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5" r:id="rId1"/>
    <p:sldMasterId id="2147483896" r:id="rId2"/>
    <p:sldMasterId id="2147484065" r:id="rId3"/>
    <p:sldMasterId id="2147484357" r:id="rId4"/>
    <p:sldMasterId id="2147485681" r:id="rId5"/>
    <p:sldMasterId id="2147485691" r:id="rId6"/>
    <p:sldMasterId id="2147485698" r:id="rId7"/>
    <p:sldMasterId id="2147485711" r:id="rId8"/>
  </p:sldMasterIdLst>
  <p:notesMasterIdLst>
    <p:notesMasterId r:id="rId31"/>
  </p:notesMasterIdLst>
  <p:handoutMasterIdLst>
    <p:handoutMasterId r:id="rId32"/>
  </p:handoutMasterIdLst>
  <p:sldIdLst>
    <p:sldId id="486" r:id="rId9"/>
    <p:sldId id="832" r:id="rId10"/>
    <p:sldId id="1031" r:id="rId11"/>
    <p:sldId id="1233" r:id="rId12"/>
    <p:sldId id="1220" r:id="rId13"/>
    <p:sldId id="1020" r:id="rId14"/>
    <p:sldId id="1230" r:id="rId15"/>
    <p:sldId id="1228" r:id="rId16"/>
    <p:sldId id="1234" r:id="rId17"/>
    <p:sldId id="1058" r:id="rId18"/>
    <p:sldId id="1222" r:id="rId19"/>
    <p:sldId id="268" r:id="rId20"/>
    <p:sldId id="967" r:id="rId21"/>
    <p:sldId id="1059" r:id="rId22"/>
    <p:sldId id="1060" r:id="rId23"/>
    <p:sldId id="1134" r:id="rId24"/>
    <p:sldId id="1135" r:id="rId25"/>
    <p:sldId id="1144" r:id="rId26"/>
    <p:sldId id="1231" r:id="rId27"/>
    <p:sldId id="1232" r:id="rId28"/>
    <p:sldId id="1237" r:id="rId29"/>
    <p:sldId id="756" r:id="rId30"/>
  </p:sldIdLst>
  <p:sldSz cx="10080625" cy="7559675"/>
  <p:notesSz cx="6735763" cy="9869488"/>
  <p:defaultTextStyle>
    <a:defPPr>
      <a:defRPr lang="en-GB"/>
    </a:defPPr>
    <a:lvl1pPr algn="l" defTabSz="457200" rtl="0" eaLnBrk="0" fontAlgn="base" hangingPunct="0">
      <a:spcBef>
        <a:spcPct val="0"/>
      </a:spcBef>
      <a:spcAft>
        <a:spcPct val="0"/>
      </a:spcAft>
      <a:defRPr b="1" kern="1200">
        <a:solidFill>
          <a:schemeClr val="tx1"/>
        </a:solidFill>
        <a:latin typeface="Arial" panose="020B0604020202020204" pitchFamily="34" charset="0"/>
        <a:ea typeface="MS Gothic" panose="020B0609070205080204" pitchFamily="49" charset="-128"/>
        <a:cs typeface="+mn-cs"/>
      </a:defRPr>
    </a:lvl1pPr>
    <a:lvl2pPr marL="742950" indent="-285750" algn="l" defTabSz="457200" rtl="0" eaLnBrk="0" fontAlgn="base" hangingPunct="0">
      <a:spcBef>
        <a:spcPct val="0"/>
      </a:spcBef>
      <a:spcAft>
        <a:spcPct val="0"/>
      </a:spcAft>
      <a:defRPr b="1" kern="1200">
        <a:solidFill>
          <a:schemeClr val="tx1"/>
        </a:solidFill>
        <a:latin typeface="Arial" panose="020B0604020202020204" pitchFamily="34" charset="0"/>
        <a:ea typeface="MS Gothic" panose="020B0609070205080204" pitchFamily="49" charset="-128"/>
        <a:cs typeface="+mn-cs"/>
      </a:defRPr>
    </a:lvl2pPr>
    <a:lvl3pPr marL="1143000" indent="-228600" algn="l" defTabSz="457200" rtl="0" eaLnBrk="0" fontAlgn="base" hangingPunct="0">
      <a:spcBef>
        <a:spcPct val="0"/>
      </a:spcBef>
      <a:spcAft>
        <a:spcPct val="0"/>
      </a:spcAft>
      <a:defRPr b="1" kern="1200">
        <a:solidFill>
          <a:schemeClr val="tx1"/>
        </a:solidFill>
        <a:latin typeface="Arial" panose="020B0604020202020204" pitchFamily="34" charset="0"/>
        <a:ea typeface="MS Gothic" panose="020B0609070205080204" pitchFamily="49" charset="-128"/>
        <a:cs typeface="+mn-cs"/>
      </a:defRPr>
    </a:lvl3pPr>
    <a:lvl4pPr marL="1600200" indent="-228600" algn="l" defTabSz="457200" rtl="0" eaLnBrk="0" fontAlgn="base" hangingPunct="0">
      <a:spcBef>
        <a:spcPct val="0"/>
      </a:spcBef>
      <a:spcAft>
        <a:spcPct val="0"/>
      </a:spcAft>
      <a:defRPr b="1" kern="1200">
        <a:solidFill>
          <a:schemeClr val="tx1"/>
        </a:solidFill>
        <a:latin typeface="Arial" panose="020B0604020202020204" pitchFamily="34" charset="0"/>
        <a:ea typeface="MS Gothic" panose="020B0609070205080204" pitchFamily="49" charset="-128"/>
        <a:cs typeface="+mn-cs"/>
      </a:defRPr>
    </a:lvl4pPr>
    <a:lvl5pPr marL="2057400" indent="-228600" algn="l" defTabSz="457200" rtl="0" eaLnBrk="0" fontAlgn="base" hangingPunct="0">
      <a:spcBef>
        <a:spcPct val="0"/>
      </a:spcBef>
      <a:spcAft>
        <a:spcPct val="0"/>
      </a:spcAft>
      <a:defRPr b="1" kern="1200">
        <a:solidFill>
          <a:schemeClr val="tx1"/>
        </a:solidFill>
        <a:latin typeface="Arial" panose="020B0604020202020204" pitchFamily="34" charset="0"/>
        <a:ea typeface="MS Gothic" panose="020B0609070205080204" pitchFamily="49" charset="-128"/>
        <a:cs typeface="+mn-cs"/>
      </a:defRPr>
    </a:lvl5pPr>
    <a:lvl6pPr marL="2286000" algn="l" defTabSz="914400" rtl="0" eaLnBrk="1" latinLnBrk="0" hangingPunct="1">
      <a:defRPr b="1" kern="1200">
        <a:solidFill>
          <a:schemeClr val="tx1"/>
        </a:solidFill>
        <a:latin typeface="Arial" panose="020B0604020202020204" pitchFamily="34" charset="0"/>
        <a:ea typeface="MS Gothic" panose="020B0609070205080204" pitchFamily="49" charset="-128"/>
        <a:cs typeface="+mn-cs"/>
      </a:defRPr>
    </a:lvl6pPr>
    <a:lvl7pPr marL="2743200" algn="l" defTabSz="914400" rtl="0" eaLnBrk="1" latinLnBrk="0" hangingPunct="1">
      <a:defRPr b="1" kern="1200">
        <a:solidFill>
          <a:schemeClr val="tx1"/>
        </a:solidFill>
        <a:latin typeface="Arial" panose="020B0604020202020204" pitchFamily="34" charset="0"/>
        <a:ea typeface="MS Gothic" panose="020B0609070205080204" pitchFamily="49" charset="-128"/>
        <a:cs typeface="+mn-cs"/>
      </a:defRPr>
    </a:lvl7pPr>
    <a:lvl8pPr marL="3200400" algn="l" defTabSz="914400" rtl="0" eaLnBrk="1" latinLnBrk="0" hangingPunct="1">
      <a:defRPr b="1" kern="1200">
        <a:solidFill>
          <a:schemeClr val="tx1"/>
        </a:solidFill>
        <a:latin typeface="Arial" panose="020B0604020202020204" pitchFamily="34" charset="0"/>
        <a:ea typeface="MS Gothic" panose="020B0609070205080204" pitchFamily="49" charset="-128"/>
        <a:cs typeface="+mn-cs"/>
      </a:defRPr>
    </a:lvl8pPr>
    <a:lvl9pPr marL="3657600" algn="l" defTabSz="914400" rtl="0" eaLnBrk="1" latinLnBrk="0" hangingPunct="1">
      <a:defRPr b="1" kern="1200">
        <a:solidFill>
          <a:schemeClr val="tx1"/>
        </a:solidFill>
        <a:latin typeface="Arial" panose="020B0604020202020204" pitchFamily="34" charset="0"/>
        <a:ea typeface="MS Gothic" panose="020B0609070205080204"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58">
          <p15:clr>
            <a:srgbClr val="A4A3A4"/>
          </p15:clr>
        </p15:guide>
        <p15:guide id="2" pos="192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F8726"/>
    <a:srgbClr val="000066"/>
    <a:srgbClr val="0000CC"/>
    <a:srgbClr val="0066FF"/>
    <a:srgbClr val="FF0000"/>
    <a:srgbClr val="DA125E"/>
    <a:srgbClr val="3378B8"/>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57" autoAdjust="0"/>
  </p:normalViewPr>
  <p:slideViewPr>
    <p:cSldViewPr>
      <p:cViewPr varScale="1">
        <p:scale>
          <a:sx n="67" d="100"/>
          <a:sy n="67" d="100"/>
        </p:scale>
        <p:origin x="1302"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95" d="100"/>
        <a:sy n="95" d="100"/>
      </p:scale>
      <p:origin x="0" y="1358"/>
    </p:cViewPr>
  </p:sorterViewPr>
  <p:notesViewPr>
    <p:cSldViewPr>
      <p:cViewPr varScale="1">
        <p:scale>
          <a:sx n="50" d="100"/>
          <a:sy n="50" d="100"/>
        </p:scale>
        <p:origin x="-1805" y="-82"/>
      </p:cViewPr>
      <p:guideLst>
        <p:guide orient="horz" pos="2658"/>
        <p:guide pos="19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2CDE7-3058-47B6-A20A-5CDB7C32A8D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MY"/>
        </a:p>
      </dgm:t>
    </dgm:pt>
    <dgm:pt modelId="{B5138AF5-710F-4194-A99C-3C41E7128A04}">
      <dgm:prSet phldrT="[Text]" custT="1"/>
      <dgm:spPr>
        <a:xfrm>
          <a:off x="2587" y="9074"/>
          <a:ext cx="2523092" cy="414386"/>
        </a:xfrm>
        <a:prstGeom prst="rect">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n-US" sz="1600" b="1" dirty="0">
              <a:solidFill>
                <a:sysClr val="windowText" lastClr="000000"/>
              </a:solidFill>
              <a:latin typeface="Calibri" panose="020F0502020204030204" pitchFamily="34" charset="0"/>
              <a:ea typeface="+mn-ea"/>
              <a:cs typeface="+mn-cs"/>
            </a:rPr>
            <a:t>ADHERING THE PRINCIPLES</a:t>
          </a:r>
          <a:endParaRPr lang="en-MY" sz="1600" b="1" dirty="0">
            <a:solidFill>
              <a:sysClr val="windowText" lastClr="000000"/>
            </a:solidFill>
            <a:latin typeface="Calibri" panose="020F0502020204030204" pitchFamily="34" charset="0"/>
            <a:ea typeface="+mn-ea"/>
            <a:cs typeface="+mn-cs"/>
          </a:endParaRPr>
        </a:p>
      </dgm:t>
    </dgm:pt>
    <dgm:pt modelId="{48127394-27AE-46FB-9D92-286171C1B405}" type="parTrans" cxnId="{C5F9E6DF-7AC8-4DD7-94C8-D669A9595B85}">
      <dgm:prSet/>
      <dgm:spPr/>
      <dgm:t>
        <a:bodyPr/>
        <a:lstStyle/>
        <a:p>
          <a:endParaRPr lang="en-MY" sz="1800">
            <a:latin typeface="Calibri" panose="020F0502020204030204" pitchFamily="34" charset="0"/>
          </a:endParaRPr>
        </a:p>
      </dgm:t>
    </dgm:pt>
    <dgm:pt modelId="{FEDF466D-B0E5-4191-8DD6-76355768FC0B}" type="sibTrans" cxnId="{C5F9E6DF-7AC8-4DD7-94C8-D669A9595B85}">
      <dgm:prSet/>
      <dgm:spPr/>
      <dgm:t>
        <a:bodyPr/>
        <a:lstStyle/>
        <a:p>
          <a:endParaRPr lang="en-MY" sz="1800">
            <a:latin typeface="Calibri" panose="020F0502020204030204" pitchFamily="34" charset="0"/>
          </a:endParaRPr>
        </a:p>
      </dgm:t>
    </dgm:pt>
    <dgm:pt modelId="{CF244C3F-0CCA-4216-A586-5E2BEF861FF5}">
      <dgm:prSet phldrT="[Text]" custT="1"/>
      <dgm:spPr>
        <a:xfrm>
          <a:off x="2587" y="423461"/>
          <a:ext cx="2523092" cy="4391999"/>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mn-cs"/>
            </a:rPr>
            <a:t>The Core:</a:t>
          </a:r>
          <a:endParaRPr lang="en-MY" sz="1800" dirty="0">
            <a:solidFill>
              <a:sysClr val="windowText" lastClr="000000">
                <a:hueOff val="0"/>
                <a:satOff val="0"/>
                <a:lumOff val="0"/>
                <a:alphaOff val="0"/>
              </a:sysClr>
            </a:solidFill>
            <a:latin typeface="Calibri" panose="020F0502020204030204" pitchFamily="34" charset="0"/>
            <a:ea typeface="+mn-ea"/>
            <a:cs typeface="+mn-cs"/>
          </a:endParaRPr>
        </a:p>
      </dgm:t>
    </dgm:pt>
    <dgm:pt modelId="{D48DCE6E-92A6-4852-831E-A4A0E67ECB2C}" type="parTrans" cxnId="{FDBF7905-A02E-453A-A47D-7A7C6E8CD0CE}">
      <dgm:prSet/>
      <dgm:spPr/>
      <dgm:t>
        <a:bodyPr/>
        <a:lstStyle/>
        <a:p>
          <a:endParaRPr lang="en-MY" sz="1800">
            <a:latin typeface="Calibri" panose="020F0502020204030204" pitchFamily="34" charset="0"/>
          </a:endParaRPr>
        </a:p>
      </dgm:t>
    </dgm:pt>
    <dgm:pt modelId="{EAC9CC94-5CC7-4CD1-A17E-27BC140E5EEE}" type="sibTrans" cxnId="{FDBF7905-A02E-453A-A47D-7A7C6E8CD0CE}">
      <dgm:prSet/>
      <dgm:spPr/>
      <dgm:t>
        <a:bodyPr/>
        <a:lstStyle/>
        <a:p>
          <a:endParaRPr lang="en-MY" sz="1800">
            <a:latin typeface="Calibri" panose="020F0502020204030204" pitchFamily="34" charset="0"/>
          </a:endParaRPr>
        </a:p>
      </dgm:t>
    </dgm:pt>
    <dgm:pt modelId="{EDE819B8-FDEB-4164-8325-63002BD3A5F9}">
      <dgm:prSet phldrT="[Text]" custT="1"/>
      <dgm:spPr>
        <a:xfrm>
          <a:off x="2878913" y="9074"/>
          <a:ext cx="2523092" cy="414386"/>
        </a:xfrm>
        <a:prstGeom prst="rect">
          <a:avLst/>
        </a:prstGeom>
        <a:solidFill>
          <a:srgbClr val="A5A5A5">
            <a:hueOff val="1355300"/>
            <a:satOff val="50000"/>
            <a:lumOff val="-7353"/>
            <a:alphaOff val="0"/>
          </a:srgbClr>
        </a:solidFill>
        <a:ln w="12700" cap="flat" cmpd="sng" algn="ctr">
          <a:solidFill>
            <a:srgbClr val="A5A5A5">
              <a:hueOff val="1355300"/>
              <a:satOff val="50000"/>
              <a:lumOff val="-7353"/>
              <a:alphaOff val="0"/>
            </a:srgbClr>
          </a:solidFill>
          <a:prstDash val="solid"/>
          <a:miter lim="800000"/>
        </a:ln>
        <a:effectLst/>
      </dgm:spPr>
      <dgm:t>
        <a:bodyPr/>
        <a:lstStyle/>
        <a:p>
          <a:pPr>
            <a:buNone/>
          </a:pPr>
          <a:r>
            <a:rPr lang="en-US" sz="1800" b="1" dirty="0">
              <a:solidFill>
                <a:sysClr val="window" lastClr="FFFFFF"/>
              </a:solidFill>
              <a:latin typeface="Calibri" panose="020F0502020204030204" pitchFamily="34" charset="0"/>
              <a:ea typeface="+mn-ea"/>
              <a:cs typeface="+mn-cs"/>
            </a:rPr>
            <a:t>MECHANISMS</a:t>
          </a:r>
          <a:endParaRPr lang="en-MY" sz="1800" b="1" dirty="0">
            <a:solidFill>
              <a:sysClr val="window" lastClr="FFFFFF"/>
            </a:solidFill>
            <a:latin typeface="Calibri" panose="020F0502020204030204" pitchFamily="34" charset="0"/>
            <a:ea typeface="+mn-ea"/>
            <a:cs typeface="+mn-cs"/>
          </a:endParaRPr>
        </a:p>
      </dgm:t>
    </dgm:pt>
    <dgm:pt modelId="{CDD8194D-FCE4-4709-A6CF-26F37730EBBC}" type="parTrans" cxnId="{D70E8A84-E726-4B68-9DAC-74BF2A734C3A}">
      <dgm:prSet/>
      <dgm:spPr/>
      <dgm:t>
        <a:bodyPr/>
        <a:lstStyle/>
        <a:p>
          <a:endParaRPr lang="en-MY" sz="1800">
            <a:latin typeface="Calibri" panose="020F0502020204030204" pitchFamily="34" charset="0"/>
          </a:endParaRPr>
        </a:p>
      </dgm:t>
    </dgm:pt>
    <dgm:pt modelId="{963D4B66-06F0-44BA-8C7D-BA4E7C4AF1B4}" type="sibTrans" cxnId="{D70E8A84-E726-4B68-9DAC-74BF2A734C3A}">
      <dgm:prSet/>
      <dgm:spPr/>
      <dgm:t>
        <a:bodyPr/>
        <a:lstStyle/>
        <a:p>
          <a:endParaRPr lang="en-MY" sz="1800">
            <a:latin typeface="Calibri" panose="020F0502020204030204" pitchFamily="34" charset="0"/>
          </a:endParaRPr>
        </a:p>
      </dgm:t>
    </dgm:pt>
    <dgm:pt modelId="{86FE425B-1400-4C13-8DEE-B1B0B3431BBB}">
      <dgm:prSet phldrT="[Text]" custT="1"/>
      <dgm:spPr>
        <a:xfrm>
          <a:off x="2878913" y="423461"/>
          <a:ext cx="2523092" cy="4391999"/>
        </a:xfrm>
        <a:prstGeom prst="rect">
          <a:avLst/>
        </a:prstGeom>
        <a:solidFill>
          <a:srgbClr val="A5A5A5">
            <a:tint val="40000"/>
            <a:alpha val="90000"/>
            <a:hueOff val="1014570"/>
            <a:satOff val="50000"/>
            <a:lumOff val="890"/>
            <a:alphaOff val="0"/>
          </a:srgbClr>
        </a:solidFill>
        <a:ln w="12700" cap="flat" cmpd="sng" algn="ctr">
          <a:solidFill>
            <a:srgbClr val="A5A5A5">
              <a:tint val="40000"/>
              <a:alpha val="90000"/>
              <a:hueOff val="1014570"/>
              <a:satOff val="50000"/>
              <a:lumOff val="89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mn-cs"/>
            </a:rPr>
            <a:t>Observing the principles governing the contracts (‘</a:t>
          </a:r>
          <a:r>
            <a:rPr lang="en-US" sz="2000" i="1" dirty="0" err="1">
              <a:solidFill>
                <a:sysClr val="windowText" lastClr="000000">
                  <a:hueOff val="0"/>
                  <a:satOff val="0"/>
                  <a:lumOff val="0"/>
                  <a:alphaOff val="0"/>
                </a:sysClr>
              </a:solidFill>
              <a:latin typeface="Calibri" panose="020F0502020204030204" pitchFamily="34" charset="0"/>
              <a:ea typeface="+mn-ea"/>
              <a:cs typeface="+mn-cs"/>
            </a:rPr>
            <a:t>aqd</a:t>
          </a:r>
          <a:r>
            <a:rPr lang="en-US" sz="2000" dirty="0">
              <a:solidFill>
                <a:sysClr val="windowText" lastClr="000000">
                  <a:hueOff val="0"/>
                  <a:satOff val="0"/>
                  <a:lumOff val="0"/>
                  <a:alphaOff val="0"/>
                </a:sysClr>
              </a:solidFill>
              <a:latin typeface="Calibri" panose="020F0502020204030204" pitchFamily="34" charset="0"/>
              <a:ea typeface="+mn-ea"/>
              <a:cs typeface="+mn-cs"/>
            </a:rPr>
            <a:t>)</a:t>
          </a:r>
          <a:endParaRPr lang="en-MY" sz="2000" dirty="0">
            <a:solidFill>
              <a:sysClr val="windowText" lastClr="000000">
                <a:hueOff val="0"/>
                <a:satOff val="0"/>
                <a:lumOff val="0"/>
                <a:alphaOff val="0"/>
              </a:sysClr>
            </a:solidFill>
            <a:latin typeface="Calibri" panose="020F0502020204030204" pitchFamily="34" charset="0"/>
            <a:ea typeface="+mn-ea"/>
            <a:cs typeface="+mn-cs"/>
          </a:endParaRPr>
        </a:p>
      </dgm:t>
    </dgm:pt>
    <dgm:pt modelId="{2E8426C4-5956-45A7-8F20-FF7EB4D23D8F}" type="parTrans" cxnId="{403EB9F7-9AD3-4573-8B85-59FD14F02B34}">
      <dgm:prSet/>
      <dgm:spPr/>
      <dgm:t>
        <a:bodyPr/>
        <a:lstStyle/>
        <a:p>
          <a:endParaRPr lang="en-MY" sz="1800">
            <a:latin typeface="Calibri" panose="020F0502020204030204" pitchFamily="34" charset="0"/>
          </a:endParaRPr>
        </a:p>
      </dgm:t>
    </dgm:pt>
    <dgm:pt modelId="{9E10592D-F51E-42BC-924A-4491892F58BC}" type="sibTrans" cxnId="{403EB9F7-9AD3-4573-8B85-59FD14F02B34}">
      <dgm:prSet/>
      <dgm:spPr/>
      <dgm:t>
        <a:bodyPr/>
        <a:lstStyle/>
        <a:p>
          <a:endParaRPr lang="en-MY" sz="1800">
            <a:latin typeface="Calibri" panose="020F0502020204030204" pitchFamily="34" charset="0"/>
          </a:endParaRPr>
        </a:p>
      </dgm:t>
    </dgm:pt>
    <dgm:pt modelId="{CFFBAAD9-F0AE-4EB2-BF79-EE3AD52FE8DE}">
      <dgm:prSet phldrT="[Text]" custT="1"/>
      <dgm:spPr>
        <a:xfrm>
          <a:off x="2878913" y="423461"/>
          <a:ext cx="2523092" cy="4391999"/>
        </a:xfrm>
        <a:prstGeom prst="rect">
          <a:avLst/>
        </a:prstGeom>
        <a:solidFill>
          <a:srgbClr val="A5A5A5">
            <a:tint val="40000"/>
            <a:alpha val="90000"/>
            <a:hueOff val="1014570"/>
            <a:satOff val="50000"/>
            <a:lumOff val="890"/>
            <a:alphaOff val="0"/>
          </a:srgbClr>
        </a:solidFill>
        <a:ln w="12700" cap="flat" cmpd="sng" algn="ctr">
          <a:solidFill>
            <a:srgbClr val="A5A5A5">
              <a:tint val="40000"/>
              <a:alpha val="90000"/>
              <a:hueOff val="1014570"/>
              <a:satOff val="50000"/>
              <a:lumOff val="89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mn-cs"/>
            </a:rPr>
            <a:t>Forms/structures should be inline with the substances/goals</a:t>
          </a:r>
          <a:endParaRPr lang="en-MY" sz="2000" dirty="0">
            <a:solidFill>
              <a:sysClr val="windowText" lastClr="000000">
                <a:hueOff val="0"/>
                <a:satOff val="0"/>
                <a:lumOff val="0"/>
                <a:alphaOff val="0"/>
              </a:sysClr>
            </a:solidFill>
            <a:latin typeface="Calibri" panose="020F0502020204030204" pitchFamily="34" charset="0"/>
            <a:ea typeface="+mn-ea"/>
            <a:cs typeface="+mn-cs"/>
          </a:endParaRPr>
        </a:p>
      </dgm:t>
    </dgm:pt>
    <dgm:pt modelId="{D8AA4320-C218-4D5F-8789-FE430E0DA079}" type="parTrans" cxnId="{7E32F48D-FFDF-42E8-B9F4-A7603597EF54}">
      <dgm:prSet/>
      <dgm:spPr/>
      <dgm:t>
        <a:bodyPr/>
        <a:lstStyle/>
        <a:p>
          <a:endParaRPr lang="en-MY" sz="1800">
            <a:latin typeface="Calibri" panose="020F0502020204030204" pitchFamily="34" charset="0"/>
          </a:endParaRPr>
        </a:p>
      </dgm:t>
    </dgm:pt>
    <dgm:pt modelId="{F8BE2611-DE1B-4286-9326-395D7D9ABE1E}" type="sibTrans" cxnId="{7E32F48D-FFDF-42E8-B9F4-A7603597EF54}">
      <dgm:prSet/>
      <dgm:spPr/>
      <dgm:t>
        <a:bodyPr/>
        <a:lstStyle/>
        <a:p>
          <a:endParaRPr lang="en-MY" sz="1800">
            <a:latin typeface="Calibri" panose="020F0502020204030204" pitchFamily="34" charset="0"/>
          </a:endParaRPr>
        </a:p>
      </dgm:t>
    </dgm:pt>
    <dgm:pt modelId="{FD1A4345-711B-4D9B-919E-69D88D42D7F0}">
      <dgm:prSet phldrT="[Text]" custT="1"/>
      <dgm:spPr>
        <a:xfrm>
          <a:off x="5755239" y="9074"/>
          <a:ext cx="2523092" cy="414386"/>
        </a:xfrm>
        <a:prstGeom prst="rect">
          <a:avLst/>
        </a:prstGeo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gm:spPr>
      <dgm:t>
        <a:bodyPr/>
        <a:lstStyle/>
        <a:p>
          <a:pPr>
            <a:buNone/>
          </a:pPr>
          <a:r>
            <a:rPr lang="en-US" sz="1800" b="1" dirty="0">
              <a:solidFill>
                <a:sysClr val="window" lastClr="FFFFFF"/>
              </a:solidFill>
              <a:latin typeface="Calibri" panose="020F0502020204030204" pitchFamily="34" charset="0"/>
              <a:ea typeface="+mn-ea"/>
              <a:cs typeface="+mn-cs"/>
            </a:rPr>
            <a:t>GOALS</a:t>
          </a:r>
          <a:endParaRPr lang="en-MY" sz="1800" b="1" dirty="0">
            <a:solidFill>
              <a:sysClr val="window" lastClr="FFFFFF"/>
            </a:solidFill>
            <a:latin typeface="Calibri" panose="020F0502020204030204" pitchFamily="34" charset="0"/>
            <a:ea typeface="+mn-ea"/>
            <a:cs typeface="+mn-cs"/>
          </a:endParaRPr>
        </a:p>
      </dgm:t>
    </dgm:pt>
    <dgm:pt modelId="{9981C1F7-1A4C-4F37-8D6B-7040825D0B7B}" type="parTrans" cxnId="{46A8E82C-C9A9-4FF8-8FB7-9851667F21D9}">
      <dgm:prSet/>
      <dgm:spPr/>
      <dgm:t>
        <a:bodyPr/>
        <a:lstStyle/>
        <a:p>
          <a:endParaRPr lang="en-MY" sz="1800">
            <a:latin typeface="Calibri" panose="020F0502020204030204" pitchFamily="34" charset="0"/>
          </a:endParaRPr>
        </a:p>
      </dgm:t>
    </dgm:pt>
    <dgm:pt modelId="{FEFB54DB-CDED-47D5-8B62-A076D855C25D}" type="sibTrans" cxnId="{46A8E82C-C9A9-4FF8-8FB7-9851667F21D9}">
      <dgm:prSet/>
      <dgm:spPr/>
      <dgm:t>
        <a:bodyPr/>
        <a:lstStyle/>
        <a:p>
          <a:endParaRPr lang="en-MY" sz="1800">
            <a:latin typeface="Calibri" panose="020F0502020204030204" pitchFamily="34" charset="0"/>
          </a:endParaRPr>
        </a:p>
      </dgm:t>
    </dgm:pt>
    <dgm:pt modelId="{647AA640-0CBA-43C9-90FA-CDF6779CEF8C}">
      <dgm:prSet phldrT="[Text]" custT="1"/>
      <dgm:spPr>
        <a:xfrm>
          <a:off x="5755239" y="423461"/>
          <a:ext cx="2523092" cy="4391999"/>
        </a:xfrm>
        <a:prstGeom prst="rect">
          <a:avLst/>
        </a:prstGeom>
        <a:solidFill>
          <a:srgbClr val="A5A5A5">
            <a:tint val="40000"/>
            <a:alpha val="90000"/>
            <a:hueOff val="2029141"/>
            <a:satOff val="100000"/>
            <a:lumOff val="1779"/>
            <a:alphaOff val="0"/>
          </a:srgbClr>
        </a:solidFill>
        <a:ln w="12700" cap="flat" cmpd="sng" algn="ctr">
          <a:solidFill>
            <a:srgbClr val="A5A5A5">
              <a:tint val="40000"/>
              <a:alpha val="90000"/>
              <a:hueOff val="2029141"/>
              <a:satOff val="100000"/>
              <a:lumOff val="1779"/>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mn-cs"/>
            </a:rPr>
            <a:t>Aims to realize the </a:t>
          </a:r>
          <a:r>
            <a:rPr lang="en-US" sz="2000" i="1" dirty="0" err="1">
              <a:solidFill>
                <a:sysClr val="windowText" lastClr="000000">
                  <a:hueOff val="0"/>
                  <a:satOff val="0"/>
                  <a:lumOff val="0"/>
                  <a:alphaOff val="0"/>
                </a:sysClr>
              </a:solidFill>
              <a:latin typeface="Calibri" panose="020F0502020204030204" pitchFamily="34" charset="0"/>
              <a:ea typeface="+mn-ea"/>
              <a:cs typeface="+mn-cs"/>
            </a:rPr>
            <a:t>maqasid</a:t>
          </a:r>
          <a:r>
            <a:rPr lang="en-US" sz="2000" i="1" dirty="0">
              <a:solidFill>
                <a:sysClr val="windowText" lastClr="000000">
                  <a:hueOff val="0"/>
                  <a:satOff val="0"/>
                  <a:lumOff val="0"/>
                  <a:alphaOff val="0"/>
                </a:sysClr>
              </a:solidFill>
              <a:latin typeface="Calibri" panose="020F0502020204030204" pitchFamily="34" charset="0"/>
              <a:ea typeface="+mn-ea"/>
              <a:cs typeface="+mn-cs"/>
            </a:rPr>
            <a:t> al-Shari’ah </a:t>
          </a:r>
          <a:r>
            <a:rPr lang="en-US" sz="2000" i="0" dirty="0">
              <a:solidFill>
                <a:sysClr val="windowText" lastClr="000000">
                  <a:hueOff val="0"/>
                  <a:satOff val="0"/>
                  <a:lumOff val="0"/>
                  <a:alphaOff val="0"/>
                </a:sysClr>
              </a:solidFill>
              <a:latin typeface="Calibri" panose="020F0502020204030204" pitchFamily="34" charset="0"/>
              <a:ea typeface="+mn-ea"/>
              <a:cs typeface="+mn-cs"/>
            </a:rPr>
            <a:t>in the whole dimensions:</a:t>
          </a:r>
          <a:endParaRPr lang="en-MY" sz="2000" i="0" dirty="0">
            <a:solidFill>
              <a:sysClr val="windowText" lastClr="000000">
                <a:hueOff val="0"/>
                <a:satOff val="0"/>
                <a:lumOff val="0"/>
                <a:alphaOff val="0"/>
              </a:sysClr>
            </a:solidFill>
            <a:latin typeface="Calibri" panose="020F0502020204030204" pitchFamily="34" charset="0"/>
            <a:ea typeface="+mn-ea"/>
            <a:cs typeface="+mn-cs"/>
          </a:endParaRPr>
        </a:p>
      </dgm:t>
    </dgm:pt>
    <dgm:pt modelId="{FCD78041-0D72-45EC-85F5-F0635C8283F1}" type="parTrans" cxnId="{7313B6F0-1DEE-4618-A9EC-D7C976A32888}">
      <dgm:prSet/>
      <dgm:spPr/>
      <dgm:t>
        <a:bodyPr/>
        <a:lstStyle/>
        <a:p>
          <a:endParaRPr lang="en-MY" sz="1800">
            <a:latin typeface="Calibri" panose="020F0502020204030204" pitchFamily="34" charset="0"/>
          </a:endParaRPr>
        </a:p>
      </dgm:t>
    </dgm:pt>
    <dgm:pt modelId="{A80CCBF0-C696-4AA5-B61B-6CFE4390E70D}" type="sibTrans" cxnId="{7313B6F0-1DEE-4618-A9EC-D7C976A32888}">
      <dgm:prSet/>
      <dgm:spPr/>
      <dgm:t>
        <a:bodyPr/>
        <a:lstStyle/>
        <a:p>
          <a:endParaRPr lang="en-MY" sz="1800">
            <a:latin typeface="Calibri" panose="020F0502020204030204" pitchFamily="34" charset="0"/>
          </a:endParaRPr>
        </a:p>
      </dgm:t>
    </dgm:pt>
    <dgm:pt modelId="{6DBBB739-B321-4876-B3CE-63CF7EDC4C3D}">
      <dgm:prSet phldrT="[Text]" custT="1"/>
      <dgm:spPr>
        <a:xfrm>
          <a:off x="5755239" y="423461"/>
          <a:ext cx="2523092" cy="4391999"/>
        </a:xfrm>
        <a:prstGeom prst="rect">
          <a:avLst/>
        </a:prstGeom>
        <a:solidFill>
          <a:srgbClr val="A5A5A5">
            <a:tint val="40000"/>
            <a:alpha val="90000"/>
            <a:hueOff val="2029141"/>
            <a:satOff val="100000"/>
            <a:lumOff val="1779"/>
            <a:alphaOff val="0"/>
          </a:srgbClr>
        </a:solidFill>
        <a:ln w="12700" cap="flat" cmpd="sng" algn="ctr">
          <a:solidFill>
            <a:srgbClr val="A5A5A5">
              <a:tint val="40000"/>
              <a:alpha val="90000"/>
              <a:hueOff val="2029141"/>
              <a:satOff val="100000"/>
              <a:lumOff val="1779"/>
              <a:alphaOff val="0"/>
            </a:srgbClr>
          </a:solidFill>
          <a:prstDash val="solid"/>
          <a:miter lim="800000"/>
        </a:ln>
        <a:effectLst/>
      </dgm:spPr>
      <dgm:t>
        <a:bodyPr/>
        <a:lstStyle/>
        <a:p>
          <a:pPr>
            <a:buChar char="•"/>
          </a:pPr>
          <a:r>
            <a:rPr lang="en-US" sz="2000" b="1" dirty="0">
              <a:solidFill>
                <a:sysClr val="windowText" lastClr="000000">
                  <a:hueOff val="0"/>
                  <a:satOff val="0"/>
                  <a:lumOff val="0"/>
                  <a:alphaOff val="0"/>
                </a:sysClr>
              </a:solidFill>
              <a:latin typeface="Calibri" panose="020F0502020204030204" pitchFamily="34" charset="0"/>
              <a:ea typeface="+mn-ea"/>
              <a:cs typeface="+mn-cs"/>
            </a:rPr>
            <a:t>Micro goals: </a:t>
          </a:r>
          <a:r>
            <a:rPr lang="en-US" sz="2000" dirty="0">
              <a:solidFill>
                <a:sysClr val="windowText" lastClr="000000">
                  <a:hueOff val="0"/>
                  <a:satOff val="0"/>
                  <a:lumOff val="0"/>
                  <a:alphaOff val="0"/>
                </a:sysClr>
              </a:solidFill>
              <a:latin typeface="Calibri" panose="020F0502020204030204" pitchFamily="34" charset="0"/>
              <a:ea typeface="+mn-ea"/>
              <a:cs typeface="+mn-cs"/>
            </a:rPr>
            <a:t>related to the Individuals</a:t>
          </a:r>
          <a:endParaRPr lang="en-MY" sz="2000" dirty="0">
            <a:solidFill>
              <a:sysClr val="windowText" lastClr="000000">
                <a:hueOff val="0"/>
                <a:satOff val="0"/>
                <a:lumOff val="0"/>
                <a:alphaOff val="0"/>
              </a:sysClr>
            </a:solidFill>
            <a:latin typeface="Calibri" panose="020F0502020204030204" pitchFamily="34" charset="0"/>
            <a:ea typeface="+mn-ea"/>
            <a:cs typeface="+mn-cs"/>
          </a:endParaRPr>
        </a:p>
      </dgm:t>
    </dgm:pt>
    <dgm:pt modelId="{50FC58F3-320B-4ABF-9DDE-EE87D6C4D142}" type="parTrans" cxnId="{32791D26-0C1D-4CE9-8A99-0C6FC38BC56F}">
      <dgm:prSet/>
      <dgm:spPr/>
      <dgm:t>
        <a:bodyPr/>
        <a:lstStyle/>
        <a:p>
          <a:endParaRPr lang="en-MY" sz="1800">
            <a:latin typeface="Calibri" panose="020F0502020204030204" pitchFamily="34" charset="0"/>
          </a:endParaRPr>
        </a:p>
      </dgm:t>
    </dgm:pt>
    <dgm:pt modelId="{F6AA317A-AAA2-4856-BB8B-0D3637EB0196}" type="sibTrans" cxnId="{32791D26-0C1D-4CE9-8A99-0C6FC38BC56F}">
      <dgm:prSet/>
      <dgm:spPr/>
      <dgm:t>
        <a:bodyPr/>
        <a:lstStyle/>
        <a:p>
          <a:endParaRPr lang="en-MY" sz="1800">
            <a:latin typeface="Calibri" panose="020F0502020204030204" pitchFamily="34" charset="0"/>
          </a:endParaRPr>
        </a:p>
      </dgm:t>
    </dgm:pt>
    <dgm:pt modelId="{D8592E96-B2C9-43B4-8A08-66F7AEC29696}">
      <dgm:prSet phldrT="[Text]" custT="1"/>
      <dgm:spPr>
        <a:xfrm>
          <a:off x="2587" y="423461"/>
          <a:ext cx="2523092" cy="4391999"/>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mn-cs"/>
            </a:rPr>
            <a:t>The Ethical Principles</a:t>
          </a:r>
          <a:endParaRPr lang="en-MY" sz="1800" dirty="0">
            <a:solidFill>
              <a:sysClr val="windowText" lastClr="000000">
                <a:hueOff val="0"/>
                <a:satOff val="0"/>
                <a:lumOff val="0"/>
                <a:alphaOff val="0"/>
              </a:sysClr>
            </a:solidFill>
            <a:latin typeface="Calibri" panose="020F0502020204030204" pitchFamily="34" charset="0"/>
            <a:ea typeface="+mn-ea"/>
            <a:cs typeface="+mn-cs"/>
          </a:endParaRPr>
        </a:p>
      </dgm:t>
    </dgm:pt>
    <dgm:pt modelId="{A50CCE40-1F24-468A-8469-7F33FB7ECBF2}" type="parTrans" cxnId="{B766588F-0A2F-4182-A328-63FAFC78040D}">
      <dgm:prSet/>
      <dgm:spPr/>
      <dgm:t>
        <a:bodyPr/>
        <a:lstStyle/>
        <a:p>
          <a:endParaRPr lang="en-MY" sz="1800">
            <a:latin typeface="Calibri" panose="020F0502020204030204" pitchFamily="34" charset="0"/>
          </a:endParaRPr>
        </a:p>
      </dgm:t>
    </dgm:pt>
    <dgm:pt modelId="{AFFFF67F-36CB-4ED2-B41B-568079AAD739}" type="sibTrans" cxnId="{B766588F-0A2F-4182-A328-63FAFC78040D}">
      <dgm:prSet/>
      <dgm:spPr/>
      <dgm:t>
        <a:bodyPr/>
        <a:lstStyle/>
        <a:p>
          <a:endParaRPr lang="en-MY" sz="1800">
            <a:latin typeface="Calibri" panose="020F0502020204030204" pitchFamily="34" charset="0"/>
          </a:endParaRPr>
        </a:p>
      </dgm:t>
    </dgm:pt>
    <dgm:pt modelId="{992585A2-9AD5-4168-B650-6D7E82B1603C}">
      <dgm:prSet phldrT="[Text]" custT="1"/>
      <dgm:spPr>
        <a:xfrm>
          <a:off x="2587" y="423461"/>
          <a:ext cx="2523092" cy="4391999"/>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mn-cs"/>
            </a:rPr>
            <a:t>The prohibition of </a:t>
          </a:r>
          <a:r>
            <a:rPr lang="en-US" sz="1800" dirty="0" err="1">
              <a:solidFill>
                <a:sysClr val="windowText" lastClr="000000">
                  <a:hueOff val="0"/>
                  <a:satOff val="0"/>
                  <a:lumOff val="0"/>
                  <a:alphaOff val="0"/>
                </a:sysClr>
              </a:solidFill>
              <a:latin typeface="Calibri" panose="020F0502020204030204" pitchFamily="34" charset="0"/>
              <a:ea typeface="+mn-ea"/>
              <a:cs typeface="+mn-cs"/>
            </a:rPr>
            <a:t>Riba</a:t>
          </a:r>
          <a:endParaRPr lang="en-MY" sz="1800" dirty="0">
            <a:solidFill>
              <a:sysClr val="windowText" lastClr="000000">
                <a:hueOff val="0"/>
                <a:satOff val="0"/>
                <a:lumOff val="0"/>
                <a:alphaOff val="0"/>
              </a:sysClr>
            </a:solidFill>
            <a:latin typeface="Calibri" panose="020F0502020204030204" pitchFamily="34" charset="0"/>
            <a:ea typeface="+mn-ea"/>
            <a:cs typeface="+mn-cs"/>
          </a:endParaRPr>
        </a:p>
      </dgm:t>
    </dgm:pt>
    <dgm:pt modelId="{72F278B3-1F81-4222-A5F4-6F5B59568158}" type="parTrans" cxnId="{2E7D1092-D4A5-4081-A192-5593EA0A4CF0}">
      <dgm:prSet/>
      <dgm:spPr/>
      <dgm:t>
        <a:bodyPr/>
        <a:lstStyle/>
        <a:p>
          <a:endParaRPr lang="en-MY" sz="1800">
            <a:latin typeface="Calibri" panose="020F0502020204030204" pitchFamily="34" charset="0"/>
          </a:endParaRPr>
        </a:p>
      </dgm:t>
    </dgm:pt>
    <dgm:pt modelId="{6D542CF7-AF8C-424D-9AA5-8DDEEEBA4430}" type="sibTrans" cxnId="{2E7D1092-D4A5-4081-A192-5593EA0A4CF0}">
      <dgm:prSet/>
      <dgm:spPr/>
      <dgm:t>
        <a:bodyPr/>
        <a:lstStyle/>
        <a:p>
          <a:endParaRPr lang="en-MY" sz="1800">
            <a:latin typeface="Calibri" panose="020F0502020204030204" pitchFamily="34" charset="0"/>
          </a:endParaRPr>
        </a:p>
      </dgm:t>
    </dgm:pt>
    <dgm:pt modelId="{2E2891B6-6292-44B9-8108-963A27FE9D2A}">
      <dgm:prSet phldrT="[Text]" custT="1"/>
      <dgm:spPr>
        <a:xfrm>
          <a:off x="2587" y="423461"/>
          <a:ext cx="2523092" cy="4391999"/>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mn-cs"/>
            </a:rPr>
            <a:t>The avoidance of </a:t>
          </a:r>
          <a:r>
            <a:rPr lang="en-US" sz="1800" dirty="0" err="1">
              <a:solidFill>
                <a:sysClr val="windowText" lastClr="000000">
                  <a:hueOff val="0"/>
                  <a:satOff val="0"/>
                  <a:lumOff val="0"/>
                  <a:alphaOff val="0"/>
                </a:sysClr>
              </a:solidFill>
              <a:latin typeface="Calibri" panose="020F0502020204030204" pitchFamily="34" charset="0"/>
              <a:ea typeface="+mn-ea"/>
              <a:cs typeface="+mn-cs"/>
            </a:rPr>
            <a:t>Gharar</a:t>
          </a:r>
          <a:endParaRPr lang="en-MY" sz="1800" dirty="0">
            <a:solidFill>
              <a:sysClr val="windowText" lastClr="000000">
                <a:hueOff val="0"/>
                <a:satOff val="0"/>
                <a:lumOff val="0"/>
                <a:alphaOff val="0"/>
              </a:sysClr>
            </a:solidFill>
            <a:latin typeface="Calibri" panose="020F0502020204030204" pitchFamily="34" charset="0"/>
            <a:ea typeface="+mn-ea"/>
            <a:cs typeface="+mn-cs"/>
          </a:endParaRPr>
        </a:p>
      </dgm:t>
    </dgm:pt>
    <dgm:pt modelId="{2A4C7302-38C3-46CE-A2AD-B128EEE96B3B}" type="parTrans" cxnId="{CBF80D6D-CE1F-47AB-81A4-03FBFE6CCFEE}">
      <dgm:prSet/>
      <dgm:spPr/>
      <dgm:t>
        <a:bodyPr/>
        <a:lstStyle/>
        <a:p>
          <a:endParaRPr lang="en-MY" sz="1800">
            <a:latin typeface="Calibri" panose="020F0502020204030204" pitchFamily="34" charset="0"/>
          </a:endParaRPr>
        </a:p>
      </dgm:t>
    </dgm:pt>
    <dgm:pt modelId="{EB85DEC7-AD45-47B4-B6EB-763D7896F0AD}" type="sibTrans" cxnId="{CBF80D6D-CE1F-47AB-81A4-03FBFE6CCFEE}">
      <dgm:prSet/>
      <dgm:spPr/>
      <dgm:t>
        <a:bodyPr/>
        <a:lstStyle/>
        <a:p>
          <a:endParaRPr lang="en-MY" sz="1800">
            <a:latin typeface="Calibri" panose="020F0502020204030204" pitchFamily="34" charset="0"/>
          </a:endParaRPr>
        </a:p>
      </dgm:t>
    </dgm:pt>
    <dgm:pt modelId="{B3617ACA-D438-46F3-A8CD-9F5EF5B4A47E}">
      <dgm:prSet phldrT="[Text]" custT="1"/>
      <dgm:spPr>
        <a:xfrm>
          <a:off x="2587" y="423461"/>
          <a:ext cx="2523092" cy="4391999"/>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mn-cs"/>
            </a:rPr>
            <a:t>The engagement in real economic activities</a:t>
          </a:r>
          <a:endParaRPr lang="en-MY" sz="1800" dirty="0">
            <a:solidFill>
              <a:sysClr val="windowText" lastClr="000000">
                <a:hueOff val="0"/>
                <a:satOff val="0"/>
                <a:lumOff val="0"/>
                <a:alphaOff val="0"/>
              </a:sysClr>
            </a:solidFill>
            <a:latin typeface="Calibri" panose="020F0502020204030204" pitchFamily="34" charset="0"/>
            <a:ea typeface="+mn-ea"/>
            <a:cs typeface="+mn-cs"/>
          </a:endParaRPr>
        </a:p>
      </dgm:t>
    </dgm:pt>
    <dgm:pt modelId="{FF0A9321-5BFE-4B18-BDEA-943D5DA6B3E9}" type="parTrans" cxnId="{0522A45B-3E88-4C06-82AA-8A5D198DEC36}">
      <dgm:prSet/>
      <dgm:spPr/>
      <dgm:t>
        <a:bodyPr/>
        <a:lstStyle/>
        <a:p>
          <a:endParaRPr lang="en-MY" sz="1800">
            <a:latin typeface="Calibri" panose="020F0502020204030204" pitchFamily="34" charset="0"/>
          </a:endParaRPr>
        </a:p>
      </dgm:t>
    </dgm:pt>
    <dgm:pt modelId="{54130390-AC82-4550-9660-E172FAAC7493}" type="sibTrans" cxnId="{0522A45B-3E88-4C06-82AA-8A5D198DEC36}">
      <dgm:prSet/>
      <dgm:spPr/>
      <dgm:t>
        <a:bodyPr/>
        <a:lstStyle/>
        <a:p>
          <a:endParaRPr lang="en-MY" sz="1800">
            <a:latin typeface="Calibri" panose="020F0502020204030204" pitchFamily="34" charset="0"/>
          </a:endParaRPr>
        </a:p>
      </dgm:t>
    </dgm:pt>
    <dgm:pt modelId="{A81749E6-03E0-40A1-B944-9E3847746525}">
      <dgm:prSet phldrT="[Text]" custT="1"/>
      <dgm:spPr>
        <a:xfrm>
          <a:off x="2587" y="423461"/>
          <a:ext cx="2523092" cy="4391999"/>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mn-cs"/>
            </a:rPr>
            <a:t>Avoidance of forbidden activities</a:t>
          </a:r>
          <a:endParaRPr lang="en-MY" sz="1800" dirty="0">
            <a:solidFill>
              <a:sysClr val="windowText" lastClr="000000">
                <a:hueOff val="0"/>
                <a:satOff val="0"/>
                <a:lumOff val="0"/>
                <a:alphaOff val="0"/>
              </a:sysClr>
            </a:solidFill>
            <a:latin typeface="Calibri" panose="020F0502020204030204" pitchFamily="34" charset="0"/>
            <a:ea typeface="+mn-ea"/>
            <a:cs typeface="+mn-cs"/>
          </a:endParaRPr>
        </a:p>
      </dgm:t>
    </dgm:pt>
    <dgm:pt modelId="{AE973E13-4C06-4D90-90D9-DDBECB3E8876}" type="parTrans" cxnId="{C2929602-BF16-4C96-A7C8-BE126A2E012D}">
      <dgm:prSet/>
      <dgm:spPr/>
      <dgm:t>
        <a:bodyPr/>
        <a:lstStyle/>
        <a:p>
          <a:endParaRPr lang="en-MY" sz="1800">
            <a:latin typeface="Calibri" panose="020F0502020204030204" pitchFamily="34" charset="0"/>
          </a:endParaRPr>
        </a:p>
      </dgm:t>
    </dgm:pt>
    <dgm:pt modelId="{DB879712-E8E9-404C-8FDF-CA6B81769E90}" type="sibTrans" cxnId="{C2929602-BF16-4C96-A7C8-BE126A2E012D}">
      <dgm:prSet/>
      <dgm:spPr/>
      <dgm:t>
        <a:bodyPr/>
        <a:lstStyle/>
        <a:p>
          <a:endParaRPr lang="en-MY" sz="1800">
            <a:latin typeface="Calibri" panose="020F0502020204030204" pitchFamily="34" charset="0"/>
          </a:endParaRPr>
        </a:p>
      </dgm:t>
    </dgm:pt>
    <dgm:pt modelId="{14B86D7C-7D57-4163-BB7D-33BC178C2F51}">
      <dgm:prSet phldrT="[Text]" custT="1"/>
      <dgm:spPr>
        <a:xfrm>
          <a:off x="2587" y="423461"/>
          <a:ext cx="2523092" cy="4391999"/>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mn-cs"/>
            </a:rPr>
            <a:t>Fair &amp; transparent financial dealings</a:t>
          </a:r>
          <a:endParaRPr lang="en-MY" sz="1800" dirty="0">
            <a:solidFill>
              <a:sysClr val="windowText" lastClr="000000">
                <a:hueOff val="0"/>
                <a:satOff val="0"/>
                <a:lumOff val="0"/>
                <a:alphaOff val="0"/>
              </a:sysClr>
            </a:solidFill>
            <a:latin typeface="Calibri" panose="020F0502020204030204" pitchFamily="34" charset="0"/>
            <a:ea typeface="+mn-ea"/>
            <a:cs typeface="+mn-cs"/>
          </a:endParaRPr>
        </a:p>
      </dgm:t>
    </dgm:pt>
    <dgm:pt modelId="{50ACBABB-310D-4FE5-AB34-02A751D039B5}" type="parTrans" cxnId="{2CF436B1-1303-49FC-BAAF-6F000CB594D0}">
      <dgm:prSet/>
      <dgm:spPr/>
      <dgm:t>
        <a:bodyPr/>
        <a:lstStyle/>
        <a:p>
          <a:endParaRPr lang="en-MY" sz="1800">
            <a:latin typeface="Calibri" panose="020F0502020204030204" pitchFamily="34" charset="0"/>
          </a:endParaRPr>
        </a:p>
      </dgm:t>
    </dgm:pt>
    <dgm:pt modelId="{E2D94D1F-384B-45F1-AD4A-38F83F79EEB1}" type="sibTrans" cxnId="{2CF436B1-1303-49FC-BAAF-6F000CB594D0}">
      <dgm:prSet/>
      <dgm:spPr/>
      <dgm:t>
        <a:bodyPr/>
        <a:lstStyle/>
        <a:p>
          <a:endParaRPr lang="en-MY" sz="1800">
            <a:latin typeface="Calibri" panose="020F0502020204030204" pitchFamily="34" charset="0"/>
          </a:endParaRPr>
        </a:p>
      </dgm:t>
    </dgm:pt>
    <dgm:pt modelId="{F9FA7A32-412B-48CE-8583-972AD2C69AE8}">
      <dgm:prSet phldrT="[Text]" custT="1"/>
      <dgm:spPr>
        <a:xfrm>
          <a:off x="2587" y="423461"/>
          <a:ext cx="2523092" cy="4391999"/>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mn-cs"/>
            </a:rPr>
            <a:t>Commitment of Islamic values</a:t>
          </a:r>
          <a:endParaRPr lang="en-MY" sz="1800" dirty="0">
            <a:solidFill>
              <a:sysClr val="windowText" lastClr="000000">
                <a:hueOff val="0"/>
                <a:satOff val="0"/>
                <a:lumOff val="0"/>
                <a:alphaOff val="0"/>
              </a:sysClr>
            </a:solidFill>
            <a:latin typeface="Calibri" panose="020F0502020204030204" pitchFamily="34" charset="0"/>
            <a:ea typeface="+mn-ea"/>
            <a:cs typeface="+mn-cs"/>
          </a:endParaRPr>
        </a:p>
      </dgm:t>
    </dgm:pt>
    <dgm:pt modelId="{C875A516-639F-486B-9DAE-9C2C86EF2B67}" type="parTrans" cxnId="{C6A2F73B-DA1C-4F59-890B-18BE0362CF10}">
      <dgm:prSet/>
      <dgm:spPr/>
      <dgm:t>
        <a:bodyPr/>
        <a:lstStyle/>
        <a:p>
          <a:endParaRPr lang="en-MY" sz="1800">
            <a:latin typeface="Calibri" panose="020F0502020204030204" pitchFamily="34" charset="0"/>
          </a:endParaRPr>
        </a:p>
      </dgm:t>
    </dgm:pt>
    <dgm:pt modelId="{20696895-0819-49CB-97AA-1400B1501311}" type="sibTrans" cxnId="{C6A2F73B-DA1C-4F59-890B-18BE0362CF10}">
      <dgm:prSet/>
      <dgm:spPr/>
      <dgm:t>
        <a:bodyPr/>
        <a:lstStyle/>
        <a:p>
          <a:endParaRPr lang="en-MY" sz="1800">
            <a:latin typeface="Calibri" panose="020F0502020204030204" pitchFamily="34" charset="0"/>
          </a:endParaRPr>
        </a:p>
      </dgm:t>
    </dgm:pt>
    <dgm:pt modelId="{D4E3283F-0815-4A22-9C63-B16D8C5602E3}">
      <dgm:prSet phldrT="[Text]" custT="1"/>
      <dgm:spPr>
        <a:xfrm>
          <a:off x="2878913" y="423461"/>
          <a:ext cx="2523092" cy="4391999"/>
        </a:xfrm>
        <a:prstGeom prst="rect">
          <a:avLst/>
        </a:prstGeom>
        <a:solidFill>
          <a:srgbClr val="A5A5A5">
            <a:tint val="40000"/>
            <a:alpha val="90000"/>
            <a:hueOff val="1014570"/>
            <a:satOff val="50000"/>
            <a:lumOff val="890"/>
            <a:alphaOff val="0"/>
          </a:srgbClr>
        </a:solidFill>
        <a:ln w="12700" cap="flat" cmpd="sng" algn="ctr">
          <a:solidFill>
            <a:srgbClr val="A5A5A5">
              <a:tint val="40000"/>
              <a:alpha val="90000"/>
              <a:hueOff val="1014570"/>
              <a:satOff val="50000"/>
              <a:lumOff val="890"/>
              <a:alphaOff val="0"/>
            </a:srgbClr>
          </a:solidFill>
          <a:prstDash val="solid"/>
          <a:miter lim="800000"/>
        </a:ln>
        <a:effectLst/>
      </dgm:spPr>
      <dgm:t>
        <a:bodyPr/>
        <a:lstStyle/>
        <a:p>
          <a:pPr>
            <a:buChar char="•"/>
          </a:pPr>
          <a:endParaRPr lang="en-MY" sz="2000" dirty="0">
            <a:solidFill>
              <a:sysClr val="windowText" lastClr="000000">
                <a:hueOff val="0"/>
                <a:satOff val="0"/>
                <a:lumOff val="0"/>
                <a:alphaOff val="0"/>
              </a:sysClr>
            </a:solidFill>
            <a:latin typeface="Calibri" panose="020F0502020204030204" pitchFamily="34" charset="0"/>
            <a:ea typeface="+mn-ea"/>
            <a:cs typeface="+mn-cs"/>
          </a:endParaRPr>
        </a:p>
      </dgm:t>
    </dgm:pt>
    <dgm:pt modelId="{F719C577-A8C5-4888-9407-C64F246F79FA}" type="parTrans" cxnId="{85CB550F-789C-4DA6-B208-DCCB59EE14F4}">
      <dgm:prSet/>
      <dgm:spPr/>
      <dgm:t>
        <a:bodyPr/>
        <a:lstStyle/>
        <a:p>
          <a:endParaRPr lang="en-MY" sz="1800">
            <a:latin typeface="Calibri" panose="020F0502020204030204" pitchFamily="34" charset="0"/>
          </a:endParaRPr>
        </a:p>
      </dgm:t>
    </dgm:pt>
    <dgm:pt modelId="{4880D586-58EC-4C40-9215-CEEFA6B3FA82}" type="sibTrans" cxnId="{85CB550F-789C-4DA6-B208-DCCB59EE14F4}">
      <dgm:prSet/>
      <dgm:spPr/>
      <dgm:t>
        <a:bodyPr/>
        <a:lstStyle/>
        <a:p>
          <a:endParaRPr lang="en-MY" sz="1800">
            <a:latin typeface="Calibri" panose="020F0502020204030204" pitchFamily="34" charset="0"/>
          </a:endParaRPr>
        </a:p>
      </dgm:t>
    </dgm:pt>
    <dgm:pt modelId="{0C8915D7-6E23-4CE6-9487-7E69A2F597B3}">
      <dgm:prSet phldrT="[Text]" custT="1"/>
      <dgm:spPr>
        <a:xfrm>
          <a:off x="2878913" y="423461"/>
          <a:ext cx="2523092" cy="4391999"/>
        </a:xfrm>
        <a:prstGeom prst="rect">
          <a:avLst/>
        </a:prstGeom>
        <a:solidFill>
          <a:srgbClr val="A5A5A5">
            <a:tint val="40000"/>
            <a:alpha val="90000"/>
            <a:hueOff val="1014570"/>
            <a:satOff val="50000"/>
            <a:lumOff val="890"/>
            <a:alphaOff val="0"/>
          </a:srgbClr>
        </a:solidFill>
        <a:ln w="12700" cap="flat" cmpd="sng" algn="ctr">
          <a:solidFill>
            <a:srgbClr val="A5A5A5">
              <a:tint val="40000"/>
              <a:alpha val="90000"/>
              <a:hueOff val="1014570"/>
              <a:satOff val="50000"/>
              <a:lumOff val="89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mn-cs"/>
            </a:rPr>
            <a:t>Observing the criteria of efficient, effective, fair, just and transparent</a:t>
          </a:r>
          <a:endParaRPr lang="en-MY" sz="2000" dirty="0">
            <a:solidFill>
              <a:sysClr val="windowText" lastClr="000000">
                <a:hueOff val="0"/>
                <a:satOff val="0"/>
                <a:lumOff val="0"/>
                <a:alphaOff val="0"/>
              </a:sysClr>
            </a:solidFill>
            <a:latin typeface="Calibri" panose="020F0502020204030204" pitchFamily="34" charset="0"/>
            <a:ea typeface="+mn-ea"/>
            <a:cs typeface="+mn-cs"/>
          </a:endParaRPr>
        </a:p>
      </dgm:t>
    </dgm:pt>
    <dgm:pt modelId="{5418CC51-BD95-491D-B344-C20C7C14D90A}" type="parTrans" cxnId="{4E179A99-3193-4A3C-8359-4AE75A0381C3}">
      <dgm:prSet/>
      <dgm:spPr/>
      <dgm:t>
        <a:bodyPr/>
        <a:lstStyle/>
        <a:p>
          <a:endParaRPr lang="en-MY" sz="1800">
            <a:latin typeface="Calibri" panose="020F0502020204030204" pitchFamily="34" charset="0"/>
          </a:endParaRPr>
        </a:p>
      </dgm:t>
    </dgm:pt>
    <dgm:pt modelId="{049D3D28-FAF6-4639-B5D7-C1A04DE54329}" type="sibTrans" cxnId="{4E179A99-3193-4A3C-8359-4AE75A0381C3}">
      <dgm:prSet/>
      <dgm:spPr/>
      <dgm:t>
        <a:bodyPr/>
        <a:lstStyle/>
        <a:p>
          <a:endParaRPr lang="en-MY" sz="1800">
            <a:latin typeface="Calibri" panose="020F0502020204030204" pitchFamily="34" charset="0"/>
          </a:endParaRPr>
        </a:p>
      </dgm:t>
    </dgm:pt>
    <dgm:pt modelId="{E8F2A816-CAAF-4AFF-81C5-8EB5F2EA2AAF}">
      <dgm:prSet phldrT="[Text]" custT="1"/>
      <dgm:spPr>
        <a:xfrm>
          <a:off x="2878913" y="423461"/>
          <a:ext cx="2523092" cy="4391999"/>
        </a:xfrm>
        <a:prstGeom prst="rect">
          <a:avLst/>
        </a:prstGeom>
        <a:solidFill>
          <a:srgbClr val="A5A5A5">
            <a:tint val="40000"/>
            <a:alpha val="90000"/>
            <a:hueOff val="1014570"/>
            <a:satOff val="50000"/>
            <a:lumOff val="890"/>
            <a:alphaOff val="0"/>
          </a:srgbClr>
        </a:solidFill>
        <a:ln w="12700" cap="flat" cmpd="sng" algn="ctr">
          <a:solidFill>
            <a:srgbClr val="A5A5A5">
              <a:tint val="40000"/>
              <a:alpha val="90000"/>
              <a:hueOff val="1014570"/>
              <a:satOff val="50000"/>
              <a:lumOff val="890"/>
              <a:alphaOff val="0"/>
            </a:srgbClr>
          </a:solidFill>
          <a:prstDash val="solid"/>
          <a:miter lim="800000"/>
        </a:ln>
        <a:effectLst/>
      </dgm:spPr>
      <dgm:t>
        <a:bodyPr/>
        <a:lstStyle/>
        <a:p>
          <a:pPr>
            <a:buChar char="•"/>
          </a:pPr>
          <a:endParaRPr lang="en-MY" sz="2000" dirty="0">
            <a:solidFill>
              <a:sysClr val="windowText" lastClr="000000">
                <a:hueOff val="0"/>
                <a:satOff val="0"/>
                <a:lumOff val="0"/>
                <a:alphaOff val="0"/>
              </a:sysClr>
            </a:solidFill>
            <a:latin typeface="Calibri" panose="020F0502020204030204" pitchFamily="34" charset="0"/>
            <a:ea typeface="+mn-ea"/>
            <a:cs typeface="+mn-cs"/>
          </a:endParaRPr>
        </a:p>
      </dgm:t>
    </dgm:pt>
    <dgm:pt modelId="{CE912ADE-D2E4-4CDA-8FC3-67706CEED51A}" type="parTrans" cxnId="{CD7BBC4B-C5EC-4BB7-8C5E-592B5C88C5B9}">
      <dgm:prSet/>
      <dgm:spPr/>
      <dgm:t>
        <a:bodyPr/>
        <a:lstStyle/>
        <a:p>
          <a:endParaRPr lang="en-MY" sz="1800">
            <a:latin typeface="Calibri" panose="020F0502020204030204" pitchFamily="34" charset="0"/>
          </a:endParaRPr>
        </a:p>
      </dgm:t>
    </dgm:pt>
    <dgm:pt modelId="{3CD11BD0-51C0-42AB-9E55-35D87538B42F}" type="sibTrans" cxnId="{CD7BBC4B-C5EC-4BB7-8C5E-592B5C88C5B9}">
      <dgm:prSet/>
      <dgm:spPr/>
      <dgm:t>
        <a:bodyPr/>
        <a:lstStyle/>
        <a:p>
          <a:endParaRPr lang="en-MY" sz="1800">
            <a:latin typeface="Calibri" panose="020F0502020204030204" pitchFamily="34" charset="0"/>
          </a:endParaRPr>
        </a:p>
      </dgm:t>
    </dgm:pt>
    <dgm:pt modelId="{C8FEB2E6-1EAC-4FB5-AECD-51D2716148F4}">
      <dgm:prSet phldrT="[Text]" custT="1"/>
      <dgm:spPr>
        <a:xfrm>
          <a:off x="5755239" y="423461"/>
          <a:ext cx="2523092" cy="4391999"/>
        </a:xfrm>
        <a:prstGeom prst="rect">
          <a:avLst/>
        </a:prstGeom>
        <a:solidFill>
          <a:srgbClr val="A5A5A5">
            <a:tint val="40000"/>
            <a:alpha val="90000"/>
            <a:hueOff val="2029141"/>
            <a:satOff val="100000"/>
            <a:lumOff val="1779"/>
            <a:alphaOff val="0"/>
          </a:srgbClr>
        </a:solidFill>
        <a:ln w="12700" cap="flat" cmpd="sng" algn="ctr">
          <a:solidFill>
            <a:srgbClr val="A5A5A5">
              <a:tint val="40000"/>
              <a:alpha val="90000"/>
              <a:hueOff val="2029141"/>
              <a:satOff val="100000"/>
              <a:lumOff val="1779"/>
              <a:alphaOff val="0"/>
            </a:srgbClr>
          </a:solidFill>
          <a:prstDash val="solid"/>
          <a:miter lim="800000"/>
        </a:ln>
        <a:effectLst/>
      </dgm:spPr>
      <dgm:t>
        <a:bodyPr/>
        <a:lstStyle/>
        <a:p>
          <a:pPr>
            <a:buChar char="•"/>
          </a:pPr>
          <a:r>
            <a:rPr lang="en-US" sz="2000" b="1" dirty="0">
              <a:solidFill>
                <a:sysClr val="windowText" lastClr="000000">
                  <a:hueOff val="0"/>
                  <a:satOff val="0"/>
                  <a:lumOff val="0"/>
                  <a:alphaOff val="0"/>
                </a:sysClr>
              </a:solidFill>
              <a:latin typeface="Calibri" panose="020F0502020204030204" pitchFamily="34" charset="0"/>
              <a:ea typeface="+mn-ea"/>
              <a:cs typeface="+mn-cs"/>
            </a:rPr>
            <a:t>Macro goals: </a:t>
          </a:r>
          <a:r>
            <a:rPr lang="en-US" sz="2000" dirty="0">
              <a:solidFill>
                <a:sysClr val="windowText" lastClr="000000">
                  <a:hueOff val="0"/>
                  <a:satOff val="0"/>
                  <a:lumOff val="0"/>
                  <a:alphaOff val="0"/>
                </a:sysClr>
              </a:solidFill>
              <a:latin typeface="Calibri" panose="020F0502020204030204" pitchFamily="34" charset="0"/>
              <a:ea typeface="+mn-ea"/>
              <a:cs typeface="+mn-cs"/>
            </a:rPr>
            <a:t>related to the society</a:t>
          </a:r>
          <a:endParaRPr lang="en-MY" sz="2000" dirty="0">
            <a:solidFill>
              <a:sysClr val="windowText" lastClr="000000">
                <a:hueOff val="0"/>
                <a:satOff val="0"/>
                <a:lumOff val="0"/>
                <a:alphaOff val="0"/>
              </a:sysClr>
            </a:solidFill>
            <a:latin typeface="Calibri" panose="020F0502020204030204" pitchFamily="34" charset="0"/>
            <a:ea typeface="+mn-ea"/>
            <a:cs typeface="+mn-cs"/>
          </a:endParaRPr>
        </a:p>
      </dgm:t>
    </dgm:pt>
    <dgm:pt modelId="{835C050B-1D73-4AC9-9B3A-4BB78A4896C6}" type="parTrans" cxnId="{A40C79C7-9831-449F-A433-8E9CC01BDCF6}">
      <dgm:prSet/>
      <dgm:spPr/>
      <dgm:t>
        <a:bodyPr/>
        <a:lstStyle/>
        <a:p>
          <a:endParaRPr lang="en-MY" sz="1800">
            <a:latin typeface="Calibri" panose="020F0502020204030204" pitchFamily="34" charset="0"/>
          </a:endParaRPr>
        </a:p>
      </dgm:t>
    </dgm:pt>
    <dgm:pt modelId="{8D5E42AD-8A4B-4CE2-8137-35805222A724}" type="sibTrans" cxnId="{A40C79C7-9831-449F-A433-8E9CC01BDCF6}">
      <dgm:prSet/>
      <dgm:spPr/>
      <dgm:t>
        <a:bodyPr/>
        <a:lstStyle/>
        <a:p>
          <a:endParaRPr lang="en-MY" sz="1800">
            <a:latin typeface="Calibri" panose="020F0502020204030204" pitchFamily="34" charset="0"/>
          </a:endParaRPr>
        </a:p>
      </dgm:t>
    </dgm:pt>
    <dgm:pt modelId="{C80D6564-17AA-4FA4-A125-F415974E27F2}">
      <dgm:prSet phldrT="[Text]" custT="1"/>
      <dgm:spPr>
        <a:xfrm>
          <a:off x="5755239" y="423461"/>
          <a:ext cx="2523092" cy="4391999"/>
        </a:xfrm>
        <a:prstGeom prst="rect">
          <a:avLst/>
        </a:prstGeom>
        <a:solidFill>
          <a:srgbClr val="A5A5A5">
            <a:tint val="40000"/>
            <a:alpha val="90000"/>
            <a:hueOff val="2029141"/>
            <a:satOff val="100000"/>
            <a:lumOff val="1779"/>
            <a:alphaOff val="0"/>
          </a:srgbClr>
        </a:solidFill>
        <a:ln w="12700" cap="flat" cmpd="sng" algn="ctr">
          <a:solidFill>
            <a:srgbClr val="A5A5A5">
              <a:tint val="40000"/>
              <a:alpha val="90000"/>
              <a:hueOff val="2029141"/>
              <a:satOff val="100000"/>
              <a:lumOff val="1779"/>
              <a:alphaOff val="0"/>
            </a:srgbClr>
          </a:solidFill>
          <a:prstDash val="solid"/>
          <a:miter lim="800000"/>
        </a:ln>
        <a:effectLst/>
      </dgm:spPr>
      <dgm:t>
        <a:bodyPr/>
        <a:lstStyle/>
        <a:p>
          <a:pPr>
            <a:buChar char="•"/>
          </a:pPr>
          <a:r>
            <a:rPr lang="en-US" sz="2000" b="1" dirty="0">
              <a:solidFill>
                <a:sysClr val="windowText" lastClr="000000">
                  <a:hueOff val="0"/>
                  <a:satOff val="0"/>
                  <a:lumOff val="0"/>
                  <a:alphaOff val="0"/>
                </a:sysClr>
              </a:solidFill>
              <a:latin typeface="Calibri" panose="020F0502020204030204" pitchFamily="34" charset="0"/>
              <a:ea typeface="+mn-ea"/>
              <a:cs typeface="+mn-cs"/>
            </a:rPr>
            <a:t>System goals:</a:t>
          </a:r>
          <a:r>
            <a:rPr lang="en-US" sz="2000" dirty="0">
              <a:solidFill>
                <a:sysClr val="windowText" lastClr="000000">
                  <a:hueOff val="0"/>
                  <a:satOff val="0"/>
                  <a:lumOff val="0"/>
                  <a:alphaOff val="0"/>
                </a:sysClr>
              </a:solidFill>
              <a:latin typeface="Calibri" panose="020F0502020204030204" pitchFamily="34" charset="0"/>
              <a:ea typeface="+mn-ea"/>
              <a:cs typeface="+mn-cs"/>
            </a:rPr>
            <a:t> related to the system itself</a:t>
          </a:r>
          <a:endParaRPr lang="en-MY" sz="2000" dirty="0">
            <a:solidFill>
              <a:sysClr val="windowText" lastClr="000000">
                <a:hueOff val="0"/>
                <a:satOff val="0"/>
                <a:lumOff val="0"/>
                <a:alphaOff val="0"/>
              </a:sysClr>
            </a:solidFill>
            <a:latin typeface="Calibri" panose="020F0502020204030204" pitchFamily="34" charset="0"/>
            <a:ea typeface="+mn-ea"/>
            <a:cs typeface="+mn-cs"/>
          </a:endParaRPr>
        </a:p>
      </dgm:t>
    </dgm:pt>
    <dgm:pt modelId="{96ACC292-821A-49AC-B656-ECEA4154ABE5}" type="parTrans" cxnId="{046A49A2-73E7-4F29-A9D1-E872B1C21539}">
      <dgm:prSet/>
      <dgm:spPr/>
      <dgm:t>
        <a:bodyPr/>
        <a:lstStyle/>
        <a:p>
          <a:endParaRPr lang="en-MY" sz="1800">
            <a:latin typeface="Calibri" panose="020F0502020204030204" pitchFamily="34" charset="0"/>
          </a:endParaRPr>
        </a:p>
      </dgm:t>
    </dgm:pt>
    <dgm:pt modelId="{66D70C87-A221-46F5-9991-8A628A239143}" type="sibTrans" cxnId="{046A49A2-73E7-4F29-A9D1-E872B1C21539}">
      <dgm:prSet/>
      <dgm:spPr/>
      <dgm:t>
        <a:bodyPr/>
        <a:lstStyle/>
        <a:p>
          <a:endParaRPr lang="en-MY" sz="1800">
            <a:latin typeface="Calibri" panose="020F0502020204030204" pitchFamily="34" charset="0"/>
          </a:endParaRPr>
        </a:p>
      </dgm:t>
    </dgm:pt>
    <dgm:pt modelId="{0137AA75-4912-41C0-9201-DDA0A6C103F0}" type="pres">
      <dgm:prSet presAssocID="{C442CDE7-3058-47B6-A20A-5CDB7C32A8DE}" presName="Name0" presStyleCnt="0">
        <dgm:presLayoutVars>
          <dgm:dir/>
          <dgm:animLvl val="lvl"/>
          <dgm:resizeHandles val="exact"/>
        </dgm:presLayoutVars>
      </dgm:prSet>
      <dgm:spPr/>
      <dgm:t>
        <a:bodyPr/>
        <a:lstStyle/>
        <a:p>
          <a:endParaRPr lang="en-US"/>
        </a:p>
      </dgm:t>
    </dgm:pt>
    <dgm:pt modelId="{ECB3F25B-6B22-440B-86CA-CC6D2E407F64}" type="pres">
      <dgm:prSet presAssocID="{B5138AF5-710F-4194-A99C-3C41E7128A04}" presName="composite" presStyleCnt="0"/>
      <dgm:spPr/>
    </dgm:pt>
    <dgm:pt modelId="{894F9CC0-8F91-4368-8D34-A583183D5FD2}" type="pres">
      <dgm:prSet presAssocID="{B5138AF5-710F-4194-A99C-3C41E7128A04}" presName="parTx" presStyleLbl="alignNode1" presStyleIdx="0" presStyleCnt="3">
        <dgm:presLayoutVars>
          <dgm:chMax val="0"/>
          <dgm:chPref val="0"/>
          <dgm:bulletEnabled val="1"/>
        </dgm:presLayoutVars>
      </dgm:prSet>
      <dgm:spPr/>
      <dgm:t>
        <a:bodyPr/>
        <a:lstStyle/>
        <a:p>
          <a:endParaRPr lang="en-US"/>
        </a:p>
      </dgm:t>
    </dgm:pt>
    <dgm:pt modelId="{80F32011-EB3F-4C77-9EFA-3072080624AB}" type="pres">
      <dgm:prSet presAssocID="{B5138AF5-710F-4194-A99C-3C41E7128A04}" presName="desTx" presStyleLbl="alignAccFollowNode1" presStyleIdx="0" presStyleCnt="3">
        <dgm:presLayoutVars>
          <dgm:bulletEnabled val="1"/>
        </dgm:presLayoutVars>
      </dgm:prSet>
      <dgm:spPr/>
      <dgm:t>
        <a:bodyPr/>
        <a:lstStyle/>
        <a:p>
          <a:endParaRPr lang="en-US"/>
        </a:p>
      </dgm:t>
    </dgm:pt>
    <dgm:pt modelId="{7D35DCBD-CC1D-484B-8E02-FDB1B100FFAE}" type="pres">
      <dgm:prSet presAssocID="{FEDF466D-B0E5-4191-8DD6-76355768FC0B}" presName="space" presStyleCnt="0"/>
      <dgm:spPr/>
    </dgm:pt>
    <dgm:pt modelId="{2675CF05-6765-4990-A17D-B5012F22BE93}" type="pres">
      <dgm:prSet presAssocID="{EDE819B8-FDEB-4164-8325-63002BD3A5F9}" presName="composite" presStyleCnt="0"/>
      <dgm:spPr/>
    </dgm:pt>
    <dgm:pt modelId="{11C5250D-C01C-48C3-8F2C-7E4075D34063}" type="pres">
      <dgm:prSet presAssocID="{EDE819B8-FDEB-4164-8325-63002BD3A5F9}" presName="parTx" presStyleLbl="alignNode1" presStyleIdx="1" presStyleCnt="3">
        <dgm:presLayoutVars>
          <dgm:chMax val="0"/>
          <dgm:chPref val="0"/>
          <dgm:bulletEnabled val="1"/>
        </dgm:presLayoutVars>
      </dgm:prSet>
      <dgm:spPr/>
      <dgm:t>
        <a:bodyPr/>
        <a:lstStyle/>
        <a:p>
          <a:endParaRPr lang="en-US"/>
        </a:p>
      </dgm:t>
    </dgm:pt>
    <dgm:pt modelId="{5778449A-012C-4D8F-B262-D3BE64F4B8D2}" type="pres">
      <dgm:prSet presAssocID="{EDE819B8-FDEB-4164-8325-63002BD3A5F9}" presName="desTx" presStyleLbl="alignAccFollowNode1" presStyleIdx="1" presStyleCnt="3">
        <dgm:presLayoutVars>
          <dgm:bulletEnabled val="1"/>
        </dgm:presLayoutVars>
      </dgm:prSet>
      <dgm:spPr/>
      <dgm:t>
        <a:bodyPr/>
        <a:lstStyle/>
        <a:p>
          <a:endParaRPr lang="en-US"/>
        </a:p>
      </dgm:t>
    </dgm:pt>
    <dgm:pt modelId="{7630682A-3540-46E7-B82C-D07B10097649}" type="pres">
      <dgm:prSet presAssocID="{963D4B66-06F0-44BA-8C7D-BA4E7C4AF1B4}" presName="space" presStyleCnt="0"/>
      <dgm:spPr/>
    </dgm:pt>
    <dgm:pt modelId="{7354C1E2-8761-4AC8-B6A3-BAF42040757E}" type="pres">
      <dgm:prSet presAssocID="{FD1A4345-711B-4D9B-919E-69D88D42D7F0}" presName="composite" presStyleCnt="0"/>
      <dgm:spPr/>
    </dgm:pt>
    <dgm:pt modelId="{AFC50529-7AD1-4718-B670-9F377B8C63FB}" type="pres">
      <dgm:prSet presAssocID="{FD1A4345-711B-4D9B-919E-69D88D42D7F0}" presName="parTx" presStyleLbl="alignNode1" presStyleIdx="2" presStyleCnt="3">
        <dgm:presLayoutVars>
          <dgm:chMax val="0"/>
          <dgm:chPref val="0"/>
          <dgm:bulletEnabled val="1"/>
        </dgm:presLayoutVars>
      </dgm:prSet>
      <dgm:spPr/>
      <dgm:t>
        <a:bodyPr/>
        <a:lstStyle/>
        <a:p>
          <a:endParaRPr lang="en-US"/>
        </a:p>
      </dgm:t>
    </dgm:pt>
    <dgm:pt modelId="{29C1B5F1-5BEA-4CDB-A13A-1C42ABF75892}" type="pres">
      <dgm:prSet presAssocID="{FD1A4345-711B-4D9B-919E-69D88D42D7F0}" presName="desTx" presStyleLbl="alignAccFollowNode1" presStyleIdx="2" presStyleCnt="3">
        <dgm:presLayoutVars>
          <dgm:bulletEnabled val="1"/>
        </dgm:presLayoutVars>
      </dgm:prSet>
      <dgm:spPr/>
      <dgm:t>
        <a:bodyPr/>
        <a:lstStyle/>
        <a:p>
          <a:endParaRPr lang="en-US"/>
        </a:p>
      </dgm:t>
    </dgm:pt>
  </dgm:ptLst>
  <dgm:cxnLst>
    <dgm:cxn modelId="{6938A7C1-C650-48F9-A781-A8492C06E589}" type="presOf" srcId="{C8FEB2E6-1EAC-4FB5-AECD-51D2716148F4}" destId="{29C1B5F1-5BEA-4CDB-A13A-1C42ABF75892}" srcOrd="0" destOrd="2" presId="urn:microsoft.com/office/officeart/2005/8/layout/hList1"/>
    <dgm:cxn modelId="{C6A2F73B-DA1C-4F59-890B-18BE0362CF10}" srcId="{D8592E96-B2C9-43B4-8A08-66F7AEC29696}" destId="{F9FA7A32-412B-48CE-8583-972AD2C69AE8}" srcOrd="2" destOrd="0" parTransId="{C875A516-639F-486B-9DAE-9C2C86EF2B67}" sibTransId="{20696895-0819-49CB-97AA-1400B1501311}"/>
    <dgm:cxn modelId="{521FE505-2AD4-43C1-8497-2518256E51E0}" type="presOf" srcId="{C442CDE7-3058-47B6-A20A-5CDB7C32A8DE}" destId="{0137AA75-4912-41C0-9201-DDA0A6C103F0}" srcOrd="0" destOrd="0" presId="urn:microsoft.com/office/officeart/2005/8/layout/hList1"/>
    <dgm:cxn modelId="{32791D26-0C1D-4CE9-8A99-0C6FC38BC56F}" srcId="{647AA640-0CBA-43C9-90FA-CDF6779CEF8C}" destId="{6DBBB739-B321-4876-B3CE-63CF7EDC4C3D}" srcOrd="0" destOrd="0" parTransId="{50FC58F3-320B-4ABF-9DDE-EE87D6C4D142}" sibTransId="{F6AA317A-AAA2-4856-BB8B-0D3637EB0196}"/>
    <dgm:cxn modelId="{FDBF7905-A02E-453A-A47D-7A7C6E8CD0CE}" srcId="{B5138AF5-710F-4194-A99C-3C41E7128A04}" destId="{CF244C3F-0CCA-4216-A586-5E2BEF861FF5}" srcOrd="0" destOrd="0" parTransId="{D48DCE6E-92A6-4852-831E-A4A0E67ECB2C}" sibTransId="{EAC9CC94-5CC7-4CD1-A17E-27BC140E5EEE}"/>
    <dgm:cxn modelId="{E1732F8C-89C0-4071-987E-8E32B557B83A}" type="presOf" srcId="{14B86D7C-7D57-4163-BB7D-33BC178C2F51}" destId="{80F32011-EB3F-4C77-9EFA-3072080624AB}" srcOrd="0" destOrd="6" presId="urn:microsoft.com/office/officeart/2005/8/layout/hList1"/>
    <dgm:cxn modelId="{4E179A99-3193-4A3C-8359-4AE75A0381C3}" srcId="{EDE819B8-FDEB-4164-8325-63002BD3A5F9}" destId="{0C8915D7-6E23-4CE6-9487-7E69A2F597B3}" srcOrd="4" destOrd="0" parTransId="{5418CC51-BD95-491D-B344-C20C7C14D90A}" sibTransId="{049D3D28-FAF6-4639-B5D7-C1A04DE54329}"/>
    <dgm:cxn modelId="{B766588F-0A2F-4182-A328-63FAFC78040D}" srcId="{B5138AF5-710F-4194-A99C-3C41E7128A04}" destId="{D8592E96-B2C9-43B4-8A08-66F7AEC29696}" srcOrd="1" destOrd="0" parTransId="{A50CCE40-1F24-468A-8469-7F33FB7ECBF2}" sibTransId="{AFFFF67F-36CB-4ED2-B41B-568079AAD739}"/>
    <dgm:cxn modelId="{0522A45B-3E88-4C06-82AA-8A5D198DEC36}" srcId="{CF244C3F-0CCA-4216-A586-5E2BEF861FF5}" destId="{B3617ACA-D438-46F3-A8CD-9F5EF5B4A47E}" srcOrd="2" destOrd="0" parTransId="{FF0A9321-5BFE-4B18-BDEA-943D5DA6B3E9}" sibTransId="{54130390-AC82-4550-9660-E172FAAC7493}"/>
    <dgm:cxn modelId="{C1FDE73F-3577-45B6-8C63-B12F9171469B}" type="presOf" srcId="{6DBBB739-B321-4876-B3CE-63CF7EDC4C3D}" destId="{29C1B5F1-5BEA-4CDB-A13A-1C42ABF75892}" srcOrd="0" destOrd="1" presId="urn:microsoft.com/office/officeart/2005/8/layout/hList1"/>
    <dgm:cxn modelId="{44D8FE2D-CC20-405C-BA56-1D24A308DA56}" type="presOf" srcId="{C80D6564-17AA-4FA4-A125-F415974E27F2}" destId="{29C1B5F1-5BEA-4CDB-A13A-1C42ABF75892}" srcOrd="0" destOrd="3" presId="urn:microsoft.com/office/officeart/2005/8/layout/hList1"/>
    <dgm:cxn modelId="{3C7816C3-8255-434C-BEA9-1A6A2F2E6B81}" type="presOf" srcId="{CF244C3F-0CCA-4216-A586-5E2BEF861FF5}" destId="{80F32011-EB3F-4C77-9EFA-3072080624AB}" srcOrd="0" destOrd="0" presId="urn:microsoft.com/office/officeart/2005/8/layout/hList1"/>
    <dgm:cxn modelId="{817D07E7-AAD7-4264-A70C-B390F4162F6C}" type="presOf" srcId="{647AA640-0CBA-43C9-90FA-CDF6779CEF8C}" destId="{29C1B5F1-5BEA-4CDB-A13A-1C42ABF75892}" srcOrd="0" destOrd="0" presId="urn:microsoft.com/office/officeart/2005/8/layout/hList1"/>
    <dgm:cxn modelId="{59A9B4EF-6B3E-4A8B-B2D9-5D86A1E14AA3}" type="presOf" srcId="{86FE425B-1400-4C13-8DEE-B1B0B3431BBB}" destId="{5778449A-012C-4D8F-B262-D3BE64F4B8D2}" srcOrd="0" destOrd="0" presId="urn:microsoft.com/office/officeart/2005/8/layout/hList1"/>
    <dgm:cxn modelId="{DC188D4E-7288-4D4E-8F3E-F983D67BE264}" type="presOf" srcId="{0C8915D7-6E23-4CE6-9487-7E69A2F597B3}" destId="{5778449A-012C-4D8F-B262-D3BE64F4B8D2}" srcOrd="0" destOrd="4" presId="urn:microsoft.com/office/officeart/2005/8/layout/hList1"/>
    <dgm:cxn modelId="{046A49A2-73E7-4F29-A9D1-E872B1C21539}" srcId="{647AA640-0CBA-43C9-90FA-CDF6779CEF8C}" destId="{C80D6564-17AA-4FA4-A125-F415974E27F2}" srcOrd="2" destOrd="0" parTransId="{96ACC292-821A-49AC-B656-ECEA4154ABE5}" sibTransId="{66D70C87-A221-46F5-9991-8A628A239143}"/>
    <dgm:cxn modelId="{4BFEB197-EFFD-4951-9CBB-9DBAB740E11A}" type="presOf" srcId="{A81749E6-03E0-40A1-B944-9E3847746525}" destId="{80F32011-EB3F-4C77-9EFA-3072080624AB}" srcOrd="0" destOrd="5" presId="urn:microsoft.com/office/officeart/2005/8/layout/hList1"/>
    <dgm:cxn modelId="{7313B6F0-1DEE-4618-A9EC-D7C976A32888}" srcId="{FD1A4345-711B-4D9B-919E-69D88D42D7F0}" destId="{647AA640-0CBA-43C9-90FA-CDF6779CEF8C}" srcOrd="0" destOrd="0" parTransId="{FCD78041-0D72-45EC-85F5-F0635C8283F1}" sibTransId="{A80CCBF0-C696-4AA5-B61B-6CFE4390E70D}"/>
    <dgm:cxn modelId="{46A8E82C-C9A9-4FF8-8FB7-9851667F21D9}" srcId="{C442CDE7-3058-47B6-A20A-5CDB7C32A8DE}" destId="{FD1A4345-711B-4D9B-919E-69D88D42D7F0}" srcOrd="2" destOrd="0" parTransId="{9981C1F7-1A4C-4F37-8D6B-7040825D0B7B}" sibTransId="{FEFB54DB-CDED-47D5-8B62-A076D855C25D}"/>
    <dgm:cxn modelId="{403EB9F7-9AD3-4573-8B85-59FD14F02B34}" srcId="{EDE819B8-FDEB-4164-8325-63002BD3A5F9}" destId="{86FE425B-1400-4C13-8DEE-B1B0B3431BBB}" srcOrd="0" destOrd="0" parTransId="{2E8426C4-5956-45A7-8F20-FF7EB4D23D8F}" sibTransId="{9E10592D-F51E-42BC-924A-4491892F58BC}"/>
    <dgm:cxn modelId="{36F780EE-63E7-4494-B9D4-E63C5C9802F6}" type="presOf" srcId="{EDE819B8-FDEB-4164-8325-63002BD3A5F9}" destId="{11C5250D-C01C-48C3-8F2C-7E4075D34063}" srcOrd="0" destOrd="0" presId="urn:microsoft.com/office/officeart/2005/8/layout/hList1"/>
    <dgm:cxn modelId="{2CF436B1-1303-49FC-BAAF-6F000CB594D0}" srcId="{D8592E96-B2C9-43B4-8A08-66F7AEC29696}" destId="{14B86D7C-7D57-4163-BB7D-33BC178C2F51}" srcOrd="1" destOrd="0" parTransId="{50ACBABB-310D-4FE5-AB34-02A751D039B5}" sibTransId="{E2D94D1F-384B-45F1-AD4A-38F83F79EEB1}"/>
    <dgm:cxn modelId="{C4F3DBF4-410B-49B8-917B-663733E248BE}" type="presOf" srcId="{2E2891B6-6292-44B9-8108-963A27FE9D2A}" destId="{80F32011-EB3F-4C77-9EFA-3072080624AB}" srcOrd="0" destOrd="2" presId="urn:microsoft.com/office/officeart/2005/8/layout/hList1"/>
    <dgm:cxn modelId="{B7BAEC9B-2E44-48C1-A38C-9143DB867621}" type="presOf" srcId="{F9FA7A32-412B-48CE-8583-972AD2C69AE8}" destId="{80F32011-EB3F-4C77-9EFA-3072080624AB}" srcOrd="0" destOrd="7" presId="urn:microsoft.com/office/officeart/2005/8/layout/hList1"/>
    <dgm:cxn modelId="{C2929602-BF16-4C96-A7C8-BE126A2E012D}" srcId="{D8592E96-B2C9-43B4-8A08-66F7AEC29696}" destId="{A81749E6-03E0-40A1-B944-9E3847746525}" srcOrd="0" destOrd="0" parTransId="{AE973E13-4C06-4D90-90D9-DDBECB3E8876}" sibTransId="{DB879712-E8E9-404C-8FDF-CA6B81769E90}"/>
    <dgm:cxn modelId="{A40C79C7-9831-449F-A433-8E9CC01BDCF6}" srcId="{647AA640-0CBA-43C9-90FA-CDF6779CEF8C}" destId="{C8FEB2E6-1EAC-4FB5-AECD-51D2716148F4}" srcOrd="1" destOrd="0" parTransId="{835C050B-1D73-4AC9-9B3A-4BB78A4896C6}" sibTransId="{8D5E42AD-8A4B-4CE2-8137-35805222A724}"/>
    <dgm:cxn modelId="{F92D11D2-6B65-40D3-91AF-DDD83016DEF5}" type="presOf" srcId="{992585A2-9AD5-4168-B650-6D7E82B1603C}" destId="{80F32011-EB3F-4C77-9EFA-3072080624AB}" srcOrd="0" destOrd="1" presId="urn:microsoft.com/office/officeart/2005/8/layout/hList1"/>
    <dgm:cxn modelId="{CD7BBC4B-C5EC-4BB7-8C5E-592B5C88C5B9}" srcId="{EDE819B8-FDEB-4164-8325-63002BD3A5F9}" destId="{E8F2A816-CAAF-4AFF-81C5-8EB5F2EA2AAF}" srcOrd="3" destOrd="0" parTransId="{CE912ADE-D2E4-4CDA-8FC3-67706CEED51A}" sibTransId="{3CD11BD0-51C0-42AB-9E55-35D87538B42F}"/>
    <dgm:cxn modelId="{3DD2178B-A79C-4F8D-A4B5-65B05F8D4051}" type="presOf" srcId="{FD1A4345-711B-4D9B-919E-69D88D42D7F0}" destId="{AFC50529-7AD1-4718-B670-9F377B8C63FB}" srcOrd="0" destOrd="0" presId="urn:microsoft.com/office/officeart/2005/8/layout/hList1"/>
    <dgm:cxn modelId="{2E7D1092-D4A5-4081-A192-5593EA0A4CF0}" srcId="{CF244C3F-0CCA-4216-A586-5E2BEF861FF5}" destId="{992585A2-9AD5-4168-B650-6D7E82B1603C}" srcOrd="0" destOrd="0" parTransId="{72F278B3-1F81-4222-A5F4-6F5B59568158}" sibTransId="{6D542CF7-AF8C-424D-9AA5-8DDEEEBA4430}"/>
    <dgm:cxn modelId="{D70E8A84-E726-4B68-9DAC-74BF2A734C3A}" srcId="{C442CDE7-3058-47B6-A20A-5CDB7C32A8DE}" destId="{EDE819B8-FDEB-4164-8325-63002BD3A5F9}" srcOrd="1" destOrd="0" parTransId="{CDD8194D-FCE4-4709-A6CF-26F37730EBBC}" sibTransId="{963D4B66-06F0-44BA-8C7D-BA4E7C4AF1B4}"/>
    <dgm:cxn modelId="{178E97B0-BBE8-4EA9-9444-F2CA3601B638}" type="presOf" srcId="{B3617ACA-D438-46F3-A8CD-9F5EF5B4A47E}" destId="{80F32011-EB3F-4C77-9EFA-3072080624AB}" srcOrd="0" destOrd="3" presId="urn:microsoft.com/office/officeart/2005/8/layout/hList1"/>
    <dgm:cxn modelId="{CBF80D6D-CE1F-47AB-81A4-03FBFE6CCFEE}" srcId="{CF244C3F-0CCA-4216-A586-5E2BEF861FF5}" destId="{2E2891B6-6292-44B9-8108-963A27FE9D2A}" srcOrd="1" destOrd="0" parTransId="{2A4C7302-38C3-46CE-A2AD-B128EEE96B3B}" sibTransId="{EB85DEC7-AD45-47B4-B6EB-763D7896F0AD}"/>
    <dgm:cxn modelId="{8C2EFD0E-9037-4CEE-A60E-4D1B177BD8F7}" type="presOf" srcId="{E8F2A816-CAAF-4AFF-81C5-8EB5F2EA2AAF}" destId="{5778449A-012C-4D8F-B262-D3BE64F4B8D2}" srcOrd="0" destOrd="3" presId="urn:microsoft.com/office/officeart/2005/8/layout/hList1"/>
    <dgm:cxn modelId="{3E3FFA90-7C48-4340-8723-2BFC1BF86F93}" type="presOf" srcId="{B5138AF5-710F-4194-A99C-3C41E7128A04}" destId="{894F9CC0-8F91-4368-8D34-A583183D5FD2}" srcOrd="0" destOrd="0" presId="urn:microsoft.com/office/officeart/2005/8/layout/hList1"/>
    <dgm:cxn modelId="{1726D062-9F29-410A-AB37-71F2923529A8}" type="presOf" srcId="{CFFBAAD9-F0AE-4EB2-BF79-EE3AD52FE8DE}" destId="{5778449A-012C-4D8F-B262-D3BE64F4B8D2}" srcOrd="0" destOrd="2" presId="urn:microsoft.com/office/officeart/2005/8/layout/hList1"/>
    <dgm:cxn modelId="{224C161F-6272-4094-8387-97BD239E6730}" type="presOf" srcId="{D4E3283F-0815-4A22-9C63-B16D8C5602E3}" destId="{5778449A-012C-4D8F-B262-D3BE64F4B8D2}" srcOrd="0" destOrd="1" presId="urn:microsoft.com/office/officeart/2005/8/layout/hList1"/>
    <dgm:cxn modelId="{7E32F48D-FFDF-42E8-B9F4-A7603597EF54}" srcId="{EDE819B8-FDEB-4164-8325-63002BD3A5F9}" destId="{CFFBAAD9-F0AE-4EB2-BF79-EE3AD52FE8DE}" srcOrd="2" destOrd="0" parTransId="{D8AA4320-C218-4D5F-8789-FE430E0DA079}" sibTransId="{F8BE2611-DE1B-4286-9326-395D7D9ABE1E}"/>
    <dgm:cxn modelId="{C5F9E6DF-7AC8-4DD7-94C8-D669A9595B85}" srcId="{C442CDE7-3058-47B6-A20A-5CDB7C32A8DE}" destId="{B5138AF5-710F-4194-A99C-3C41E7128A04}" srcOrd="0" destOrd="0" parTransId="{48127394-27AE-46FB-9D92-286171C1B405}" sibTransId="{FEDF466D-B0E5-4191-8DD6-76355768FC0B}"/>
    <dgm:cxn modelId="{85CB550F-789C-4DA6-B208-DCCB59EE14F4}" srcId="{EDE819B8-FDEB-4164-8325-63002BD3A5F9}" destId="{D4E3283F-0815-4A22-9C63-B16D8C5602E3}" srcOrd="1" destOrd="0" parTransId="{F719C577-A8C5-4888-9407-C64F246F79FA}" sibTransId="{4880D586-58EC-4C40-9215-CEEFA6B3FA82}"/>
    <dgm:cxn modelId="{038E9705-F498-48C0-BABD-63BBF85783EC}" type="presOf" srcId="{D8592E96-B2C9-43B4-8A08-66F7AEC29696}" destId="{80F32011-EB3F-4C77-9EFA-3072080624AB}" srcOrd="0" destOrd="4" presId="urn:microsoft.com/office/officeart/2005/8/layout/hList1"/>
    <dgm:cxn modelId="{A4F50EC9-6AB6-4FDB-94B1-49FF4B980B27}" type="presParOf" srcId="{0137AA75-4912-41C0-9201-DDA0A6C103F0}" destId="{ECB3F25B-6B22-440B-86CA-CC6D2E407F64}" srcOrd="0" destOrd="0" presId="urn:microsoft.com/office/officeart/2005/8/layout/hList1"/>
    <dgm:cxn modelId="{D2FC980A-B8CC-4F07-9508-E93B5EB592B0}" type="presParOf" srcId="{ECB3F25B-6B22-440B-86CA-CC6D2E407F64}" destId="{894F9CC0-8F91-4368-8D34-A583183D5FD2}" srcOrd="0" destOrd="0" presId="urn:microsoft.com/office/officeart/2005/8/layout/hList1"/>
    <dgm:cxn modelId="{84AC1282-159E-46B4-8F59-9020E5DA97BA}" type="presParOf" srcId="{ECB3F25B-6B22-440B-86CA-CC6D2E407F64}" destId="{80F32011-EB3F-4C77-9EFA-3072080624AB}" srcOrd="1" destOrd="0" presId="urn:microsoft.com/office/officeart/2005/8/layout/hList1"/>
    <dgm:cxn modelId="{0A0B76E6-9D15-43EB-9E7C-BE76F1DC2553}" type="presParOf" srcId="{0137AA75-4912-41C0-9201-DDA0A6C103F0}" destId="{7D35DCBD-CC1D-484B-8E02-FDB1B100FFAE}" srcOrd="1" destOrd="0" presId="urn:microsoft.com/office/officeart/2005/8/layout/hList1"/>
    <dgm:cxn modelId="{5355135D-B796-48B5-BD27-71B9FA4E0180}" type="presParOf" srcId="{0137AA75-4912-41C0-9201-DDA0A6C103F0}" destId="{2675CF05-6765-4990-A17D-B5012F22BE93}" srcOrd="2" destOrd="0" presId="urn:microsoft.com/office/officeart/2005/8/layout/hList1"/>
    <dgm:cxn modelId="{1AD4F6BA-4F46-4809-8CB9-DF030F34AD2F}" type="presParOf" srcId="{2675CF05-6765-4990-A17D-B5012F22BE93}" destId="{11C5250D-C01C-48C3-8F2C-7E4075D34063}" srcOrd="0" destOrd="0" presId="urn:microsoft.com/office/officeart/2005/8/layout/hList1"/>
    <dgm:cxn modelId="{C360FB33-A00F-4B5C-BE4E-77B14A8D10AC}" type="presParOf" srcId="{2675CF05-6765-4990-A17D-B5012F22BE93}" destId="{5778449A-012C-4D8F-B262-D3BE64F4B8D2}" srcOrd="1" destOrd="0" presId="urn:microsoft.com/office/officeart/2005/8/layout/hList1"/>
    <dgm:cxn modelId="{FB5E7805-D2C0-491A-A6A3-89A5DAF98251}" type="presParOf" srcId="{0137AA75-4912-41C0-9201-DDA0A6C103F0}" destId="{7630682A-3540-46E7-B82C-D07B10097649}" srcOrd="3" destOrd="0" presId="urn:microsoft.com/office/officeart/2005/8/layout/hList1"/>
    <dgm:cxn modelId="{D2DA8DF3-565B-4030-B79F-08D87EF20976}" type="presParOf" srcId="{0137AA75-4912-41C0-9201-DDA0A6C103F0}" destId="{7354C1E2-8761-4AC8-B6A3-BAF42040757E}" srcOrd="4" destOrd="0" presId="urn:microsoft.com/office/officeart/2005/8/layout/hList1"/>
    <dgm:cxn modelId="{0C0A597F-EA42-4D6B-ADBE-89F20B042D0A}" type="presParOf" srcId="{7354C1E2-8761-4AC8-B6A3-BAF42040757E}" destId="{AFC50529-7AD1-4718-B670-9F377B8C63FB}" srcOrd="0" destOrd="0" presId="urn:microsoft.com/office/officeart/2005/8/layout/hList1"/>
    <dgm:cxn modelId="{4360F552-AF80-44C3-93DB-969A425A5261}" type="presParOf" srcId="{7354C1E2-8761-4AC8-B6A3-BAF42040757E}" destId="{29C1B5F1-5BEA-4CDB-A13A-1C42ABF7589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95AAAE-3850-43CE-A2DA-5676D829DC49}"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59425168-CA61-4590-A8BD-A8A8ADFBE908}">
      <dgm:prSet phldrT="[Text]" custT="1"/>
      <dgm:spPr/>
      <dgm:t>
        <a:bodyPr/>
        <a:lstStyle/>
        <a:p>
          <a:r>
            <a:rPr lang="ms-MY" sz="3600" b="1" dirty="0">
              <a:latin typeface="+mj-lt"/>
            </a:rPr>
            <a:t>Islamic Finance </a:t>
          </a:r>
          <a:endParaRPr lang="en-US" sz="3600" b="1" dirty="0"/>
        </a:p>
      </dgm:t>
    </dgm:pt>
    <dgm:pt modelId="{F4E714DB-785A-4E39-8706-0E608DDC8AF4}" type="parTrans" cxnId="{61AD8F52-3697-4801-A52F-07910C94A7A7}">
      <dgm:prSet/>
      <dgm:spPr/>
      <dgm:t>
        <a:bodyPr/>
        <a:lstStyle/>
        <a:p>
          <a:endParaRPr lang="en-US" sz="1400"/>
        </a:p>
      </dgm:t>
    </dgm:pt>
    <dgm:pt modelId="{8D746B39-148F-44C6-9EB4-6A6ED818CCE0}" type="sibTrans" cxnId="{61AD8F52-3697-4801-A52F-07910C94A7A7}">
      <dgm:prSet/>
      <dgm:spPr/>
      <dgm:t>
        <a:bodyPr/>
        <a:lstStyle/>
        <a:p>
          <a:endParaRPr lang="en-US" sz="1600"/>
        </a:p>
      </dgm:t>
    </dgm:pt>
    <dgm:pt modelId="{8825D3B9-CC46-498C-AE6A-31B07CCDD5E7}">
      <dgm:prSet phldrT="[Text]" custT="1"/>
      <dgm:spPr/>
      <dgm:t>
        <a:bodyPr/>
        <a:lstStyle/>
        <a:p>
          <a:pPr marL="0" marR="0" indent="0" defTabSz="914400" eaLnBrk="1" fontAlgn="auto" latinLnBrk="0" hangingPunct="1">
            <a:spcBef>
              <a:spcPts val="0"/>
            </a:spcBef>
            <a:spcAft>
              <a:spcPts val="0"/>
            </a:spcAft>
            <a:buClrTx/>
            <a:buSzTx/>
            <a:buFontTx/>
            <a:buNone/>
            <a:tabLst/>
            <a:defRPr/>
          </a:pPr>
          <a:r>
            <a:rPr lang="ms-MY" sz="2000" dirty="0"/>
            <a:t>Gambling (Maysir)</a:t>
          </a:r>
        </a:p>
      </dgm:t>
    </dgm:pt>
    <dgm:pt modelId="{6E928BEC-148C-4B00-ADF1-FD151B2477F5}" type="parTrans" cxnId="{AE14B23A-883B-43FC-B6C6-D452BB998D6E}">
      <dgm:prSet/>
      <dgm:spPr/>
      <dgm:t>
        <a:bodyPr/>
        <a:lstStyle/>
        <a:p>
          <a:endParaRPr lang="en-US" sz="1400"/>
        </a:p>
      </dgm:t>
    </dgm:pt>
    <dgm:pt modelId="{D71A093C-9346-4A40-8B9C-6C18EB8A0D1D}" type="sibTrans" cxnId="{AE14B23A-883B-43FC-B6C6-D452BB998D6E}">
      <dgm:prSet/>
      <dgm:spPr/>
      <dgm:t>
        <a:bodyPr/>
        <a:lstStyle/>
        <a:p>
          <a:endParaRPr lang="en-US" sz="1600"/>
        </a:p>
      </dgm:t>
    </dgm:pt>
    <dgm:pt modelId="{88611409-2BF3-4770-9CE9-49C066303229}">
      <dgm:prSet phldrT="[Text]" custT="1"/>
      <dgm:spPr/>
      <dgm:t>
        <a:bodyPr/>
        <a:lstStyle/>
        <a:p>
          <a:pPr marL="0" marR="0" indent="0" defTabSz="914400" eaLnBrk="1" fontAlgn="auto" latinLnBrk="0" hangingPunct="1">
            <a:spcBef>
              <a:spcPts val="0"/>
            </a:spcBef>
            <a:spcAft>
              <a:spcPts val="0"/>
            </a:spcAft>
            <a:buClrTx/>
            <a:buSzTx/>
            <a:buFontTx/>
            <a:buNone/>
            <a:tabLst/>
            <a:defRPr/>
          </a:pPr>
          <a:r>
            <a:rPr lang="ms-MY" sz="2000" dirty="0"/>
            <a:t>Lawful activities</a:t>
          </a:r>
        </a:p>
      </dgm:t>
    </dgm:pt>
    <dgm:pt modelId="{663345B2-9408-4AC0-99DC-F1F166510A75}" type="parTrans" cxnId="{F1B1B7A4-C4F8-4E20-A91C-F723849ED252}">
      <dgm:prSet/>
      <dgm:spPr/>
      <dgm:t>
        <a:bodyPr/>
        <a:lstStyle/>
        <a:p>
          <a:endParaRPr lang="en-US" sz="1400"/>
        </a:p>
      </dgm:t>
    </dgm:pt>
    <dgm:pt modelId="{62B57281-B6AA-4BF7-81EF-B943503813FD}" type="sibTrans" cxnId="{F1B1B7A4-C4F8-4E20-A91C-F723849ED252}">
      <dgm:prSet/>
      <dgm:spPr/>
      <dgm:t>
        <a:bodyPr/>
        <a:lstStyle/>
        <a:p>
          <a:endParaRPr lang="en-US" sz="1600"/>
        </a:p>
      </dgm:t>
    </dgm:pt>
    <dgm:pt modelId="{266C8D49-9DCF-47CC-9DCC-EA6D4C1CBF87}">
      <dgm:prSet phldrT="[Text]" custT="1"/>
      <dgm:spPr/>
      <dgm:t>
        <a:bodyPr/>
        <a:lstStyle/>
        <a:p>
          <a:pPr marL="0" marR="0" indent="0" defTabSz="914400" eaLnBrk="1" fontAlgn="auto" latinLnBrk="0" hangingPunct="1">
            <a:spcBef>
              <a:spcPts val="0"/>
            </a:spcBef>
            <a:spcAft>
              <a:spcPts val="0"/>
            </a:spcAft>
            <a:buClrTx/>
            <a:buSzTx/>
            <a:buFontTx/>
            <a:buNone/>
            <a:tabLst/>
            <a:defRPr/>
          </a:pPr>
          <a:r>
            <a:rPr lang="ms-MY" sz="2000"/>
            <a:t>Riba Prohibition</a:t>
          </a:r>
        </a:p>
      </dgm:t>
    </dgm:pt>
    <dgm:pt modelId="{BB867F73-6C36-44AB-92D5-678AFFB831AD}" type="parTrans" cxnId="{77E4349A-738A-45EE-B3C9-68276A605A5A}">
      <dgm:prSet/>
      <dgm:spPr/>
      <dgm:t>
        <a:bodyPr/>
        <a:lstStyle/>
        <a:p>
          <a:endParaRPr lang="en-US" sz="1400"/>
        </a:p>
      </dgm:t>
    </dgm:pt>
    <dgm:pt modelId="{88CD5FE3-D422-444D-A99F-4375B9B28541}" type="sibTrans" cxnId="{77E4349A-738A-45EE-B3C9-68276A605A5A}">
      <dgm:prSet/>
      <dgm:spPr/>
      <dgm:t>
        <a:bodyPr/>
        <a:lstStyle/>
        <a:p>
          <a:endParaRPr lang="en-US" sz="1600"/>
        </a:p>
      </dgm:t>
    </dgm:pt>
    <dgm:pt modelId="{1FFBC8C3-FE20-43D1-8B97-3E05D76BB0A8}">
      <dgm:prSet phldrT="[Text]" custT="1"/>
      <dgm:spPr/>
      <dgm:t>
        <a:bodyPr/>
        <a:lstStyle/>
        <a:p>
          <a:pPr marL="0" marR="0" indent="0" defTabSz="914400" eaLnBrk="1" fontAlgn="auto" latinLnBrk="0" hangingPunct="1">
            <a:spcBef>
              <a:spcPts val="0"/>
            </a:spcBef>
            <a:spcAft>
              <a:spcPts val="0"/>
            </a:spcAft>
            <a:buClrTx/>
            <a:buSzTx/>
            <a:buFontTx/>
            <a:buNone/>
            <a:tabLst/>
            <a:defRPr/>
          </a:pPr>
          <a:r>
            <a:rPr lang="ms-MY" sz="2000" dirty="0"/>
            <a:t>Profit and loss sharing</a:t>
          </a:r>
        </a:p>
      </dgm:t>
    </dgm:pt>
    <dgm:pt modelId="{4DC318DA-0A22-4250-9A36-CC4C07715771}" type="parTrans" cxnId="{76BA1B47-6032-43D8-B478-2BE8E7B22B0A}">
      <dgm:prSet/>
      <dgm:spPr/>
      <dgm:t>
        <a:bodyPr/>
        <a:lstStyle/>
        <a:p>
          <a:endParaRPr lang="en-US" sz="1400"/>
        </a:p>
      </dgm:t>
    </dgm:pt>
    <dgm:pt modelId="{8FCE278C-3723-42CB-AF0E-4C1C7F0694BB}" type="sibTrans" cxnId="{76BA1B47-6032-43D8-B478-2BE8E7B22B0A}">
      <dgm:prSet/>
      <dgm:spPr/>
      <dgm:t>
        <a:bodyPr/>
        <a:lstStyle/>
        <a:p>
          <a:endParaRPr lang="en-US" sz="1600"/>
        </a:p>
      </dgm:t>
    </dgm:pt>
    <dgm:pt modelId="{B2E095BB-F9F8-4C0D-A3A9-CC143C536689}">
      <dgm:prSet phldrT="[Text]" custT="1"/>
      <dgm:spPr/>
      <dgm:t>
        <a:bodyPr/>
        <a:lstStyle/>
        <a:p>
          <a:pPr marL="0" marR="0" indent="0" defTabSz="914400" eaLnBrk="1" fontAlgn="auto" latinLnBrk="0" hangingPunct="1">
            <a:spcBef>
              <a:spcPts val="0"/>
            </a:spcBef>
            <a:spcAft>
              <a:spcPts val="0"/>
            </a:spcAft>
            <a:buClrTx/>
            <a:buSzTx/>
            <a:buFontTx/>
            <a:buNone/>
            <a:tabLst/>
            <a:defRPr/>
          </a:pPr>
          <a:r>
            <a:rPr lang="ms-MY" sz="2000" dirty="0"/>
            <a:t>Ethical and Moral values</a:t>
          </a:r>
        </a:p>
      </dgm:t>
    </dgm:pt>
    <dgm:pt modelId="{B626061A-AF40-43D2-AB0B-F8EFCB195FA5}" type="parTrans" cxnId="{CF8AD0E4-5F16-430F-A42C-50D37EFA5995}">
      <dgm:prSet/>
      <dgm:spPr/>
      <dgm:t>
        <a:bodyPr/>
        <a:lstStyle/>
        <a:p>
          <a:endParaRPr lang="en-US" sz="1400"/>
        </a:p>
      </dgm:t>
    </dgm:pt>
    <dgm:pt modelId="{DA02B54A-5B00-4FCC-8ACA-FE8C92AD4D79}" type="sibTrans" cxnId="{CF8AD0E4-5F16-430F-A42C-50D37EFA5995}">
      <dgm:prSet/>
      <dgm:spPr/>
      <dgm:t>
        <a:bodyPr/>
        <a:lstStyle/>
        <a:p>
          <a:endParaRPr lang="en-US" sz="1600"/>
        </a:p>
      </dgm:t>
    </dgm:pt>
    <dgm:pt modelId="{A6EFC578-EB9E-4CA0-82A4-500F0530222B}">
      <dgm:prSet phldrT="[Text]" custT="1"/>
      <dgm:spPr/>
      <dgm:t>
        <a:bodyPr/>
        <a:lstStyle/>
        <a:p>
          <a:pPr marL="0" indent="0" defTabSz="914400">
            <a:spcBef>
              <a:spcPts val="0"/>
            </a:spcBef>
            <a:spcAft>
              <a:spcPts val="0"/>
            </a:spcAft>
          </a:pPr>
          <a:r>
            <a:rPr lang="ms-MY" sz="2000" dirty="0"/>
            <a:t>Speculation  (Qimar)</a:t>
          </a:r>
        </a:p>
      </dgm:t>
    </dgm:pt>
    <dgm:pt modelId="{B904C6E5-6B2E-4592-AE4B-764BFF7B4A3D}" type="parTrans" cxnId="{F794066E-E3E9-49CA-B897-AC65E1540AC1}">
      <dgm:prSet/>
      <dgm:spPr/>
      <dgm:t>
        <a:bodyPr/>
        <a:lstStyle/>
        <a:p>
          <a:endParaRPr lang="en-MY" sz="1600"/>
        </a:p>
      </dgm:t>
    </dgm:pt>
    <dgm:pt modelId="{1B915448-808B-422C-BE73-9108C2C5CD3F}" type="sibTrans" cxnId="{F794066E-E3E9-49CA-B897-AC65E1540AC1}">
      <dgm:prSet/>
      <dgm:spPr/>
      <dgm:t>
        <a:bodyPr/>
        <a:lstStyle/>
        <a:p>
          <a:endParaRPr lang="en-MY" sz="1600"/>
        </a:p>
      </dgm:t>
    </dgm:pt>
    <dgm:pt modelId="{5FD11FAC-DF09-42C8-AA0B-4B32C691F874}" type="pres">
      <dgm:prSet presAssocID="{B695AAAE-3850-43CE-A2DA-5676D829DC49}" presName="cycle" presStyleCnt="0">
        <dgm:presLayoutVars>
          <dgm:chMax val="1"/>
          <dgm:dir/>
          <dgm:animLvl val="ctr"/>
          <dgm:resizeHandles val="exact"/>
        </dgm:presLayoutVars>
      </dgm:prSet>
      <dgm:spPr/>
      <dgm:t>
        <a:bodyPr/>
        <a:lstStyle/>
        <a:p>
          <a:endParaRPr lang="en-US"/>
        </a:p>
      </dgm:t>
    </dgm:pt>
    <dgm:pt modelId="{1872BFFA-5773-421B-9304-FDC62B6E3859}" type="pres">
      <dgm:prSet presAssocID="{59425168-CA61-4590-A8BD-A8A8ADFBE908}" presName="centerShape" presStyleLbl="node0" presStyleIdx="0" presStyleCnt="1"/>
      <dgm:spPr/>
      <dgm:t>
        <a:bodyPr/>
        <a:lstStyle/>
        <a:p>
          <a:endParaRPr lang="en-US"/>
        </a:p>
      </dgm:t>
    </dgm:pt>
    <dgm:pt modelId="{E10CF394-602C-4A38-A1FB-CF86BFC339FE}" type="pres">
      <dgm:prSet presAssocID="{6E928BEC-148C-4B00-ADF1-FD151B2477F5}" presName="parTrans" presStyleLbl="bgSibTrans2D1" presStyleIdx="0" presStyleCnt="6"/>
      <dgm:spPr/>
      <dgm:t>
        <a:bodyPr/>
        <a:lstStyle/>
        <a:p>
          <a:endParaRPr lang="en-US"/>
        </a:p>
      </dgm:t>
    </dgm:pt>
    <dgm:pt modelId="{3B31A135-316C-45BA-B60A-A736B53EC1D8}" type="pres">
      <dgm:prSet presAssocID="{8825D3B9-CC46-498C-AE6A-31B07CCDD5E7}" presName="node" presStyleLbl="node1" presStyleIdx="0" presStyleCnt="6">
        <dgm:presLayoutVars>
          <dgm:bulletEnabled val="1"/>
        </dgm:presLayoutVars>
      </dgm:prSet>
      <dgm:spPr/>
      <dgm:t>
        <a:bodyPr/>
        <a:lstStyle/>
        <a:p>
          <a:endParaRPr lang="en-US"/>
        </a:p>
      </dgm:t>
    </dgm:pt>
    <dgm:pt modelId="{1AEC494F-5205-4647-A064-720AB6289CA5}" type="pres">
      <dgm:prSet presAssocID="{663345B2-9408-4AC0-99DC-F1F166510A75}" presName="parTrans" presStyleLbl="bgSibTrans2D1" presStyleIdx="1" presStyleCnt="6"/>
      <dgm:spPr/>
      <dgm:t>
        <a:bodyPr/>
        <a:lstStyle/>
        <a:p>
          <a:endParaRPr lang="en-US"/>
        </a:p>
      </dgm:t>
    </dgm:pt>
    <dgm:pt modelId="{EA94C02D-CF63-4B48-8D8F-AF9B243332DC}" type="pres">
      <dgm:prSet presAssocID="{88611409-2BF3-4770-9CE9-49C066303229}" presName="node" presStyleLbl="node1" presStyleIdx="1" presStyleCnt="6">
        <dgm:presLayoutVars>
          <dgm:bulletEnabled val="1"/>
        </dgm:presLayoutVars>
      </dgm:prSet>
      <dgm:spPr/>
      <dgm:t>
        <a:bodyPr/>
        <a:lstStyle/>
        <a:p>
          <a:endParaRPr lang="en-US"/>
        </a:p>
      </dgm:t>
    </dgm:pt>
    <dgm:pt modelId="{1324289D-C669-46C5-850C-759183189A2E}" type="pres">
      <dgm:prSet presAssocID="{BB867F73-6C36-44AB-92D5-678AFFB831AD}" presName="parTrans" presStyleLbl="bgSibTrans2D1" presStyleIdx="2" presStyleCnt="6"/>
      <dgm:spPr/>
      <dgm:t>
        <a:bodyPr/>
        <a:lstStyle/>
        <a:p>
          <a:endParaRPr lang="en-US"/>
        </a:p>
      </dgm:t>
    </dgm:pt>
    <dgm:pt modelId="{2A86DFC3-4CCB-46D9-A60D-DE9931C15D5A}" type="pres">
      <dgm:prSet presAssocID="{266C8D49-9DCF-47CC-9DCC-EA6D4C1CBF87}" presName="node" presStyleLbl="node1" presStyleIdx="2" presStyleCnt="6">
        <dgm:presLayoutVars>
          <dgm:bulletEnabled val="1"/>
        </dgm:presLayoutVars>
      </dgm:prSet>
      <dgm:spPr/>
      <dgm:t>
        <a:bodyPr/>
        <a:lstStyle/>
        <a:p>
          <a:endParaRPr lang="en-US"/>
        </a:p>
      </dgm:t>
    </dgm:pt>
    <dgm:pt modelId="{3A6A94B9-64B6-4CAA-B5BD-CF79D2CCABCA}" type="pres">
      <dgm:prSet presAssocID="{4DC318DA-0A22-4250-9A36-CC4C07715771}" presName="parTrans" presStyleLbl="bgSibTrans2D1" presStyleIdx="3" presStyleCnt="6"/>
      <dgm:spPr/>
      <dgm:t>
        <a:bodyPr/>
        <a:lstStyle/>
        <a:p>
          <a:endParaRPr lang="en-US"/>
        </a:p>
      </dgm:t>
    </dgm:pt>
    <dgm:pt modelId="{84C462D6-6BB5-4C7F-A8F3-306EBD1AF551}" type="pres">
      <dgm:prSet presAssocID="{1FFBC8C3-FE20-43D1-8B97-3E05D76BB0A8}" presName="node" presStyleLbl="node1" presStyleIdx="3" presStyleCnt="6">
        <dgm:presLayoutVars>
          <dgm:bulletEnabled val="1"/>
        </dgm:presLayoutVars>
      </dgm:prSet>
      <dgm:spPr/>
      <dgm:t>
        <a:bodyPr/>
        <a:lstStyle/>
        <a:p>
          <a:endParaRPr lang="en-US"/>
        </a:p>
      </dgm:t>
    </dgm:pt>
    <dgm:pt modelId="{A3C6F7E3-7638-4EBA-8B9F-0A7F0BE0F8E3}" type="pres">
      <dgm:prSet presAssocID="{B626061A-AF40-43D2-AB0B-F8EFCB195FA5}" presName="parTrans" presStyleLbl="bgSibTrans2D1" presStyleIdx="4" presStyleCnt="6"/>
      <dgm:spPr/>
      <dgm:t>
        <a:bodyPr/>
        <a:lstStyle/>
        <a:p>
          <a:endParaRPr lang="en-US"/>
        </a:p>
      </dgm:t>
    </dgm:pt>
    <dgm:pt modelId="{B2216ACB-A008-471A-96AC-5C4CB7657C04}" type="pres">
      <dgm:prSet presAssocID="{B2E095BB-F9F8-4C0D-A3A9-CC143C536689}" presName="node" presStyleLbl="node1" presStyleIdx="4" presStyleCnt="6">
        <dgm:presLayoutVars>
          <dgm:bulletEnabled val="1"/>
        </dgm:presLayoutVars>
      </dgm:prSet>
      <dgm:spPr/>
      <dgm:t>
        <a:bodyPr/>
        <a:lstStyle/>
        <a:p>
          <a:endParaRPr lang="en-US"/>
        </a:p>
      </dgm:t>
    </dgm:pt>
    <dgm:pt modelId="{86CE409F-C098-4A1B-9BFB-3CF3473C6479}" type="pres">
      <dgm:prSet presAssocID="{B904C6E5-6B2E-4592-AE4B-764BFF7B4A3D}" presName="parTrans" presStyleLbl="bgSibTrans2D1" presStyleIdx="5" presStyleCnt="6"/>
      <dgm:spPr/>
      <dgm:t>
        <a:bodyPr/>
        <a:lstStyle/>
        <a:p>
          <a:endParaRPr lang="en-US"/>
        </a:p>
      </dgm:t>
    </dgm:pt>
    <dgm:pt modelId="{8F54B5CD-B5DF-4C3F-9564-417D8A6877C7}" type="pres">
      <dgm:prSet presAssocID="{A6EFC578-EB9E-4CA0-82A4-500F0530222B}" presName="node" presStyleLbl="node1" presStyleIdx="5" presStyleCnt="6">
        <dgm:presLayoutVars>
          <dgm:bulletEnabled val="1"/>
        </dgm:presLayoutVars>
      </dgm:prSet>
      <dgm:spPr/>
      <dgm:t>
        <a:bodyPr/>
        <a:lstStyle/>
        <a:p>
          <a:endParaRPr lang="en-US"/>
        </a:p>
      </dgm:t>
    </dgm:pt>
  </dgm:ptLst>
  <dgm:cxnLst>
    <dgm:cxn modelId="{BE880129-E358-4373-A5A0-5A4CE67B995A}" type="presOf" srcId="{4DC318DA-0A22-4250-9A36-CC4C07715771}" destId="{3A6A94B9-64B6-4CAA-B5BD-CF79D2CCABCA}" srcOrd="0" destOrd="0" presId="urn:microsoft.com/office/officeart/2005/8/layout/radial4"/>
    <dgm:cxn modelId="{AE14B23A-883B-43FC-B6C6-D452BB998D6E}" srcId="{59425168-CA61-4590-A8BD-A8A8ADFBE908}" destId="{8825D3B9-CC46-498C-AE6A-31B07CCDD5E7}" srcOrd="0" destOrd="0" parTransId="{6E928BEC-148C-4B00-ADF1-FD151B2477F5}" sibTransId="{D71A093C-9346-4A40-8B9C-6C18EB8A0D1D}"/>
    <dgm:cxn modelId="{3F5FF14F-9AA7-40FE-AB5B-D88CB6CFB930}" type="presOf" srcId="{266C8D49-9DCF-47CC-9DCC-EA6D4C1CBF87}" destId="{2A86DFC3-4CCB-46D9-A60D-DE9931C15D5A}" srcOrd="0" destOrd="0" presId="urn:microsoft.com/office/officeart/2005/8/layout/radial4"/>
    <dgm:cxn modelId="{8AFC0889-4EA2-4EC0-B041-10E5DBEBDB40}" type="presOf" srcId="{663345B2-9408-4AC0-99DC-F1F166510A75}" destId="{1AEC494F-5205-4647-A064-720AB6289CA5}" srcOrd="0" destOrd="0" presId="urn:microsoft.com/office/officeart/2005/8/layout/radial4"/>
    <dgm:cxn modelId="{5D3EA58F-FB09-4876-B272-6E86F037DE03}" type="presOf" srcId="{B2E095BB-F9F8-4C0D-A3A9-CC143C536689}" destId="{B2216ACB-A008-471A-96AC-5C4CB7657C04}" srcOrd="0" destOrd="0" presId="urn:microsoft.com/office/officeart/2005/8/layout/radial4"/>
    <dgm:cxn modelId="{EE19068E-692E-4B67-A9B6-CFEF913459D4}" type="presOf" srcId="{BB867F73-6C36-44AB-92D5-678AFFB831AD}" destId="{1324289D-C669-46C5-850C-759183189A2E}" srcOrd="0" destOrd="0" presId="urn:microsoft.com/office/officeart/2005/8/layout/radial4"/>
    <dgm:cxn modelId="{E32BE0CF-8210-42D1-B6C0-EDEAA4CC59D8}" type="presOf" srcId="{B695AAAE-3850-43CE-A2DA-5676D829DC49}" destId="{5FD11FAC-DF09-42C8-AA0B-4B32C691F874}" srcOrd="0" destOrd="0" presId="urn:microsoft.com/office/officeart/2005/8/layout/radial4"/>
    <dgm:cxn modelId="{9753177A-D81B-4DBB-A889-EFA7A854B86B}" type="presOf" srcId="{8825D3B9-CC46-498C-AE6A-31B07CCDD5E7}" destId="{3B31A135-316C-45BA-B60A-A736B53EC1D8}" srcOrd="0" destOrd="0" presId="urn:microsoft.com/office/officeart/2005/8/layout/radial4"/>
    <dgm:cxn modelId="{61877149-2496-481D-88F6-1DFC2E269603}" type="presOf" srcId="{B904C6E5-6B2E-4592-AE4B-764BFF7B4A3D}" destId="{86CE409F-C098-4A1B-9BFB-3CF3473C6479}" srcOrd="0" destOrd="0" presId="urn:microsoft.com/office/officeart/2005/8/layout/radial4"/>
    <dgm:cxn modelId="{35A726BC-AE1C-40AD-8E41-6F46479CDEE7}" type="presOf" srcId="{88611409-2BF3-4770-9CE9-49C066303229}" destId="{EA94C02D-CF63-4B48-8D8F-AF9B243332DC}" srcOrd="0" destOrd="0" presId="urn:microsoft.com/office/officeart/2005/8/layout/radial4"/>
    <dgm:cxn modelId="{7DE211AE-94D6-4167-8A46-F72E225B1147}" type="presOf" srcId="{59425168-CA61-4590-A8BD-A8A8ADFBE908}" destId="{1872BFFA-5773-421B-9304-FDC62B6E3859}" srcOrd="0" destOrd="0" presId="urn:microsoft.com/office/officeart/2005/8/layout/radial4"/>
    <dgm:cxn modelId="{61AD8F52-3697-4801-A52F-07910C94A7A7}" srcId="{B695AAAE-3850-43CE-A2DA-5676D829DC49}" destId="{59425168-CA61-4590-A8BD-A8A8ADFBE908}" srcOrd="0" destOrd="0" parTransId="{F4E714DB-785A-4E39-8706-0E608DDC8AF4}" sibTransId="{8D746B39-148F-44C6-9EB4-6A6ED818CCE0}"/>
    <dgm:cxn modelId="{7665FCD6-65D9-4DD6-9B37-665F4B4ADFA4}" type="presOf" srcId="{B626061A-AF40-43D2-AB0B-F8EFCB195FA5}" destId="{A3C6F7E3-7638-4EBA-8B9F-0A7F0BE0F8E3}" srcOrd="0" destOrd="0" presId="urn:microsoft.com/office/officeart/2005/8/layout/radial4"/>
    <dgm:cxn modelId="{715518A2-DD97-4806-A428-3E2EE1922A53}" type="presOf" srcId="{1FFBC8C3-FE20-43D1-8B97-3E05D76BB0A8}" destId="{84C462D6-6BB5-4C7F-A8F3-306EBD1AF551}" srcOrd="0" destOrd="0" presId="urn:microsoft.com/office/officeart/2005/8/layout/radial4"/>
    <dgm:cxn modelId="{F1B1B7A4-C4F8-4E20-A91C-F723849ED252}" srcId="{59425168-CA61-4590-A8BD-A8A8ADFBE908}" destId="{88611409-2BF3-4770-9CE9-49C066303229}" srcOrd="1" destOrd="0" parTransId="{663345B2-9408-4AC0-99DC-F1F166510A75}" sibTransId="{62B57281-B6AA-4BF7-81EF-B943503813FD}"/>
    <dgm:cxn modelId="{CF8AD0E4-5F16-430F-A42C-50D37EFA5995}" srcId="{59425168-CA61-4590-A8BD-A8A8ADFBE908}" destId="{B2E095BB-F9F8-4C0D-A3A9-CC143C536689}" srcOrd="4" destOrd="0" parTransId="{B626061A-AF40-43D2-AB0B-F8EFCB195FA5}" sibTransId="{DA02B54A-5B00-4FCC-8ACA-FE8C92AD4D79}"/>
    <dgm:cxn modelId="{77E4349A-738A-45EE-B3C9-68276A605A5A}" srcId="{59425168-CA61-4590-A8BD-A8A8ADFBE908}" destId="{266C8D49-9DCF-47CC-9DCC-EA6D4C1CBF87}" srcOrd="2" destOrd="0" parTransId="{BB867F73-6C36-44AB-92D5-678AFFB831AD}" sibTransId="{88CD5FE3-D422-444D-A99F-4375B9B28541}"/>
    <dgm:cxn modelId="{F794066E-E3E9-49CA-B897-AC65E1540AC1}" srcId="{59425168-CA61-4590-A8BD-A8A8ADFBE908}" destId="{A6EFC578-EB9E-4CA0-82A4-500F0530222B}" srcOrd="5" destOrd="0" parTransId="{B904C6E5-6B2E-4592-AE4B-764BFF7B4A3D}" sibTransId="{1B915448-808B-422C-BE73-9108C2C5CD3F}"/>
    <dgm:cxn modelId="{562AA79E-481A-4986-9F70-70D36365FDF5}" type="presOf" srcId="{6E928BEC-148C-4B00-ADF1-FD151B2477F5}" destId="{E10CF394-602C-4A38-A1FB-CF86BFC339FE}" srcOrd="0" destOrd="0" presId="urn:microsoft.com/office/officeart/2005/8/layout/radial4"/>
    <dgm:cxn modelId="{8446B7C0-9D20-4F07-9FE6-F45FAD8A9DE0}" type="presOf" srcId="{A6EFC578-EB9E-4CA0-82A4-500F0530222B}" destId="{8F54B5CD-B5DF-4C3F-9564-417D8A6877C7}" srcOrd="0" destOrd="0" presId="urn:microsoft.com/office/officeart/2005/8/layout/radial4"/>
    <dgm:cxn modelId="{76BA1B47-6032-43D8-B478-2BE8E7B22B0A}" srcId="{59425168-CA61-4590-A8BD-A8A8ADFBE908}" destId="{1FFBC8C3-FE20-43D1-8B97-3E05D76BB0A8}" srcOrd="3" destOrd="0" parTransId="{4DC318DA-0A22-4250-9A36-CC4C07715771}" sibTransId="{8FCE278C-3723-42CB-AF0E-4C1C7F0694BB}"/>
    <dgm:cxn modelId="{3BE3D56F-9A88-4F89-9D65-21F4D038B476}" type="presParOf" srcId="{5FD11FAC-DF09-42C8-AA0B-4B32C691F874}" destId="{1872BFFA-5773-421B-9304-FDC62B6E3859}" srcOrd="0" destOrd="0" presId="urn:microsoft.com/office/officeart/2005/8/layout/radial4"/>
    <dgm:cxn modelId="{1F68CAA7-99B1-4E9A-A10E-0FE4B60435DA}" type="presParOf" srcId="{5FD11FAC-DF09-42C8-AA0B-4B32C691F874}" destId="{E10CF394-602C-4A38-A1FB-CF86BFC339FE}" srcOrd="1" destOrd="0" presId="urn:microsoft.com/office/officeart/2005/8/layout/radial4"/>
    <dgm:cxn modelId="{66A636D8-06A5-407E-AB39-4D217800C51A}" type="presParOf" srcId="{5FD11FAC-DF09-42C8-AA0B-4B32C691F874}" destId="{3B31A135-316C-45BA-B60A-A736B53EC1D8}" srcOrd="2" destOrd="0" presId="urn:microsoft.com/office/officeart/2005/8/layout/radial4"/>
    <dgm:cxn modelId="{BBA7E53B-0CA7-4884-940E-7D58BF8D00AC}" type="presParOf" srcId="{5FD11FAC-DF09-42C8-AA0B-4B32C691F874}" destId="{1AEC494F-5205-4647-A064-720AB6289CA5}" srcOrd="3" destOrd="0" presId="urn:microsoft.com/office/officeart/2005/8/layout/radial4"/>
    <dgm:cxn modelId="{4A5E496B-FB8D-462D-A3DC-4776F427F428}" type="presParOf" srcId="{5FD11FAC-DF09-42C8-AA0B-4B32C691F874}" destId="{EA94C02D-CF63-4B48-8D8F-AF9B243332DC}" srcOrd="4" destOrd="0" presId="urn:microsoft.com/office/officeart/2005/8/layout/radial4"/>
    <dgm:cxn modelId="{DF7BE379-BC66-4108-880E-6B654B98E9A1}" type="presParOf" srcId="{5FD11FAC-DF09-42C8-AA0B-4B32C691F874}" destId="{1324289D-C669-46C5-850C-759183189A2E}" srcOrd="5" destOrd="0" presId="urn:microsoft.com/office/officeart/2005/8/layout/radial4"/>
    <dgm:cxn modelId="{14CAD455-3A2F-4679-9929-13ECD3DA7A51}" type="presParOf" srcId="{5FD11FAC-DF09-42C8-AA0B-4B32C691F874}" destId="{2A86DFC3-4CCB-46D9-A60D-DE9931C15D5A}" srcOrd="6" destOrd="0" presId="urn:microsoft.com/office/officeart/2005/8/layout/radial4"/>
    <dgm:cxn modelId="{28677970-E94A-4140-90D2-5A4A96EE9785}" type="presParOf" srcId="{5FD11FAC-DF09-42C8-AA0B-4B32C691F874}" destId="{3A6A94B9-64B6-4CAA-B5BD-CF79D2CCABCA}" srcOrd="7" destOrd="0" presId="urn:microsoft.com/office/officeart/2005/8/layout/radial4"/>
    <dgm:cxn modelId="{A804F2AF-7337-4B64-8688-38E68C3C919B}" type="presParOf" srcId="{5FD11FAC-DF09-42C8-AA0B-4B32C691F874}" destId="{84C462D6-6BB5-4C7F-A8F3-306EBD1AF551}" srcOrd="8" destOrd="0" presId="urn:microsoft.com/office/officeart/2005/8/layout/radial4"/>
    <dgm:cxn modelId="{DBF9789A-9380-407C-9B68-3E6526AEEB9A}" type="presParOf" srcId="{5FD11FAC-DF09-42C8-AA0B-4B32C691F874}" destId="{A3C6F7E3-7638-4EBA-8B9F-0A7F0BE0F8E3}" srcOrd="9" destOrd="0" presId="urn:microsoft.com/office/officeart/2005/8/layout/radial4"/>
    <dgm:cxn modelId="{D3ABC056-5F54-4448-9C18-907BC839A8C7}" type="presParOf" srcId="{5FD11FAC-DF09-42C8-AA0B-4B32C691F874}" destId="{B2216ACB-A008-471A-96AC-5C4CB7657C04}" srcOrd="10" destOrd="0" presId="urn:microsoft.com/office/officeart/2005/8/layout/radial4"/>
    <dgm:cxn modelId="{9C988CC5-4BEB-4CC0-ADF3-223ACC604D45}" type="presParOf" srcId="{5FD11FAC-DF09-42C8-AA0B-4B32C691F874}" destId="{86CE409F-C098-4A1B-9BFB-3CF3473C6479}" srcOrd="11" destOrd="0" presId="urn:microsoft.com/office/officeart/2005/8/layout/radial4"/>
    <dgm:cxn modelId="{7F6F451B-BC0D-4900-B355-1176B6A75C6D}" type="presParOf" srcId="{5FD11FAC-DF09-42C8-AA0B-4B32C691F874}" destId="{8F54B5CD-B5DF-4C3F-9564-417D8A6877C7}"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95AAAE-3850-43CE-A2DA-5676D829DC49}"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59425168-CA61-4590-A8BD-A8A8ADFBE908}">
      <dgm:prSet phldrT="[Text]"/>
      <dgm:spPr/>
      <dgm:t>
        <a:bodyPr/>
        <a:lstStyle/>
        <a:p>
          <a:r>
            <a:rPr lang="en-GB" b="1" dirty="0"/>
            <a:t>Promoting Socio-Economic Justice (</a:t>
          </a:r>
          <a:r>
            <a:rPr lang="en-GB" b="1" i="1" dirty="0"/>
            <a:t>al-‘</a:t>
          </a:r>
          <a:r>
            <a:rPr lang="en-GB" b="1" i="1" dirty="0" err="1"/>
            <a:t>adālah</a:t>
          </a:r>
          <a:r>
            <a:rPr lang="en-GB" b="1" dirty="0"/>
            <a:t>)</a:t>
          </a:r>
          <a:r>
            <a:rPr lang="ms-MY" b="1" dirty="0">
              <a:latin typeface="+mj-lt"/>
            </a:rPr>
            <a:t> </a:t>
          </a:r>
          <a:endParaRPr lang="en-US" b="1" dirty="0"/>
        </a:p>
      </dgm:t>
    </dgm:pt>
    <dgm:pt modelId="{F4E714DB-785A-4E39-8706-0E608DDC8AF4}" type="parTrans" cxnId="{61AD8F52-3697-4801-A52F-07910C94A7A7}">
      <dgm:prSet/>
      <dgm:spPr/>
      <dgm:t>
        <a:bodyPr/>
        <a:lstStyle/>
        <a:p>
          <a:endParaRPr lang="en-US" sz="1600"/>
        </a:p>
      </dgm:t>
    </dgm:pt>
    <dgm:pt modelId="{8D746B39-148F-44C6-9EB4-6A6ED818CCE0}" type="sibTrans" cxnId="{61AD8F52-3697-4801-A52F-07910C94A7A7}">
      <dgm:prSet/>
      <dgm:spPr/>
      <dgm:t>
        <a:bodyPr/>
        <a:lstStyle/>
        <a:p>
          <a:endParaRPr lang="en-US"/>
        </a:p>
      </dgm:t>
    </dgm:pt>
    <dgm:pt modelId="{DEAAD4F1-FD65-4091-9812-FD0E22248EF8}">
      <dgm:prSet custT="1"/>
      <dgm:spPr/>
      <dgm:t>
        <a:bodyPr/>
        <a:lstStyle/>
        <a:p>
          <a:r>
            <a:rPr lang="en-GB" sz="1700" b="1" kern="1200" dirty="0">
              <a:solidFill>
                <a:prstClr val="white"/>
              </a:solidFill>
              <a:latin typeface="Calibri" panose="020F0502020204030204"/>
              <a:ea typeface="+mn-ea"/>
              <a:cs typeface="+mn-cs"/>
            </a:rPr>
            <a:t>Fair and Transparent Financial Practices </a:t>
          </a:r>
          <a:endParaRPr lang="en-MY" sz="1700" b="1" kern="1200" dirty="0">
            <a:solidFill>
              <a:prstClr val="white"/>
            </a:solidFill>
            <a:latin typeface="Calibri" panose="020F0502020204030204"/>
            <a:ea typeface="+mn-ea"/>
            <a:cs typeface="+mn-cs"/>
          </a:endParaRPr>
        </a:p>
      </dgm:t>
    </dgm:pt>
    <dgm:pt modelId="{F0D772D8-595C-41D8-8778-520A749460C6}" type="parTrans" cxnId="{B9A5F207-CB39-4BF2-9771-315703846B57}">
      <dgm:prSet/>
      <dgm:spPr/>
      <dgm:t>
        <a:bodyPr/>
        <a:lstStyle/>
        <a:p>
          <a:endParaRPr lang="en-MY"/>
        </a:p>
      </dgm:t>
    </dgm:pt>
    <dgm:pt modelId="{590EFFFB-076F-4D8F-A759-EFE489FC5AB7}" type="sibTrans" cxnId="{B9A5F207-CB39-4BF2-9771-315703846B57}">
      <dgm:prSet/>
      <dgm:spPr/>
      <dgm:t>
        <a:bodyPr/>
        <a:lstStyle/>
        <a:p>
          <a:endParaRPr lang="en-MY"/>
        </a:p>
      </dgm:t>
    </dgm:pt>
    <dgm:pt modelId="{B119B000-E6FD-4A4B-8140-7F22B8353D88}">
      <dgm:prSet/>
      <dgm:spPr/>
      <dgm:t>
        <a:bodyPr/>
        <a:lstStyle/>
        <a:p>
          <a:r>
            <a:rPr lang="en-US" b="1" dirty="0"/>
            <a:t>Benevolence (Ihsan) and making one’s work perfect</a:t>
          </a:r>
          <a:endParaRPr lang="en-MY" dirty="0"/>
        </a:p>
      </dgm:t>
    </dgm:pt>
    <dgm:pt modelId="{71F87EDD-41F1-4C52-AD3F-C84A8A84682F}" type="parTrans" cxnId="{8EA2E5B2-4796-438C-9AE5-41A82301A310}">
      <dgm:prSet/>
      <dgm:spPr/>
      <dgm:t>
        <a:bodyPr/>
        <a:lstStyle/>
        <a:p>
          <a:endParaRPr lang="en-MY"/>
        </a:p>
      </dgm:t>
    </dgm:pt>
    <dgm:pt modelId="{6C8EA683-9551-4750-BE32-5142F4668A14}" type="sibTrans" cxnId="{8EA2E5B2-4796-438C-9AE5-41A82301A310}">
      <dgm:prSet/>
      <dgm:spPr/>
      <dgm:t>
        <a:bodyPr/>
        <a:lstStyle/>
        <a:p>
          <a:endParaRPr lang="en-MY"/>
        </a:p>
      </dgm:t>
    </dgm:pt>
    <dgm:pt modelId="{84488635-0EE7-4AE6-BBE8-7981B2920B57}">
      <dgm:prSet/>
      <dgm:spPr/>
      <dgm:t>
        <a:bodyPr/>
        <a:lstStyle/>
        <a:p>
          <a:r>
            <a:rPr lang="en-MY" b="1" dirty="0"/>
            <a:t>Truthfulness and Honesty (al-</a:t>
          </a:r>
          <a:r>
            <a:rPr lang="en-MY" b="1" dirty="0" err="1"/>
            <a:t>siqd</a:t>
          </a:r>
          <a:r>
            <a:rPr lang="en-MY" dirty="0"/>
            <a:t>)</a:t>
          </a:r>
        </a:p>
      </dgm:t>
    </dgm:pt>
    <dgm:pt modelId="{57573752-C9F3-4EF7-9901-F67A7C56F603}" type="sibTrans" cxnId="{C17943C1-646E-4C85-8892-783872304EF4}">
      <dgm:prSet/>
      <dgm:spPr/>
      <dgm:t>
        <a:bodyPr/>
        <a:lstStyle/>
        <a:p>
          <a:endParaRPr lang="en-MY"/>
        </a:p>
      </dgm:t>
    </dgm:pt>
    <dgm:pt modelId="{F4B072E5-C1D0-477F-8EBC-035EAD76BA6F}" type="parTrans" cxnId="{C17943C1-646E-4C85-8892-783872304EF4}">
      <dgm:prSet/>
      <dgm:spPr/>
      <dgm:t>
        <a:bodyPr/>
        <a:lstStyle/>
        <a:p>
          <a:endParaRPr lang="en-MY"/>
        </a:p>
      </dgm:t>
    </dgm:pt>
    <dgm:pt modelId="{C8D24B18-D718-4DFE-B232-16B9A87E9AD9}" type="pres">
      <dgm:prSet presAssocID="{B695AAAE-3850-43CE-A2DA-5676D829DC49}" presName="cycle" presStyleCnt="0">
        <dgm:presLayoutVars>
          <dgm:dir/>
          <dgm:resizeHandles val="exact"/>
        </dgm:presLayoutVars>
      </dgm:prSet>
      <dgm:spPr/>
      <dgm:t>
        <a:bodyPr/>
        <a:lstStyle/>
        <a:p>
          <a:endParaRPr lang="en-US"/>
        </a:p>
      </dgm:t>
    </dgm:pt>
    <dgm:pt modelId="{ED340051-3F0A-4853-9510-BFDDD217B00A}" type="pres">
      <dgm:prSet presAssocID="{59425168-CA61-4590-A8BD-A8A8ADFBE908}" presName="node" presStyleLbl="node1" presStyleIdx="0" presStyleCnt="4">
        <dgm:presLayoutVars>
          <dgm:bulletEnabled val="1"/>
        </dgm:presLayoutVars>
      </dgm:prSet>
      <dgm:spPr/>
      <dgm:t>
        <a:bodyPr/>
        <a:lstStyle/>
        <a:p>
          <a:endParaRPr lang="en-US"/>
        </a:p>
      </dgm:t>
    </dgm:pt>
    <dgm:pt modelId="{A109E09A-02D8-4520-97A5-1F0F96E392E7}" type="pres">
      <dgm:prSet presAssocID="{59425168-CA61-4590-A8BD-A8A8ADFBE908}" presName="spNode" presStyleCnt="0"/>
      <dgm:spPr/>
    </dgm:pt>
    <dgm:pt modelId="{42DF2EA8-1EB6-4899-9F88-AEFD0B62CC9D}" type="pres">
      <dgm:prSet presAssocID="{8D746B39-148F-44C6-9EB4-6A6ED818CCE0}" presName="sibTrans" presStyleLbl="sibTrans1D1" presStyleIdx="0" presStyleCnt="4"/>
      <dgm:spPr/>
      <dgm:t>
        <a:bodyPr/>
        <a:lstStyle/>
        <a:p>
          <a:endParaRPr lang="en-US"/>
        </a:p>
      </dgm:t>
    </dgm:pt>
    <dgm:pt modelId="{619E55E9-458F-4EBF-8068-AF58D716CBCC}" type="pres">
      <dgm:prSet presAssocID="{DEAAD4F1-FD65-4091-9812-FD0E22248EF8}" presName="node" presStyleLbl="node1" presStyleIdx="1" presStyleCnt="4">
        <dgm:presLayoutVars>
          <dgm:bulletEnabled val="1"/>
        </dgm:presLayoutVars>
      </dgm:prSet>
      <dgm:spPr/>
      <dgm:t>
        <a:bodyPr/>
        <a:lstStyle/>
        <a:p>
          <a:endParaRPr lang="en-US"/>
        </a:p>
      </dgm:t>
    </dgm:pt>
    <dgm:pt modelId="{93A5F77D-4610-4F47-BD7A-28606F910942}" type="pres">
      <dgm:prSet presAssocID="{DEAAD4F1-FD65-4091-9812-FD0E22248EF8}" presName="spNode" presStyleCnt="0"/>
      <dgm:spPr/>
    </dgm:pt>
    <dgm:pt modelId="{1C788D82-1B9F-4282-BF55-59D91853D620}" type="pres">
      <dgm:prSet presAssocID="{590EFFFB-076F-4D8F-A759-EFE489FC5AB7}" presName="sibTrans" presStyleLbl="sibTrans1D1" presStyleIdx="1" presStyleCnt="4"/>
      <dgm:spPr/>
      <dgm:t>
        <a:bodyPr/>
        <a:lstStyle/>
        <a:p>
          <a:endParaRPr lang="en-US"/>
        </a:p>
      </dgm:t>
    </dgm:pt>
    <dgm:pt modelId="{48BA3960-BEF4-417D-8F60-983D7BC6F138}" type="pres">
      <dgm:prSet presAssocID="{B119B000-E6FD-4A4B-8140-7F22B8353D88}" presName="node" presStyleLbl="node1" presStyleIdx="2" presStyleCnt="4">
        <dgm:presLayoutVars>
          <dgm:bulletEnabled val="1"/>
        </dgm:presLayoutVars>
      </dgm:prSet>
      <dgm:spPr/>
      <dgm:t>
        <a:bodyPr/>
        <a:lstStyle/>
        <a:p>
          <a:endParaRPr lang="en-US"/>
        </a:p>
      </dgm:t>
    </dgm:pt>
    <dgm:pt modelId="{A08EC9D6-311F-495F-A872-DBEEF917470D}" type="pres">
      <dgm:prSet presAssocID="{B119B000-E6FD-4A4B-8140-7F22B8353D88}" presName="spNode" presStyleCnt="0"/>
      <dgm:spPr/>
    </dgm:pt>
    <dgm:pt modelId="{2AB445C2-5036-40EF-A415-7814524C5356}" type="pres">
      <dgm:prSet presAssocID="{6C8EA683-9551-4750-BE32-5142F4668A14}" presName="sibTrans" presStyleLbl="sibTrans1D1" presStyleIdx="2" presStyleCnt="4"/>
      <dgm:spPr/>
      <dgm:t>
        <a:bodyPr/>
        <a:lstStyle/>
        <a:p>
          <a:endParaRPr lang="en-US"/>
        </a:p>
      </dgm:t>
    </dgm:pt>
    <dgm:pt modelId="{E4A0EBA4-B90A-487D-8425-E849A97CD731}" type="pres">
      <dgm:prSet presAssocID="{84488635-0EE7-4AE6-BBE8-7981B2920B57}" presName="node" presStyleLbl="node1" presStyleIdx="3" presStyleCnt="4">
        <dgm:presLayoutVars>
          <dgm:bulletEnabled val="1"/>
        </dgm:presLayoutVars>
      </dgm:prSet>
      <dgm:spPr/>
      <dgm:t>
        <a:bodyPr/>
        <a:lstStyle/>
        <a:p>
          <a:endParaRPr lang="en-US"/>
        </a:p>
      </dgm:t>
    </dgm:pt>
    <dgm:pt modelId="{36319563-ED9D-4F05-AF37-59771594CE5E}" type="pres">
      <dgm:prSet presAssocID="{84488635-0EE7-4AE6-BBE8-7981B2920B57}" presName="spNode" presStyleCnt="0"/>
      <dgm:spPr/>
    </dgm:pt>
    <dgm:pt modelId="{9E7D4D68-7E90-456D-83EE-2BAEF410C548}" type="pres">
      <dgm:prSet presAssocID="{57573752-C9F3-4EF7-9901-F67A7C56F603}" presName="sibTrans" presStyleLbl="sibTrans1D1" presStyleIdx="3" presStyleCnt="4"/>
      <dgm:spPr/>
      <dgm:t>
        <a:bodyPr/>
        <a:lstStyle/>
        <a:p>
          <a:endParaRPr lang="en-US"/>
        </a:p>
      </dgm:t>
    </dgm:pt>
  </dgm:ptLst>
  <dgm:cxnLst>
    <dgm:cxn modelId="{AAC32560-6159-48A5-AC20-F74534965F35}" type="presOf" srcId="{57573752-C9F3-4EF7-9901-F67A7C56F603}" destId="{9E7D4D68-7E90-456D-83EE-2BAEF410C548}" srcOrd="0" destOrd="0" presId="urn:microsoft.com/office/officeart/2005/8/layout/cycle6"/>
    <dgm:cxn modelId="{8EA2E5B2-4796-438C-9AE5-41A82301A310}" srcId="{B695AAAE-3850-43CE-A2DA-5676D829DC49}" destId="{B119B000-E6FD-4A4B-8140-7F22B8353D88}" srcOrd="2" destOrd="0" parTransId="{71F87EDD-41F1-4C52-AD3F-C84A8A84682F}" sibTransId="{6C8EA683-9551-4750-BE32-5142F4668A14}"/>
    <dgm:cxn modelId="{61AD8F52-3697-4801-A52F-07910C94A7A7}" srcId="{B695AAAE-3850-43CE-A2DA-5676D829DC49}" destId="{59425168-CA61-4590-A8BD-A8A8ADFBE908}" srcOrd="0" destOrd="0" parTransId="{F4E714DB-785A-4E39-8706-0E608DDC8AF4}" sibTransId="{8D746B39-148F-44C6-9EB4-6A6ED818CCE0}"/>
    <dgm:cxn modelId="{4142F320-BB92-4236-90E2-698E86B4DFA0}" type="presOf" srcId="{6C8EA683-9551-4750-BE32-5142F4668A14}" destId="{2AB445C2-5036-40EF-A415-7814524C5356}" srcOrd="0" destOrd="0" presId="urn:microsoft.com/office/officeart/2005/8/layout/cycle6"/>
    <dgm:cxn modelId="{8A4B9B93-9AC8-47E4-98CC-B92C23555F59}" type="presOf" srcId="{59425168-CA61-4590-A8BD-A8A8ADFBE908}" destId="{ED340051-3F0A-4853-9510-BFDDD217B00A}" srcOrd="0" destOrd="0" presId="urn:microsoft.com/office/officeart/2005/8/layout/cycle6"/>
    <dgm:cxn modelId="{3C31CF25-3670-46D0-A6C9-70AA412B3892}" type="presOf" srcId="{B119B000-E6FD-4A4B-8140-7F22B8353D88}" destId="{48BA3960-BEF4-417D-8F60-983D7BC6F138}" srcOrd="0" destOrd="0" presId="urn:microsoft.com/office/officeart/2005/8/layout/cycle6"/>
    <dgm:cxn modelId="{C17943C1-646E-4C85-8892-783872304EF4}" srcId="{B695AAAE-3850-43CE-A2DA-5676D829DC49}" destId="{84488635-0EE7-4AE6-BBE8-7981B2920B57}" srcOrd="3" destOrd="0" parTransId="{F4B072E5-C1D0-477F-8EBC-035EAD76BA6F}" sibTransId="{57573752-C9F3-4EF7-9901-F67A7C56F603}"/>
    <dgm:cxn modelId="{2FD545FF-A85A-411C-BA2E-E03F834BD5F4}" type="presOf" srcId="{B695AAAE-3850-43CE-A2DA-5676D829DC49}" destId="{C8D24B18-D718-4DFE-B232-16B9A87E9AD9}" srcOrd="0" destOrd="0" presId="urn:microsoft.com/office/officeart/2005/8/layout/cycle6"/>
    <dgm:cxn modelId="{B9A5F207-CB39-4BF2-9771-315703846B57}" srcId="{B695AAAE-3850-43CE-A2DA-5676D829DC49}" destId="{DEAAD4F1-FD65-4091-9812-FD0E22248EF8}" srcOrd="1" destOrd="0" parTransId="{F0D772D8-595C-41D8-8778-520A749460C6}" sibTransId="{590EFFFB-076F-4D8F-A759-EFE489FC5AB7}"/>
    <dgm:cxn modelId="{8FB29AAE-9379-46F5-9620-B6E43C58A8A1}" type="presOf" srcId="{590EFFFB-076F-4D8F-A759-EFE489FC5AB7}" destId="{1C788D82-1B9F-4282-BF55-59D91853D620}" srcOrd="0" destOrd="0" presId="urn:microsoft.com/office/officeart/2005/8/layout/cycle6"/>
    <dgm:cxn modelId="{EDBD09A4-D361-4A22-BF74-1E34969C1FB1}" type="presOf" srcId="{DEAAD4F1-FD65-4091-9812-FD0E22248EF8}" destId="{619E55E9-458F-4EBF-8068-AF58D716CBCC}" srcOrd="0" destOrd="0" presId="urn:microsoft.com/office/officeart/2005/8/layout/cycle6"/>
    <dgm:cxn modelId="{AF0C5942-50D4-43AC-B297-8386CFB1E6C1}" type="presOf" srcId="{84488635-0EE7-4AE6-BBE8-7981B2920B57}" destId="{E4A0EBA4-B90A-487D-8425-E849A97CD731}" srcOrd="0" destOrd="0" presId="urn:microsoft.com/office/officeart/2005/8/layout/cycle6"/>
    <dgm:cxn modelId="{FA0FA271-2709-4BDB-BB45-DD9C5833CFF0}" type="presOf" srcId="{8D746B39-148F-44C6-9EB4-6A6ED818CCE0}" destId="{42DF2EA8-1EB6-4899-9F88-AEFD0B62CC9D}" srcOrd="0" destOrd="0" presId="urn:microsoft.com/office/officeart/2005/8/layout/cycle6"/>
    <dgm:cxn modelId="{49473132-79FF-4B70-B930-1C0C20285A53}" type="presParOf" srcId="{C8D24B18-D718-4DFE-B232-16B9A87E9AD9}" destId="{ED340051-3F0A-4853-9510-BFDDD217B00A}" srcOrd="0" destOrd="0" presId="urn:microsoft.com/office/officeart/2005/8/layout/cycle6"/>
    <dgm:cxn modelId="{45D46D66-E3FA-46D1-A19D-4AFE02D550D2}" type="presParOf" srcId="{C8D24B18-D718-4DFE-B232-16B9A87E9AD9}" destId="{A109E09A-02D8-4520-97A5-1F0F96E392E7}" srcOrd="1" destOrd="0" presId="urn:microsoft.com/office/officeart/2005/8/layout/cycle6"/>
    <dgm:cxn modelId="{DAEF8C39-D794-496C-BA12-E8C886C5499F}" type="presParOf" srcId="{C8D24B18-D718-4DFE-B232-16B9A87E9AD9}" destId="{42DF2EA8-1EB6-4899-9F88-AEFD0B62CC9D}" srcOrd="2" destOrd="0" presId="urn:microsoft.com/office/officeart/2005/8/layout/cycle6"/>
    <dgm:cxn modelId="{E4B8C98B-6676-4FCD-AF0E-8DE04F9F7E55}" type="presParOf" srcId="{C8D24B18-D718-4DFE-B232-16B9A87E9AD9}" destId="{619E55E9-458F-4EBF-8068-AF58D716CBCC}" srcOrd="3" destOrd="0" presId="urn:microsoft.com/office/officeart/2005/8/layout/cycle6"/>
    <dgm:cxn modelId="{905C14B4-6866-4E7A-B276-10591B8D2891}" type="presParOf" srcId="{C8D24B18-D718-4DFE-B232-16B9A87E9AD9}" destId="{93A5F77D-4610-4F47-BD7A-28606F910942}" srcOrd="4" destOrd="0" presId="urn:microsoft.com/office/officeart/2005/8/layout/cycle6"/>
    <dgm:cxn modelId="{D269DC29-DD01-4230-AFEE-0EF89035C2E3}" type="presParOf" srcId="{C8D24B18-D718-4DFE-B232-16B9A87E9AD9}" destId="{1C788D82-1B9F-4282-BF55-59D91853D620}" srcOrd="5" destOrd="0" presId="urn:microsoft.com/office/officeart/2005/8/layout/cycle6"/>
    <dgm:cxn modelId="{29A6E62E-8E60-46B7-AFAD-E521EA9B0C92}" type="presParOf" srcId="{C8D24B18-D718-4DFE-B232-16B9A87E9AD9}" destId="{48BA3960-BEF4-417D-8F60-983D7BC6F138}" srcOrd="6" destOrd="0" presId="urn:microsoft.com/office/officeart/2005/8/layout/cycle6"/>
    <dgm:cxn modelId="{EC116088-9188-4774-BBEC-A42E5CA64FF9}" type="presParOf" srcId="{C8D24B18-D718-4DFE-B232-16B9A87E9AD9}" destId="{A08EC9D6-311F-495F-A872-DBEEF917470D}" srcOrd="7" destOrd="0" presId="urn:microsoft.com/office/officeart/2005/8/layout/cycle6"/>
    <dgm:cxn modelId="{D0B8C8A4-4179-4435-976E-0C3FF9DA1768}" type="presParOf" srcId="{C8D24B18-D718-4DFE-B232-16B9A87E9AD9}" destId="{2AB445C2-5036-40EF-A415-7814524C5356}" srcOrd="8" destOrd="0" presId="urn:microsoft.com/office/officeart/2005/8/layout/cycle6"/>
    <dgm:cxn modelId="{88504934-79B2-4608-999E-0133FA260357}" type="presParOf" srcId="{C8D24B18-D718-4DFE-B232-16B9A87E9AD9}" destId="{E4A0EBA4-B90A-487D-8425-E849A97CD731}" srcOrd="9" destOrd="0" presId="urn:microsoft.com/office/officeart/2005/8/layout/cycle6"/>
    <dgm:cxn modelId="{6AB2985C-FCED-41B6-AA4E-8CF340E1EE53}" type="presParOf" srcId="{C8D24B18-D718-4DFE-B232-16B9A87E9AD9}" destId="{36319563-ED9D-4F05-AF37-59771594CE5E}" srcOrd="10" destOrd="0" presId="urn:microsoft.com/office/officeart/2005/8/layout/cycle6"/>
    <dgm:cxn modelId="{1246E9E2-5471-46D2-82E9-11E812C30A50}" type="presParOf" srcId="{C8D24B18-D718-4DFE-B232-16B9A87E9AD9}" destId="{9E7D4D68-7E90-456D-83EE-2BAEF410C548}"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0958A-4DF6-496E-9897-F81593D40FF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CB09FDF-F391-4F43-B599-BFBFE17DDB6C}">
      <dgm:prSet custT="1"/>
      <dgm:spPr/>
      <dgm:t>
        <a:bodyPr/>
        <a:lstStyle/>
        <a:p>
          <a:r>
            <a:rPr lang="en-US" sz="1800" dirty="0"/>
            <a:t>Shariah compliance is </a:t>
          </a:r>
          <a:r>
            <a:rPr lang="en-US" sz="1800" b="1" dirty="0"/>
            <a:t>the backbone of the operation of Islamic financial institutions (IFIs)</a:t>
          </a:r>
          <a:r>
            <a:rPr lang="en-US" sz="1800" dirty="0"/>
            <a:t> as it gives legitimacy to their products and practices. </a:t>
          </a:r>
        </a:p>
      </dgm:t>
    </dgm:pt>
    <dgm:pt modelId="{F3FDBAA4-597D-4EFE-8469-BF7ECDF4259D}" type="parTrans" cxnId="{F0FAB79F-A38B-44E8-A218-3E8A1A5709D3}">
      <dgm:prSet/>
      <dgm:spPr/>
      <dgm:t>
        <a:bodyPr/>
        <a:lstStyle/>
        <a:p>
          <a:endParaRPr lang="en-US" sz="2000"/>
        </a:p>
      </dgm:t>
    </dgm:pt>
    <dgm:pt modelId="{12499B65-8073-4FB5-B78F-AA565435D014}" type="sibTrans" cxnId="{F0FAB79F-A38B-44E8-A218-3E8A1A5709D3}">
      <dgm:prSet/>
      <dgm:spPr/>
      <dgm:t>
        <a:bodyPr/>
        <a:lstStyle/>
        <a:p>
          <a:endParaRPr lang="en-US" sz="2000"/>
        </a:p>
      </dgm:t>
    </dgm:pt>
    <dgm:pt modelId="{367AEC14-B4DC-4529-972F-BF88F100584A}">
      <dgm:prSet custT="1"/>
      <dgm:spPr/>
      <dgm:t>
        <a:bodyPr/>
        <a:lstStyle/>
        <a:p>
          <a:r>
            <a:rPr lang="en-US" sz="1800"/>
            <a:t>IFIs should be developed with </a:t>
          </a:r>
          <a:r>
            <a:rPr lang="en-US" sz="1800" b="1"/>
            <a:t>broader understanding </a:t>
          </a:r>
          <a:r>
            <a:rPr lang="en-US" sz="1800"/>
            <a:t>of Shari’ah and </a:t>
          </a:r>
          <a:r>
            <a:rPr lang="en-US" sz="1800" b="1"/>
            <a:t>pursuing the higher objectives of Shari’ah. </a:t>
          </a:r>
          <a:endParaRPr lang="en-US" sz="1800"/>
        </a:p>
      </dgm:t>
    </dgm:pt>
    <dgm:pt modelId="{81E34415-D58B-4D6A-9B0E-20BEF09E922F}" type="parTrans" cxnId="{6FAD9E78-5000-48A4-98CC-45C94AB4C205}">
      <dgm:prSet/>
      <dgm:spPr/>
      <dgm:t>
        <a:bodyPr/>
        <a:lstStyle/>
        <a:p>
          <a:endParaRPr lang="en-US" sz="2000"/>
        </a:p>
      </dgm:t>
    </dgm:pt>
    <dgm:pt modelId="{C664A27B-4417-457E-83E2-550D51326448}" type="sibTrans" cxnId="{6FAD9E78-5000-48A4-98CC-45C94AB4C205}">
      <dgm:prSet/>
      <dgm:spPr/>
      <dgm:t>
        <a:bodyPr/>
        <a:lstStyle/>
        <a:p>
          <a:endParaRPr lang="en-US" sz="2000"/>
        </a:p>
      </dgm:t>
    </dgm:pt>
    <dgm:pt modelId="{BD096BD3-937D-4B25-860E-1926DF5005DD}">
      <dgm:prSet custT="1"/>
      <dgm:spPr/>
      <dgm:t>
        <a:bodyPr/>
        <a:lstStyle/>
        <a:p>
          <a:r>
            <a:rPr lang="en-US" sz="1800"/>
            <a:t>Maqasid al-Shari’ah would </a:t>
          </a:r>
          <a:r>
            <a:rPr lang="en-US" sz="1800" b="1"/>
            <a:t>act as the framework and guideline</a:t>
          </a:r>
          <a:r>
            <a:rPr lang="en-US" sz="1800"/>
            <a:t> as well </a:t>
          </a:r>
          <a:r>
            <a:rPr lang="en-US" sz="1800" b="1"/>
            <a:t>basis</a:t>
          </a:r>
          <a:r>
            <a:rPr lang="en-US" sz="1800"/>
            <a:t> and </a:t>
          </a:r>
          <a:r>
            <a:rPr lang="en-US" sz="1800" b="1"/>
            <a:t>foundations</a:t>
          </a:r>
          <a:r>
            <a:rPr lang="en-US" sz="1800"/>
            <a:t> in </a:t>
          </a:r>
          <a:r>
            <a:rPr lang="en-US" sz="1800" b="1"/>
            <a:t>developing an Islamic financial system</a:t>
          </a:r>
          <a:r>
            <a:rPr lang="en-US" sz="1800"/>
            <a:t>.</a:t>
          </a:r>
        </a:p>
      </dgm:t>
    </dgm:pt>
    <dgm:pt modelId="{8044802A-2CDC-46C6-BE14-EF6C16CD2915}" type="parTrans" cxnId="{F7AA7068-1112-4E04-9194-43B4FF550E3E}">
      <dgm:prSet/>
      <dgm:spPr/>
      <dgm:t>
        <a:bodyPr/>
        <a:lstStyle/>
        <a:p>
          <a:endParaRPr lang="en-US" sz="2000"/>
        </a:p>
      </dgm:t>
    </dgm:pt>
    <dgm:pt modelId="{353CA98F-5118-45E0-866C-FA5CF4BBF6C0}" type="sibTrans" cxnId="{F7AA7068-1112-4E04-9194-43B4FF550E3E}">
      <dgm:prSet/>
      <dgm:spPr/>
      <dgm:t>
        <a:bodyPr/>
        <a:lstStyle/>
        <a:p>
          <a:endParaRPr lang="en-US" sz="2000"/>
        </a:p>
      </dgm:t>
    </dgm:pt>
    <dgm:pt modelId="{C87CB9A4-FCFB-44C9-B28A-394538B59E45}">
      <dgm:prSet custT="1"/>
      <dgm:spPr/>
      <dgm:t>
        <a:bodyPr/>
        <a:lstStyle/>
        <a:p>
          <a:r>
            <a:rPr lang="en-US" sz="1800"/>
            <a:t>The </a:t>
          </a:r>
          <a:r>
            <a:rPr lang="en-US" sz="1800" b="1"/>
            <a:t>SDGs’ agenda is an opportunity to present the value proposition of Islamic finance to the world economy </a:t>
          </a:r>
          <a:r>
            <a:rPr lang="en-US" sz="1800"/>
            <a:t>in a language understood by all. </a:t>
          </a:r>
        </a:p>
      </dgm:t>
    </dgm:pt>
    <dgm:pt modelId="{81451CAA-66BA-4064-B954-702E9EEAF9A1}" type="parTrans" cxnId="{1485329B-D803-4A8D-818A-00F5343D8DDC}">
      <dgm:prSet/>
      <dgm:spPr/>
      <dgm:t>
        <a:bodyPr/>
        <a:lstStyle/>
        <a:p>
          <a:endParaRPr lang="en-US" sz="2000"/>
        </a:p>
      </dgm:t>
    </dgm:pt>
    <dgm:pt modelId="{4FCE276D-70E2-4B4C-B9A4-844722A12FC5}" type="sibTrans" cxnId="{1485329B-D803-4A8D-818A-00F5343D8DDC}">
      <dgm:prSet/>
      <dgm:spPr/>
      <dgm:t>
        <a:bodyPr/>
        <a:lstStyle/>
        <a:p>
          <a:endParaRPr lang="en-US" sz="2000"/>
        </a:p>
      </dgm:t>
    </dgm:pt>
    <dgm:pt modelId="{FAA1BAF7-C059-4F01-A8D6-06DBFE50D3DE}">
      <dgm:prSet custT="1"/>
      <dgm:spPr/>
      <dgm:t>
        <a:bodyPr/>
        <a:lstStyle/>
        <a:p>
          <a:r>
            <a:rPr lang="en-MY" sz="1800" b="1"/>
            <a:t>Adherence to Shariah principles and </a:t>
          </a:r>
          <a:r>
            <a:rPr lang="en-US" sz="1800" b="1"/>
            <a:t>maqasid al-Shari’ah </a:t>
          </a:r>
          <a:r>
            <a:rPr lang="en-MY" sz="1800"/>
            <a:t>as the grand objective of Islam is necessary for developing genuine and indisputable Islamic finance.</a:t>
          </a:r>
          <a:endParaRPr lang="en-US" sz="1800"/>
        </a:p>
      </dgm:t>
    </dgm:pt>
    <dgm:pt modelId="{CEFD84BA-7AA2-4625-B2B4-DF96F1573A11}" type="parTrans" cxnId="{7126BF9A-5E74-434B-9514-5AB6A7771F66}">
      <dgm:prSet/>
      <dgm:spPr/>
      <dgm:t>
        <a:bodyPr/>
        <a:lstStyle/>
        <a:p>
          <a:endParaRPr lang="en-US" sz="2000"/>
        </a:p>
      </dgm:t>
    </dgm:pt>
    <dgm:pt modelId="{4A1710F9-49BE-4124-84BA-064FAC2F5EFF}" type="sibTrans" cxnId="{7126BF9A-5E74-434B-9514-5AB6A7771F66}">
      <dgm:prSet/>
      <dgm:spPr/>
      <dgm:t>
        <a:bodyPr/>
        <a:lstStyle/>
        <a:p>
          <a:endParaRPr lang="en-US" sz="2000"/>
        </a:p>
      </dgm:t>
    </dgm:pt>
    <dgm:pt modelId="{1F2C5FC9-4082-47AB-8CA4-163D296D82BB}">
      <dgm:prSet custT="1"/>
      <dgm:spPr/>
      <dgm:t>
        <a:bodyPr/>
        <a:lstStyle/>
        <a:p>
          <a:r>
            <a:rPr lang="en-US" sz="1800" b="1" dirty="0"/>
            <a:t>Broadening the Meaning of Shari’ah Compliance through</a:t>
          </a:r>
          <a:r>
            <a:rPr lang="en-US" sz="1800" dirty="0"/>
            <a:t> expanding the </a:t>
          </a:r>
          <a:r>
            <a:rPr lang="en-US" sz="1800" b="1" u="sng" dirty="0"/>
            <a:t>emphasis  into the meaning and substance of Shariah </a:t>
          </a:r>
          <a:r>
            <a:rPr lang="en-US" sz="1800" dirty="0"/>
            <a:t>rather than </a:t>
          </a:r>
          <a:r>
            <a:rPr lang="en-US" sz="1800" b="1" u="sng" dirty="0"/>
            <a:t>technical and operational </a:t>
          </a:r>
          <a:r>
            <a:rPr lang="en-US" sz="1800" dirty="0"/>
            <a:t>sense in developing products.</a:t>
          </a:r>
        </a:p>
      </dgm:t>
    </dgm:pt>
    <dgm:pt modelId="{677DF721-2FBB-4F4A-AFD1-47FD0B2DEBB3}" type="parTrans" cxnId="{FF0CA138-B0F4-468E-91C4-EA00E9B4AD08}">
      <dgm:prSet/>
      <dgm:spPr/>
      <dgm:t>
        <a:bodyPr/>
        <a:lstStyle/>
        <a:p>
          <a:endParaRPr lang="en-US" sz="2000"/>
        </a:p>
      </dgm:t>
    </dgm:pt>
    <dgm:pt modelId="{E57019F8-7354-4F14-8944-C3FDA91BBB3C}" type="sibTrans" cxnId="{FF0CA138-B0F4-468E-91C4-EA00E9B4AD08}">
      <dgm:prSet/>
      <dgm:spPr/>
      <dgm:t>
        <a:bodyPr/>
        <a:lstStyle/>
        <a:p>
          <a:endParaRPr lang="en-US" sz="2000"/>
        </a:p>
      </dgm:t>
    </dgm:pt>
    <dgm:pt modelId="{D8AE1F01-AB6D-4275-97BB-BF1825ADB424}" type="pres">
      <dgm:prSet presAssocID="{4F80958A-4DF6-496E-9897-F81593D40FF4}" presName="diagram" presStyleCnt="0">
        <dgm:presLayoutVars>
          <dgm:dir/>
          <dgm:resizeHandles val="exact"/>
        </dgm:presLayoutVars>
      </dgm:prSet>
      <dgm:spPr/>
      <dgm:t>
        <a:bodyPr/>
        <a:lstStyle/>
        <a:p>
          <a:endParaRPr lang="en-US"/>
        </a:p>
      </dgm:t>
    </dgm:pt>
    <dgm:pt modelId="{0D757C7E-C280-4ABE-B91C-3D97FF317B46}" type="pres">
      <dgm:prSet presAssocID="{DCB09FDF-F391-4F43-B599-BFBFE17DDB6C}" presName="node" presStyleLbl="node1" presStyleIdx="0" presStyleCnt="6">
        <dgm:presLayoutVars>
          <dgm:bulletEnabled val="1"/>
        </dgm:presLayoutVars>
      </dgm:prSet>
      <dgm:spPr/>
      <dgm:t>
        <a:bodyPr/>
        <a:lstStyle/>
        <a:p>
          <a:endParaRPr lang="en-US"/>
        </a:p>
      </dgm:t>
    </dgm:pt>
    <dgm:pt modelId="{52EA766E-73F6-436D-828E-A39A86B66B59}" type="pres">
      <dgm:prSet presAssocID="{12499B65-8073-4FB5-B78F-AA565435D014}" presName="sibTrans" presStyleCnt="0"/>
      <dgm:spPr/>
    </dgm:pt>
    <dgm:pt modelId="{A49836A7-C623-4DBD-9A25-3E501F3CDBF6}" type="pres">
      <dgm:prSet presAssocID="{367AEC14-B4DC-4529-972F-BF88F100584A}" presName="node" presStyleLbl="node1" presStyleIdx="1" presStyleCnt="6">
        <dgm:presLayoutVars>
          <dgm:bulletEnabled val="1"/>
        </dgm:presLayoutVars>
      </dgm:prSet>
      <dgm:spPr/>
      <dgm:t>
        <a:bodyPr/>
        <a:lstStyle/>
        <a:p>
          <a:endParaRPr lang="en-US"/>
        </a:p>
      </dgm:t>
    </dgm:pt>
    <dgm:pt modelId="{98544B2B-266F-42E0-B2B9-261671799FE2}" type="pres">
      <dgm:prSet presAssocID="{C664A27B-4417-457E-83E2-550D51326448}" presName="sibTrans" presStyleCnt="0"/>
      <dgm:spPr/>
    </dgm:pt>
    <dgm:pt modelId="{1BA89F02-EF81-46E8-BD56-4450C92E22F4}" type="pres">
      <dgm:prSet presAssocID="{BD096BD3-937D-4B25-860E-1926DF5005DD}" presName="node" presStyleLbl="node1" presStyleIdx="2" presStyleCnt="6">
        <dgm:presLayoutVars>
          <dgm:bulletEnabled val="1"/>
        </dgm:presLayoutVars>
      </dgm:prSet>
      <dgm:spPr/>
      <dgm:t>
        <a:bodyPr/>
        <a:lstStyle/>
        <a:p>
          <a:endParaRPr lang="en-US"/>
        </a:p>
      </dgm:t>
    </dgm:pt>
    <dgm:pt modelId="{F89E15E2-3692-4371-969D-CA9B28882899}" type="pres">
      <dgm:prSet presAssocID="{353CA98F-5118-45E0-866C-FA5CF4BBF6C0}" presName="sibTrans" presStyleCnt="0"/>
      <dgm:spPr/>
    </dgm:pt>
    <dgm:pt modelId="{05228609-C8CE-4395-B70E-14CD87053892}" type="pres">
      <dgm:prSet presAssocID="{C87CB9A4-FCFB-44C9-B28A-394538B59E45}" presName="node" presStyleLbl="node1" presStyleIdx="3" presStyleCnt="6">
        <dgm:presLayoutVars>
          <dgm:bulletEnabled val="1"/>
        </dgm:presLayoutVars>
      </dgm:prSet>
      <dgm:spPr/>
      <dgm:t>
        <a:bodyPr/>
        <a:lstStyle/>
        <a:p>
          <a:endParaRPr lang="en-US"/>
        </a:p>
      </dgm:t>
    </dgm:pt>
    <dgm:pt modelId="{3D8B2D67-6643-48ED-BE3C-04323FBC7DAB}" type="pres">
      <dgm:prSet presAssocID="{4FCE276D-70E2-4B4C-B9A4-844722A12FC5}" presName="sibTrans" presStyleCnt="0"/>
      <dgm:spPr/>
    </dgm:pt>
    <dgm:pt modelId="{A772A464-4B82-453A-8257-BEE114154C03}" type="pres">
      <dgm:prSet presAssocID="{FAA1BAF7-C059-4F01-A8D6-06DBFE50D3DE}" presName="node" presStyleLbl="node1" presStyleIdx="4" presStyleCnt="6">
        <dgm:presLayoutVars>
          <dgm:bulletEnabled val="1"/>
        </dgm:presLayoutVars>
      </dgm:prSet>
      <dgm:spPr/>
      <dgm:t>
        <a:bodyPr/>
        <a:lstStyle/>
        <a:p>
          <a:endParaRPr lang="en-US"/>
        </a:p>
      </dgm:t>
    </dgm:pt>
    <dgm:pt modelId="{8DD24E18-0577-4313-A734-55F64C09E716}" type="pres">
      <dgm:prSet presAssocID="{4A1710F9-49BE-4124-84BA-064FAC2F5EFF}" presName="sibTrans" presStyleCnt="0"/>
      <dgm:spPr/>
    </dgm:pt>
    <dgm:pt modelId="{7DBA34D7-6DF5-4043-B9B0-9EB2448B202E}" type="pres">
      <dgm:prSet presAssocID="{1F2C5FC9-4082-47AB-8CA4-163D296D82BB}" presName="node" presStyleLbl="node1" presStyleIdx="5" presStyleCnt="6">
        <dgm:presLayoutVars>
          <dgm:bulletEnabled val="1"/>
        </dgm:presLayoutVars>
      </dgm:prSet>
      <dgm:spPr/>
      <dgm:t>
        <a:bodyPr/>
        <a:lstStyle/>
        <a:p>
          <a:endParaRPr lang="en-US"/>
        </a:p>
      </dgm:t>
    </dgm:pt>
  </dgm:ptLst>
  <dgm:cxnLst>
    <dgm:cxn modelId="{F7AA7068-1112-4E04-9194-43B4FF550E3E}" srcId="{4F80958A-4DF6-496E-9897-F81593D40FF4}" destId="{BD096BD3-937D-4B25-860E-1926DF5005DD}" srcOrd="2" destOrd="0" parTransId="{8044802A-2CDC-46C6-BE14-EF6C16CD2915}" sibTransId="{353CA98F-5118-45E0-866C-FA5CF4BBF6C0}"/>
    <dgm:cxn modelId="{2166EB1E-52AD-4B81-B23A-A6F75EFEACDC}" type="presOf" srcId="{FAA1BAF7-C059-4F01-A8D6-06DBFE50D3DE}" destId="{A772A464-4B82-453A-8257-BEE114154C03}" srcOrd="0" destOrd="0" presId="urn:microsoft.com/office/officeart/2005/8/layout/default"/>
    <dgm:cxn modelId="{D884A4F5-85DF-4D73-AC5D-F4BD65FE23BA}" type="presOf" srcId="{BD096BD3-937D-4B25-860E-1926DF5005DD}" destId="{1BA89F02-EF81-46E8-BD56-4450C92E22F4}" srcOrd="0" destOrd="0" presId="urn:microsoft.com/office/officeart/2005/8/layout/default"/>
    <dgm:cxn modelId="{7126BF9A-5E74-434B-9514-5AB6A7771F66}" srcId="{4F80958A-4DF6-496E-9897-F81593D40FF4}" destId="{FAA1BAF7-C059-4F01-A8D6-06DBFE50D3DE}" srcOrd="4" destOrd="0" parTransId="{CEFD84BA-7AA2-4625-B2B4-DF96F1573A11}" sibTransId="{4A1710F9-49BE-4124-84BA-064FAC2F5EFF}"/>
    <dgm:cxn modelId="{ED2DF5F0-8A41-49A5-B0D7-392F335E26D0}" type="presOf" srcId="{4F80958A-4DF6-496E-9897-F81593D40FF4}" destId="{D8AE1F01-AB6D-4275-97BB-BF1825ADB424}" srcOrd="0" destOrd="0" presId="urn:microsoft.com/office/officeart/2005/8/layout/default"/>
    <dgm:cxn modelId="{FF0CA138-B0F4-468E-91C4-EA00E9B4AD08}" srcId="{4F80958A-4DF6-496E-9897-F81593D40FF4}" destId="{1F2C5FC9-4082-47AB-8CA4-163D296D82BB}" srcOrd="5" destOrd="0" parTransId="{677DF721-2FBB-4F4A-AFD1-47FD0B2DEBB3}" sibTransId="{E57019F8-7354-4F14-8944-C3FDA91BBB3C}"/>
    <dgm:cxn modelId="{3F377165-E4B5-4A3D-AA34-3A47901A6636}" type="presOf" srcId="{C87CB9A4-FCFB-44C9-B28A-394538B59E45}" destId="{05228609-C8CE-4395-B70E-14CD87053892}" srcOrd="0" destOrd="0" presId="urn:microsoft.com/office/officeart/2005/8/layout/default"/>
    <dgm:cxn modelId="{F0FAB79F-A38B-44E8-A218-3E8A1A5709D3}" srcId="{4F80958A-4DF6-496E-9897-F81593D40FF4}" destId="{DCB09FDF-F391-4F43-B599-BFBFE17DDB6C}" srcOrd="0" destOrd="0" parTransId="{F3FDBAA4-597D-4EFE-8469-BF7ECDF4259D}" sibTransId="{12499B65-8073-4FB5-B78F-AA565435D014}"/>
    <dgm:cxn modelId="{2BD69A84-61DA-4A58-80FA-F8E0B2AB86AD}" type="presOf" srcId="{DCB09FDF-F391-4F43-B599-BFBFE17DDB6C}" destId="{0D757C7E-C280-4ABE-B91C-3D97FF317B46}" srcOrd="0" destOrd="0" presId="urn:microsoft.com/office/officeart/2005/8/layout/default"/>
    <dgm:cxn modelId="{B83CA507-5622-421C-942E-915C4FF35744}" type="presOf" srcId="{1F2C5FC9-4082-47AB-8CA4-163D296D82BB}" destId="{7DBA34D7-6DF5-4043-B9B0-9EB2448B202E}" srcOrd="0" destOrd="0" presId="urn:microsoft.com/office/officeart/2005/8/layout/default"/>
    <dgm:cxn modelId="{6B03E709-5C2D-47BC-B8B7-E1D87D90E803}" type="presOf" srcId="{367AEC14-B4DC-4529-972F-BF88F100584A}" destId="{A49836A7-C623-4DBD-9A25-3E501F3CDBF6}" srcOrd="0" destOrd="0" presId="urn:microsoft.com/office/officeart/2005/8/layout/default"/>
    <dgm:cxn modelId="{6FAD9E78-5000-48A4-98CC-45C94AB4C205}" srcId="{4F80958A-4DF6-496E-9897-F81593D40FF4}" destId="{367AEC14-B4DC-4529-972F-BF88F100584A}" srcOrd="1" destOrd="0" parTransId="{81E34415-D58B-4D6A-9B0E-20BEF09E922F}" sibTransId="{C664A27B-4417-457E-83E2-550D51326448}"/>
    <dgm:cxn modelId="{1485329B-D803-4A8D-818A-00F5343D8DDC}" srcId="{4F80958A-4DF6-496E-9897-F81593D40FF4}" destId="{C87CB9A4-FCFB-44C9-B28A-394538B59E45}" srcOrd="3" destOrd="0" parTransId="{81451CAA-66BA-4064-B954-702E9EEAF9A1}" sibTransId="{4FCE276D-70E2-4B4C-B9A4-844722A12FC5}"/>
    <dgm:cxn modelId="{8A10AF72-FC9D-446F-B7AD-2D3BA99E846E}" type="presParOf" srcId="{D8AE1F01-AB6D-4275-97BB-BF1825ADB424}" destId="{0D757C7E-C280-4ABE-B91C-3D97FF317B46}" srcOrd="0" destOrd="0" presId="urn:microsoft.com/office/officeart/2005/8/layout/default"/>
    <dgm:cxn modelId="{E6DD9665-850B-4C08-B3DA-217D1AD217CA}" type="presParOf" srcId="{D8AE1F01-AB6D-4275-97BB-BF1825ADB424}" destId="{52EA766E-73F6-436D-828E-A39A86B66B59}" srcOrd="1" destOrd="0" presId="urn:microsoft.com/office/officeart/2005/8/layout/default"/>
    <dgm:cxn modelId="{5ED79838-BD8D-4CA6-BBA5-2E33FED917D9}" type="presParOf" srcId="{D8AE1F01-AB6D-4275-97BB-BF1825ADB424}" destId="{A49836A7-C623-4DBD-9A25-3E501F3CDBF6}" srcOrd="2" destOrd="0" presId="urn:microsoft.com/office/officeart/2005/8/layout/default"/>
    <dgm:cxn modelId="{2829536B-B217-4322-BC7E-34B3334A056F}" type="presParOf" srcId="{D8AE1F01-AB6D-4275-97BB-BF1825ADB424}" destId="{98544B2B-266F-42E0-B2B9-261671799FE2}" srcOrd="3" destOrd="0" presId="urn:microsoft.com/office/officeart/2005/8/layout/default"/>
    <dgm:cxn modelId="{EBA6B48D-45B6-4BE5-B377-A6F2000DC9C8}" type="presParOf" srcId="{D8AE1F01-AB6D-4275-97BB-BF1825ADB424}" destId="{1BA89F02-EF81-46E8-BD56-4450C92E22F4}" srcOrd="4" destOrd="0" presId="urn:microsoft.com/office/officeart/2005/8/layout/default"/>
    <dgm:cxn modelId="{B1121C65-9A29-4A37-8C67-5046A74A71B7}" type="presParOf" srcId="{D8AE1F01-AB6D-4275-97BB-BF1825ADB424}" destId="{F89E15E2-3692-4371-969D-CA9B28882899}" srcOrd="5" destOrd="0" presId="urn:microsoft.com/office/officeart/2005/8/layout/default"/>
    <dgm:cxn modelId="{FA958242-C447-4BFA-BF80-3862192E841D}" type="presParOf" srcId="{D8AE1F01-AB6D-4275-97BB-BF1825ADB424}" destId="{05228609-C8CE-4395-B70E-14CD87053892}" srcOrd="6" destOrd="0" presId="urn:microsoft.com/office/officeart/2005/8/layout/default"/>
    <dgm:cxn modelId="{0918476E-08C9-4D61-8810-059C30C61E2E}" type="presParOf" srcId="{D8AE1F01-AB6D-4275-97BB-BF1825ADB424}" destId="{3D8B2D67-6643-48ED-BE3C-04323FBC7DAB}" srcOrd="7" destOrd="0" presId="urn:microsoft.com/office/officeart/2005/8/layout/default"/>
    <dgm:cxn modelId="{58831248-35BB-45FA-879A-63FC8851F7CB}" type="presParOf" srcId="{D8AE1F01-AB6D-4275-97BB-BF1825ADB424}" destId="{A772A464-4B82-453A-8257-BEE114154C03}" srcOrd="8" destOrd="0" presId="urn:microsoft.com/office/officeart/2005/8/layout/default"/>
    <dgm:cxn modelId="{2220063E-C0F5-4ED1-B2E3-6C516335DF92}" type="presParOf" srcId="{D8AE1F01-AB6D-4275-97BB-BF1825ADB424}" destId="{8DD24E18-0577-4313-A734-55F64C09E716}" srcOrd="9" destOrd="0" presId="urn:microsoft.com/office/officeart/2005/8/layout/default"/>
    <dgm:cxn modelId="{FA33E737-6F92-4890-B08B-C763FA9712A4}" type="presParOf" srcId="{D8AE1F01-AB6D-4275-97BB-BF1825ADB424}" destId="{7DBA34D7-6DF5-4043-B9B0-9EB2448B202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F9CC0-8F91-4368-8D34-A583183D5FD2}">
      <dsp:nvSpPr>
        <dsp:cNvPr id="0" name=""/>
        <dsp:cNvSpPr/>
      </dsp:nvSpPr>
      <dsp:spPr>
        <a:xfrm>
          <a:off x="2587" y="15834"/>
          <a:ext cx="2523092" cy="400867"/>
        </a:xfrm>
        <a:prstGeom prst="rect">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buNone/>
          </a:pPr>
          <a:r>
            <a:rPr lang="en-US" sz="1600" b="1" kern="1200" dirty="0">
              <a:solidFill>
                <a:sysClr val="windowText" lastClr="000000"/>
              </a:solidFill>
              <a:latin typeface="Calibri" panose="020F0502020204030204" pitchFamily="34" charset="0"/>
              <a:ea typeface="+mn-ea"/>
              <a:cs typeface="+mn-cs"/>
            </a:rPr>
            <a:t>ADHERING THE PRINCIPLES</a:t>
          </a:r>
          <a:endParaRPr lang="en-MY" sz="1600" b="1" kern="1200" dirty="0">
            <a:solidFill>
              <a:sysClr val="windowText" lastClr="000000"/>
            </a:solidFill>
            <a:latin typeface="Calibri" panose="020F0502020204030204" pitchFamily="34" charset="0"/>
            <a:ea typeface="+mn-ea"/>
            <a:cs typeface="+mn-cs"/>
          </a:endParaRPr>
        </a:p>
      </dsp:txBody>
      <dsp:txXfrm>
        <a:off x="2587" y="15834"/>
        <a:ext cx="2523092" cy="400867"/>
      </dsp:txXfrm>
    </dsp:sp>
    <dsp:sp modelId="{80F32011-EB3F-4C77-9EFA-3072080624AB}">
      <dsp:nvSpPr>
        <dsp:cNvPr id="0" name=""/>
        <dsp:cNvSpPr/>
      </dsp:nvSpPr>
      <dsp:spPr>
        <a:xfrm>
          <a:off x="2587" y="416701"/>
          <a:ext cx="2523092" cy="4391999"/>
        </a:xfrm>
        <a:prstGeom prst="rect">
          <a:avLst/>
        </a:prstGeom>
        <a:solidFill>
          <a:srgbClr val="A5A5A5">
            <a:tint val="40000"/>
            <a:alpha val="90000"/>
            <a:hueOff val="0"/>
            <a:satOff val="0"/>
            <a:lumOff val="0"/>
            <a:alphaOff val="0"/>
          </a:srgbClr>
        </a:solidFill>
        <a:ln w="12700" cap="flat" cmpd="sng" algn="ctr">
          <a:solidFill>
            <a:srgbClr val="A5A5A5">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mn-cs"/>
            </a:rPr>
            <a:t>The Core:</a:t>
          </a:r>
          <a:endParaRPr lang="en-MY" sz="1800" kern="1200" dirty="0">
            <a:solidFill>
              <a:sysClr val="windowText" lastClr="000000">
                <a:hueOff val="0"/>
                <a:satOff val="0"/>
                <a:lumOff val="0"/>
                <a:alphaOff val="0"/>
              </a:sysClr>
            </a:solidFill>
            <a:latin typeface="Calibri" panose="020F0502020204030204" pitchFamily="34" charset="0"/>
            <a:ea typeface="+mn-ea"/>
            <a:cs typeface="+mn-cs"/>
          </a:endParaRPr>
        </a:p>
        <a:p>
          <a:pPr marL="342900" lvl="2"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mn-cs"/>
            </a:rPr>
            <a:t>The prohibition of </a:t>
          </a:r>
          <a:r>
            <a:rPr lang="en-US" sz="1800" kern="1200" dirty="0" err="1">
              <a:solidFill>
                <a:sysClr val="windowText" lastClr="000000">
                  <a:hueOff val="0"/>
                  <a:satOff val="0"/>
                  <a:lumOff val="0"/>
                  <a:alphaOff val="0"/>
                </a:sysClr>
              </a:solidFill>
              <a:latin typeface="Calibri" panose="020F0502020204030204" pitchFamily="34" charset="0"/>
              <a:ea typeface="+mn-ea"/>
              <a:cs typeface="+mn-cs"/>
            </a:rPr>
            <a:t>Riba</a:t>
          </a:r>
          <a:endParaRPr lang="en-MY" sz="1800" kern="1200" dirty="0">
            <a:solidFill>
              <a:sysClr val="windowText" lastClr="000000">
                <a:hueOff val="0"/>
                <a:satOff val="0"/>
                <a:lumOff val="0"/>
                <a:alphaOff val="0"/>
              </a:sysClr>
            </a:solidFill>
            <a:latin typeface="Calibri" panose="020F0502020204030204" pitchFamily="34" charset="0"/>
            <a:ea typeface="+mn-ea"/>
            <a:cs typeface="+mn-cs"/>
          </a:endParaRPr>
        </a:p>
        <a:p>
          <a:pPr marL="342900" lvl="2"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mn-cs"/>
            </a:rPr>
            <a:t>The avoidance of </a:t>
          </a:r>
          <a:r>
            <a:rPr lang="en-US" sz="1800" kern="1200" dirty="0" err="1">
              <a:solidFill>
                <a:sysClr val="windowText" lastClr="000000">
                  <a:hueOff val="0"/>
                  <a:satOff val="0"/>
                  <a:lumOff val="0"/>
                  <a:alphaOff val="0"/>
                </a:sysClr>
              </a:solidFill>
              <a:latin typeface="Calibri" panose="020F0502020204030204" pitchFamily="34" charset="0"/>
              <a:ea typeface="+mn-ea"/>
              <a:cs typeface="+mn-cs"/>
            </a:rPr>
            <a:t>Gharar</a:t>
          </a:r>
          <a:endParaRPr lang="en-MY" sz="1800" kern="1200" dirty="0">
            <a:solidFill>
              <a:sysClr val="windowText" lastClr="000000">
                <a:hueOff val="0"/>
                <a:satOff val="0"/>
                <a:lumOff val="0"/>
                <a:alphaOff val="0"/>
              </a:sysClr>
            </a:solidFill>
            <a:latin typeface="Calibri" panose="020F0502020204030204" pitchFamily="34" charset="0"/>
            <a:ea typeface="+mn-ea"/>
            <a:cs typeface="+mn-cs"/>
          </a:endParaRPr>
        </a:p>
        <a:p>
          <a:pPr marL="342900" lvl="2"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mn-cs"/>
            </a:rPr>
            <a:t>The engagement in real economic activities</a:t>
          </a:r>
          <a:endParaRPr lang="en-MY" sz="1800" kern="1200" dirty="0">
            <a:solidFill>
              <a:sysClr val="windowText" lastClr="000000">
                <a:hueOff val="0"/>
                <a:satOff val="0"/>
                <a:lumOff val="0"/>
                <a:alphaOff val="0"/>
              </a:sysClr>
            </a:solidFill>
            <a:latin typeface="Calibri" panose="020F0502020204030204" pitchFamily="34" charset="0"/>
            <a:ea typeface="+mn-ea"/>
            <a:cs typeface="+mn-cs"/>
          </a:endParaRP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mn-cs"/>
            </a:rPr>
            <a:t>The Ethical Principles</a:t>
          </a:r>
          <a:endParaRPr lang="en-MY" sz="1800" kern="1200" dirty="0">
            <a:solidFill>
              <a:sysClr val="windowText" lastClr="000000">
                <a:hueOff val="0"/>
                <a:satOff val="0"/>
                <a:lumOff val="0"/>
                <a:alphaOff val="0"/>
              </a:sysClr>
            </a:solidFill>
            <a:latin typeface="Calibri" panose="020F0502020204030204" pitchFamily="34" charset="0"/>
            <a:ea typeface="+mn-ea"/>
            <a:cs typeface="+mn-cs"/>
          </a:endParaRPr>
        </a:p>
        <a:p>
          <a:pPr marL="342900" lvl="2"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mn-cs"/>
            </a:rPr>
            <a:t>Avoidance of forbidden activities</a:t>
          </a:r>
          <a:endParaRPr lang="en-MY" sz="1800" kern="1200" dirty="0">
            <a:solidFill>
              <a:sysClr val="windowText" lastClr="000000">
                <a:hueOff val="0"/>
                <a:satOff val="0"/>
                <a:lumOff val="0"/>
                <a:alphaOff val="0"/>
              </a:sysClr>
            </a:solidFill>
            <a:latin typeface="Calibri" panose="020F0502020204030204" pitchFamily="34" charset="0"/>
            <a:ea typeface="+mn-ea"/>
            <a:cs typeface="+mn-cs"/>
          </a:endParaRPr>
        </a:p>
        <a:p>
          <a:pPr marL="342900" lvl="2"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mn-cs"/>
            </a:rPr>
            <a:t>Fair &amp; transparent financial dealings</a:t>
          </a:r>
          <a:endParaRPr lang="en-MY" sz="1800" kern="1200" dirty="0">
            <a:solidFill>
              <a:sysClr val="windowText" lastClr="000000">
                <a:hueOff val="0"/>
                <a:satOff val="0"/>
                <a:lumOff val="0"/>
                <a:alphaOff val="0"/>
              </a:sysClr>
            </a:solidFill>
            <a:latin typeface="Calibri" panose="020F0502020204030204" pitchFamily="34" charset="0"/>
            <a:ea typeface="+mn-ea"/>
            <a:cs typeface="+mn-cs"/>
          </a:endParaRPr>
        </a:p>
        <a:p>
          <a:pPr marL="342900" lvl="2"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mn-cs"/>
            </a:rPr>
            <a:t>Commitment of Islamic values</a:t>
          </a:r>
          <a:endParaRPr lang="en-MY" sz="1800" kern="1200" dirty="0">
            <a:solidFill>
              <a:sysClr val="windowText" lastClr="000000">
                <a:hueOff val="0"/>
                <a:satOff val="0"/>
                <a:lumOff val="0"/>
                <a:alphaOff val="0"/>
              </a:sysClr>
            </a:solidFill>
            <a:latin typeface="Calibri" panose="020F0502020204030204" pitchFamily="34" charset="0"/>
            <a:ea typeface="+mn-ea"/>
            <a:cs typeface="+mn-cs"/>
          </a:endParaRPr>
        </a:p>
      </dsp:txBody>
      <dsp:txXfrm>
        <a:off x="2587" y="416701"/>
        <a:ext cx="2523092" cy="4391999"/>
      </dsp:txXfrm>
    </dsp:sp>
    <dsp:sp modelId="{11C5250D-C01C-48C3-8F2C-7E4075D34063}">
      <dsp:nvSpPr>
        <dsp:cNvPr id="0" name=""/>
        <dsp:cNvSpPr/>
      </dsp:nvSpPr>
      <dsp:spPr>
        <a:xfrm>
          <a:off x="2878913" y="15834"/>
          <a:ext cx="2523092" cy="400867"/>
        </a:xfrm>
        <a:prstGeom prst="rect">
          <a:avLst/>
        </a:prstGeom>
        <a:solidFill>
          <a:srgbClr val="A5A5A5">
            <a:hueOff val="1355300"/>
            <a:satOff val="50000"/>
            <a:lumOff val="-7353"/>
            <a:alphaOff val="0"/>
          </a:srgbClr>
        </a:solidFill>
        <a:ln w="12700" cap="flat" cmpd="sng" algn="ctr">
          <a:solidFill>
            <a:srgbClr val="A5A5A5">
              <a:hueOff val="1355300"/>
              <a:satOff val="50000"/>
              <a:lumOff val="-735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buNone/>
          </a:pPr>
          <a:r>
            <a:rPr lang="en-US" sz="1800" b="1" kern="1200" dirty="0">
              <a:solidFill>
                <a:sysClr val="window" lastClr="FFFFFF"/>
              </a:solidFill>
              <a:latin typeface="Calibri" panose="020F0502020204030204" pitchFamily="34" charset="0"/>
              <a:ea typeface="+mn-ea"/>
              <a:cs typeface="+mn-cs"/>
            </a:rPr>
            <a:t>MECHANISMS</a:t>
          </a:r>
          <a:endParaRPr lang="en-MY" sz="1800" b="1" kern="1200" dirty="0">
            <a:solidFill>
              <a:sysClr val="window" lastClr="FFFFFF"/>
            </a:solidFill>
            <a:latin typeface="Calibri" panose="020F0502020204030204" pitchFamily="34" charset="0"/>
            <a:ea typeface="+mn-ea"/>
            <a:cs typeface="+mn-cs"/>
          </a:endParaRPr>
        </a:p>
      </dsp:txBody>
      <dsp:txXfrm>
        <a:off x="2878913" y="15834"/>
        <a:ext cx="2523092" cy="400867"/>
      </dsp:txXfrm>
    </dsp:sp>
    <dsp:sp modelId="{5778449A-012C-4D8F-B262-D3BE64F4B8D2}">
      <dsp:nvSpPr>
        <dsp:cNvPr id="0" name=""/>
        <dsp:cNvSpPr/>
      </dsp:nvSpPr>
      <dsp:spPr>
        <a:xfrm>
          <a:off x="2878913" y="416701"/>
          <a:ext cx="2523092" cy="4391999"/>
        </a:xfrm>
        <a:prstGeom prst="rect">
          <a:avLst/>
        </a:prstGeom>
        <a:solidFill>
          <a:srgbClr val="A5A5A5">
            <a:tint val="40000"/>
            <a:alpha val="90000"/>
            <a:hueOff val="1014570"/>
            <a:satOff val="50000"/>
            <a:lumOff val="890"/>
            <a:alphaOff val="0"/>
          </a:srgbClr>
        </a:solidFill>
        <a:ln w="12700" cap="flat" cmpd="sng" algn="ctr">
          <a:solidFill>
            <a:srgbClr val="A5A5A5">
              <a:tint val="40000"/>
              <a:alpha val="90000"/>
              <a:hueOff val="1014570"/>
              <a:satOff val="50000"/>
              <a:lumOff val="89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mn-cs"/>
            </a:rPr>
            <a:t>Observing the principles governing the contracts (‘</a:t>
          </a:r>
          <a:r>
            <a:rPr lang="en-US" sz="2000" i="1" kern="1200" dirty="0" err="1">
              <a:solidFill>
                <a:sysClr val="windowText" lastClr="000000">
                  <a:hueOff val="0"/>
                  <a:satOff val="0"/>
                  <a:lumOff val="0"/>
                  <a:alphaOff val="0"/>
                </a:sysClr>
              </a:solidFill>
              <a:latin typeface="Calibri" panose="020F0502020204030204" pitchFamily="34" charset="0"/>
              <a:ea typeface="+mn-ea"/>
              <a:cs typeface="+mn-cs"/>
            </a:rPr>
            <a:t>aqd</a:t>
          </a:r>
          <a:r>
            <a:rPr lang="en-US" sz="2000" kern="1200" dirty="0">
              <a:solidFill>
                <a:sysClr val="windowText" lastClr="000000">
                  <a:hueOff val="0"/>
                  <a:satOff val="0"/>
                  <a:lumOff val="0"/>
                  <a:alphaOff val="0"/>
                </a:sysClr>
              </a:solidFill>
              <a:latin typeface="Calibri" panose="020F0502020204030204" pitchFamily="34" charset="0"/>
              <a:ea typeface="+mn-ea"/>
              <a:cs typeface="+mn-cs"/>
            </a:rPr>
            <a:t>)</a:t>
          </a:r>
          <a:endParaRPr lang="en-MY" sz="2000" kern="1200" dirty="0">
            <a:solidFill>
              <a:sysClr val="windowText" lastClr="000000">
                <a:hueOff val="0"/>
                <a:satOff val="0"/>
                <a:lumOff val="0"/>
                <a:alphaOff val="0"/>
              </a:sysClr>
            </a:solidFill>
            <a:latin typeface="Calibri" panose="020F0502020204030204" pitchFamily="34" charset="0"/>
            <a:ea typeface="+mn-ea"/>
            <a:cs typeface="+mn-cs"/>
          </a:endParaRPr>
        </a:p>
        <a:p>
          <a:pPr marL="228600" lvl="1" indent="-228600" algn="l" defTabSz="889000">
            <a:lnSpc>
              <a:spcPct val="90000"/>
            </a:lnSpc>
            <a:spcBef>
              <a:spcPct val="0"/>
            </a:spcBef>
            <a:spcAft>
              <a:spcPct val="15000"/>
            </a:spcAft>
            <a:buChar char="••"/>
          </a:pPr>
          <a:endParaRPr lang="en-MY" sz="2000" kern="1200" dirty="0">
            <a:solidFill>
              <a:sysClr val="windowText" lastClr="000000">
                <a:hueOff val="0"/>
                <a:satOff val="0"/>
                <a:lumOff val="0"/>
                <a:alphaOff val="0"/>
              </a:sysClr>
            </a:solidFill>
            <a:latin typeface="Calibri" panose="020F0502020204030204" pitchFamily="34" charset="0"/>
            <a:ea typeface="+mn-ea"/>
            <a:cs typeface="+mn-cs"/>
          </a:endParaRP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mn-cs"/>
            </a:rPr>
            <a:t>Forms/structures should be inline with the substances/goals</a:t>
          </a:r>
          <a:endParaRPr lang="en-MY" sz="2000" kern="1200" dirty="0">
            <a:solidFill>
              <a:sysClr val="windowText" lastClr="000000">
                <a:hueOff val="0"/>
                <a:satOff val="0"/>
                <a:lumOff val="0"/>
                <a:alphaOff val="0"/>
              </a:sysClr>
            </a:solidFill>
            <a:latin typeface="Calibri" panose="020F0502020204030204" pitchFamily="34" charset="0"/>
            <a:ea typeface="+mn-ea"/>
            <a:cs typeface="+mn-cs"/>
          </a:endParaRPr>
        </a:p>
        <a:p>
          <a:pPr marL="228600" lvl="1" indent="-228600" algn="l" defTabSz="889000">
            <a:lnSpc>
              <a:spcPct val="90000"/>
            </a:lnSpc>
            <a:spcBef>
              <a:spcPct val="0"/>
            </a:spcBef>
            <a:spcAft>
              <a:spcPct val="15000"/>
            </a:spcAft>
            <a:buChar char="••"/>
          </a:pPr>
          <a:endParaRPr lang="en-MY" sz="2000" kern="1200" dirty="0">
            <a:solidFill>
              <a:sysClr val="windowText" lastClr="000000">
                <a:hueOff val="0"/>
                <a:satOff val="0"/>
                <a:lumOff val="0"/>
                <a:alphaOff val="0"/>
              </a:sysClr>
            </a:solidFill>
            <a:latin typeface="Calibri" panose="020F0502020204030204" pitchFamily="34" charset="0"/>
            <a:ea typeface="+mn-ea"/>
            <a:cs typeface="+mn-cs"/>
          </a:endParaRP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mn-cs"/>
            </a:rPr>
            <a:t>Observing the criteria of efficient, effective, fair, just and transparent</a:t>
          </a:r>
          <a:endParaRPr lang="en-MY" sz="2000" kern="1200" dirty="0">
            <a:solidFill>
              <a:sysClr val="windowText" lastClr="000000">
                <a:hueOff val="0"/>
                <a:satOff val="0"/>
                <a:lumOff val="0"/>
                <a:alphaOff val="0"/>
              </a:sysClr>
            </a:solidFill>
            <a:latin typeface="Calibri" panose="020F0502020204030204" pitchFamily="34" charset="0"/>
            <a:ea typeface="+mn-ea"/>
            <a:cs typeface="+mn-cs"/>
          </a:endParaRPr>
        </a:p>
      </dsp:txBody>
      <dsp:txXfrm>
        <a:off x="2878913" y="416701"/>
        <a:ext cx="2523092" cy="4391999"/>
      </dsp:txXfrm>
    </dsp:sp>
    <dsp:sp modelId="{AFC50529-7AD1-4718-B670-9F377B8C63FB}">
      <dsp:nvSpPr>
        <dsp:cNvPr id="0" name=""/>
        <dsp:cNvSpPr/>
      </dsp:nvSpPr>
      <dsp:spPr>
        <a:xfrm>
          <a:off x="5755239" y="15834"/>
          <a:ext cx="2523092" cy="400867"/>
        </a:xfrm>
        <a:prstGeom prst="rect">
          <a:avLst/>
        </a:prstGeo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buNone/>
          </a:pPr>
          <a:r>
            <a:rPr lang="en-US" sz="1800" b="1" kern="1200" dirty="0">
              <a:solidFill>
                <a:sysClr val="window" lastClr="FFFFFF"/>
              </a:solidFill>
              <a:latin typeface="Calibri" panose="020F0502020204030204" pitchFamily="34" charset="0"/>
              <a:ea typeface="+mn-ea"/>
              <a:cs typeface="+mn-cs"/>
            </a:rPr>
            <a:t>GOALS</a:t>
          </a:r>
          <a:endParaRPr lang="en-MY" sz="1800" b="1" kern="1200" dirty="0">
            <a:solidFill>
              <a:sysClr val="window" lastClr="FFFFFF"/>
            </a:solidFill>
            <a:latin typeface="Calibri" panose="020F0502020204030204" pitchFamily="34" charset="0"/>
            <a:ea typeface="+mn-ea"/>
            <a:cs typeface="+mn-cs"/>
          </a:endParaRPr>
        </a:p>
      </dsp:txBody>
      <dsp:txXfrm>
        <a:off x="5755239" y="15834"/>
        <a:ext cx="2523092" cy="400867"/>
      </dsp:txXfrm>
    </dsp:sp>
    <dsp:sp modelId="{29C1B5F1-5BEA-4CDB-A13A-1C42ABF75892}">
      <dsp:nvSpPr>
        <dsp:cNvPr id="0" name=""/>
        <dsp:cNvSpPr/>
      </dsp:nvSpPr>
      <dsp:spPr>
        <a:xfrm>
          <a:off x="5755239" y="416701"/>
          <a:ext cx="2523092" cy="4391999"/>
        </a:xfrm>
        <a:prstGeom prst="rect">
          <a:avLst/>
        </a:prstGeom>
        <a:solidFill>
          <a:srgbClr val="A5A5A5">
            <a:tint val="40000"/>
            <a:alpha val="90000"/>
            <a:hueOff val="2029141"/>
            <a:satOff val="100000"/>
            <a:lumOff val="1779"/>
            <a:alphaOff val="0"/>
          </a:srgbClr>
        </a:solidFill>
        <a:ln w="12700" cap="flat" cmpd="sng" algn="ctr">
          <a:solidFill>
            <a:srgbClr val="A5A5A5">
              <a:tint val="40000"/>
              <a:alpha val="90000"/>
              <a:hueOff val="2029141"/>
              <a:satOff val="100000"/>
              <a:lumOff val="177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mn-cs"/>
            </a:rPr>
            <a:t>Aims to realize the </a:t>
          </a:r>
          <a:r>
            <a:rPr lang="en-US" sz="2000" i="1" kern="1200" dirty="0" err="1">
              <a:solidFill>
                <a:sysClr val="windowText" lastClr="000000">
                  <a:hueOff val="0"/>
                  <a:satOff val="0"/>
                  <a:lumOff val="0"/>
                  <a:alphaOff val="0"/>
                </a:sysClr>
              </a:solidFill>
              <a:latin typeface="Calibri" panose="020F0502020204030204" pitchFamily="34" charset="0"/>
              <a:ea typeface="+mn-ea"/>
              <a:cs typeface="+mn-cs"/>
            </a:rPr>
            <a:t>maqasid</a:t>
          </a:r>
          <a:r>
            <a:rPr lang="en-US" sz="2000" i="1" kern="1200" dirty="0">
              <a:solidFill>
                <a:sysClr val="windowText" lastClr="000000">
                  <a:hueOff val="0"/>
                  <a:satOff val="0"/>
                  <a:lumOff val="0"/>
                  <a:alphaOff val="0"/>
                </a:sysClr>
              </a:solidFill>
              <a:latin typeface="Calibri" panose="020F0502020204030204" pitchFamily="34" charset="0"/>
              <a:ea typeface="+mn-ea"/>
              <a:cs typeface="+mn-cs"/>
            </a:rPr>
            <a:t> al-Shari’ah </a:t>
          </a:r>
          <a:r>
            <a:rPr lang="en-US" sz="2000" i="0" kern="1200" dirty="0">
              <a:solidFill>
                <a:sysClr val="windowText" lastClr="000000">
                  <a:hueOff val="0"/>
                  <a:satOff val="0"/>
                  <a:lumOff val="0"/>
                  <a:alphaOff val="0"/>
                </a:sysClr>
              </a:solidFill>
              <a:latin typeface="Calibri" panose="020F0502020204030204" pitchFamily="34" charset="0"/>
              <a:ea typeface="+mn-ea"/>
              <a:cs typeface="+mn-cs"/>
            </a:rPr>
            <a:t>in the whole dimensions:</a:t>
          </a:r>
          <a:endParaRPr lang="en-MY" sz="2000" i="0" kern="1200" dirty="0">
            <a:solidFill>
              <a:sysClr val="windowText" lastClr="000000">
                <a:hueOff val="0"/>
                <a:satOff val="0"/>
                <a:lumOff val="0"/>
                <a:alphaOff val="0"/>
              </a:sysClr>
            </a:solidFill>
            <a:latin typeface="Calibri" panose="020F0502020204030204" pitchFamily="34" charset="0"/>
            <a:ea typeface="+mn-ea"/>
            <a:cs typeface="+mn-cs"/>
          </a:endParaRPr>
        </a:p>
        <a:p>
          <a:pPr marL="457200" lvl="2" indent="-228600" algn="l" defTabSz="889000">
            <a:lnSpc>
              <a:spcPct val="90000"/>
            </a:lnSpc>
            <a:spcBef>
              <a:spcPct val="0"/>
            </a:spcBef>
            <a:spcAft>
              <a:spcPct val="15000"/>
            </a:spcAft>
            <a:buChar char="••"/>
          </a:pPr>
          <a:r>
            <a:rPr lang="en-US" sz="2000" b="1" kern="1200" dirty="0">
              <a:solidFill>
                <a:sysClr val="windowText" lastClr="000000">
                  <a:hueOff val="0"/>
                  <a:satOff val="0"/>
                  <a:lumOff val="0"/>
                  <a:alphaOff val="0"/>
                </a:sysClr>
              </a:solidFill>
              <a:latin typeface="Calibri" panose="020F0502020204030204" pitchFamily="34" charset="0"/>
              <a:ea typeface="+mn-ea"/>
              <a:cs typeface="+mn-cs"/>
            </a:rPr>
            <a:t>Micro goals: </a:t>
          </a:r>
          <a:r>
            <a:rPr lang="en-US" sz="2000" kern="1200" dirty="0">
              <a:solidFill>
                <a:sysClr val="windowText" lastClr="000000">
                  <a:hueOff val="0"/>
                  <a:satOff val="0"/>
                  <a:lumOff val="0"/>
                  <a:alphaOff val="0"/>
                </a:sysClr>
              </a:solidFill>
              <a:latin typeface="Calibri" panose="020F0502020204030204" pitchFamily="34" charset="0"/>
              <a:ea typeface="+mn-ea"/>
              <a:cs typeface="+mn-cs"/>
            </a:rPr>
            <a:t>related to the Individuals</a:t>
          </a:r>
          <a:endParaRPr lang="en-MY" sz="2000" kern="1200" dirty="0">
            <a:solidFill>
              <a:sysClr val="windowText" lastClr="000000">
                <a:hueOff val="0"/>
                <a:satOff val="0"/>
                <a:lumOff val="0"/>
                <a:alphaOff val="0"/>
              </a:sysClr>
            </a:solidFill>
            <a:latin typeface="Calibri" panose="020F0502020204030204" pitchFamily="34" charset="0"/>
            <a:ea typeface="+mn-ea"/>
            <a:cs typeface="+mn-cs"/>
          </a:endParaRPr>
        </a:p>
        <a:p>
          <a:pPr marL="457200" lvl="2" indent="-228600" algn="l" defTabSz="889000">
            <a:lnSpc>
              <a:spcPct val="90000"/>
            </a:lnSpc>
            <a:spcBef>
              <a:spcPct val="0"/>
            </a:spcBef>
            <a:spcAft>
              <a:spcPct val="15000"/>
            </a:spcAft>
            <a:buChar char="••"/>
          </a:pPr>
          <a:r>
            <a:rPr lang="en-US" sz="2000" b="1" kern="1200" dirty="0">
              <a:solidFill>
                <a:sysClr val="windowText" lastClr="000000">
                  <a:hueOff val="0"/>
                  <a:satOff val="0"/>
                  <a:lumOff val="0"/>
                  <a:alphaOff val="0"/>
                </a:sysClr>
              </a:solidFill>
              <a:latin typeface="Calibri" panose="020F0502020204030204" pitchFamily="34" charset="0"/>
              <a:ea typeface="+mn-ea"/>
              <a:cs typeface="+mn-cs"/>
            </a:rPr>
            <a:t>Macro goals: </a:t>
          </a:r>
          <a:r>
            <a:rPr lang="en-US" sz="2000" kern="1200" dirty="0">
              <a:solidFill>
                <a:sysClr val="windowText" lastClr="000000">
                  <a:hueOff val="0"/>
                  <a:satOff val="0"/>
                  <a:lumOff val="0"/>
                  <a:alphaOff val="0"/>
                </a:sysClr>
              </a:solidFill>
              <a:latin typeface="Calibri" panose="020F0502020204030204" pitchFamily="34" charset="0"/>
              <a:ea typeface="+mn-ea"/>
              <a:cs typeface="+mn-cs"/>
            </a:rPr>
            <a:t>related to the society</a:t>
          </a:r>
          <a:endParaRPr lang="en-MY" sz="2000" kern="1200" dirty="0">
            <a:solidFill>
              <a:sysClr val="windowText" lastClr="000000">
                <a:hueOff val="0"/>
                <a:satOff val="0"/>
                <a:lumOff val="0"/>
                <a:alphaOff val="0"/>
              </a:sysClr>
            </a:solidFill>
            <a:latin typeface="Calibri" panose="020F0502020204030204" pitchFamily="34" charset="0"/>
            <a:ea typeface="+mn-ea"/>
            <a:cs typeface="+mn-cs"/>
          </a:endParaRPr>
        </a:p>
        <a:p>
          <a:pPr marL="457200" lvl="2" indent="-228600" algn="l" defTabSz="889000">
            <a:lnSpc>
              <a:spcPct val="90000"/>
            </a:lnSpc>
            <a:spcBef>
              <a:spcPct val="0"/>
            </a:spcBef>
            <a:spcAft>
              <a:spcPct val="15000"/>
            </a:spcAft>
            <a:buChar char="••"/>
          </a:pPr>
          <a:r>
            <a:rPr lang="en-US" sz="2000" b="1" kern="1200" dirty="0">
              <a:solidFill>
                <a:sysClr val="windowText" lastClr="000000">
                  <a:hueOff val="0"/>
                  <a:satOff val="0"/>
                  <a:lumOff val="0"/>
                  <a:alphaOff val="0"/>
                </a:sysClr>
              </a:solidFill>
              <a:latin typeface="Calibri" panose="020F0502020204030204" pitchFamily="34" charset="0"/>
              <a:ea typeface="+mn-ea"/>
              <a:cs typeface="+mn-cs"/>
            </a:rPr>
            <a:t>System goals:</a:t>
          </a:r>
          <a:r>
            <a:rPr lang="en-US" sz="2000" kern="1200" dirty="0">
              <a:solidFill>
                <a:sysClr val="windowText" lastClr="000000">
                  <a:hueOff val="0"/>
                  <a:satOff val="0"/>
                  <a:lumOff val="0"/>
                  <a:alphaOff val="0"/>
                </a:sysClr>
              </a:solidFill>
              <a:latin typeface="Calibri" panose="020F0502020204030204" pitchFamily="34" charset="0"/>
              <a:ea typeface="+mn-ea"/>
              <a:cs typeface="+mn-cs"/>
            </a:rPr>
            <a:t> related to the system itself</a:t>
          </a:r>
          <a:endParaRPr lang="en-MY" sz="2000" kern="1200" dirty="0">
            <a:solidFill>
              <a:sysClr val="windowText" lastClr="000000">
                <a:hueOff val="0"/>
                <a:satOff val="0"/>
                <a:lumOff val="0"/>
                <a:alphaOff val="0"/>
              </a:sysClr>
            </a:solidFill>
            <a:latin typeface="Calibri" panose="020F0502020204030204" pitchFamily="34" charset="0"/>
            <a:ea typeface="+mn-ea"/>
            <a:cs typeface="+mn-cs"/>
          </a:endParaRPr>
        </a:p>
      </dsp:txBody>
      <dsp:txXfrm>
        <a:off x="5755239" y="416701"/>
        <a:ext cx="2523092" cy="4391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2BFFA-5773-421B-9304-FDC62B6E3859}">
      <dsp:nvSpPr>
        <dsp:cNvPr id="0" name=""/>
        <dsp:cNvSpPr/>
      </dsp:nvSpPr>
      <dsp:spPr>
        <a:xfrm>
          <a:off x="3418235" y="2662758"/>
          <a:ext cx="2180087" cy="21800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ms-MY" sz="3600" b="1" kern="1200" dirty="0">
              <a:latin typeface="+mj-lt"/>
            </a:rPr>
            <a:t>Islamic Finance </a:t>
          </a:r>
          <a:endParaRPr lang="en-US" sz="3600" b="1" kern="1200" dirty="0"/>
        </a:p>
      </dsp:txBody>
      <dsp:txXfrm>
        <a:off x="3737501" y="2982024"/>
        <a:ext cx="1541555" cy="1541555"/>
      </dsp:txXfrm>
    </dsp:sp>
    <dsp:sp modelId="{E10CF394-602C-4A38-A1FB-CF86BFC339FE}">
      <dsp:nvSpPr>
        <dsp:cNvPr id="0" name=""/>
        <dsp:cNvSpPr/>
      </dsp:nvSpPr>
      <dsp:spPr>
        <a:xfrm rot="10800000">
          <a:off x="1204928" y="3442140"/>
          <a:ext cx="2091575" cy="62132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31A135-316C-45BA-B60A-A736B53EC1D8}">
      <dsp:nvSpPr>
        <dsp:cNvPr id="0" name=""/>
        <dsp:cNvSpPr/>
      </dsp:nvSpPr>
      <dsp:spPr>
        <a:xfrm>
          <a:off x="441897" y="3142378"/>
          <a:ext cx="1526061" cy="12208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ms-MY" sz="2000" kern="1200" dirty="0"/>
            <a:t>Gambling (Maysir)</a:t>
          </a:r>
        </a:p>
      </dsp:txBody>
      <dsp:txXfrm>
        <a:off x="477654" y="3178135"/>
        <a:ext cx="1454547" cy="1149334"/>
      </dsp:txXfrm>
    </dsp:sp>
    <dsp:sp modelId="{1AEC494F-5205-4647-A064-720AB6289CA5}">
      <dsp:nvSpPr>
        <dsp:cNvPr id="0" name=""/>
        <dsp:cNvSpPr/>
      </dsp:nvSpPr>
      <dsp:spPr>
        <a:xfrm rot="12960000">
          <a:off x="1636084" y="2115177"/>
          <a:ext cx="2091575" cy="62132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94C02D-CF63-4B48-8D8F-AF9B243332DC}">
      <dsp:nvSpPr>
        <dsp:cNvPr id="0" name=""/>
        <dsp:cNvSpPr/>
      </dsp:nvSpPr>
      <dsp:spPr>
        <a:xfrm>
          <a:off x="1072781" y="1200717"/>
          <a:ext cx="1526061" cy="12208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ms-MY" sz="2000" kern="1200" dirty="0"/>
            <a:t>Lawful activities</a:t>
          </a:r>
        </a:p>
      </dsp:txBody>
      <dsp:txXfrm>
        <a:off x="1108538" y="1236474"/>
        <a:ext cx="1454547" cy="1149334"/>
      </dsp:txXfrm>
    </dsp:sp>
    <dsp:sp modelId="{1324289D-C669-46C5-850C-759183189A2E}">
      <dsp:nvSpPr>
        <dsp:cNvPr id="0" name=""/>
        <dsp:cNvSpPr/>
      </dsp:nvSpPr>
      <dsp:spPr>
        <a:xfrm rot="15120000">
          <a:off x="2764865" y="1295069"/>
          <a:ext cx="2091575" cy="62132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86DFC3-4CCB-46D9-A60D-DE9931C15D5A}">
      <dsp:nvSpPr>
        <dsp:cNvPr id="0" name=""/>
        <dsp:cNvSpPr/>
      </dsp:nvSpPr>
      <dsp:spPr>
        <a:xfrm>
          <a:off x="2724456" y="704"/>
          <a:ext cx="1526061" cy="12208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ms-MY" sz="2000" kern="1200"/>
            <a:t>Riba Prohibition</a:t>
          </a:r>
        </a:p>
      </dsp:txBody>
      <dsp:txXfrm>
        <a:off x="2760213" y="36461"/>
        <a:ext cx="1454547" cy="1149334"/>
      </dsp:txXfrm>
    </dsp:sp>
    <dsp:sp modelId="{3A6A94B9-64B6-4CAA-B5BD-CF79D2CCABCA}">
      <dsp:nvSpPr>
        <dsp:cNvPr id="0" name=""/>
        <dsp:cNvSpPr/>
      </dsp:nvSpPr>
      <dsp:spPr>
        <a:xfrm rot="17280000">
          <a:off x="4160116" y="1295069"/>
          <a:ext cx="2091575" cy="62132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C462D6-6BB5-4C7F-A8F3-306EBD1AF551}">
      <dsp:nvSpPr>
        <dsp:cNvPr id="0" name=""/>
        <dsp:cNvSpPr/>
      </dsp:nvSpPr>
      <dsp:spPr>
        <a:xfrm>
          <a:off x="4766039" y="704"/>
          <a:ext cx="1526061" cy="122084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ms-MY" sz="2000" kern="1200" dirty="0"/>
            <a:t>Profit and loss sharing</a:t>
          </a:r>
        </a:p>
      </dsp:txBody>
      <dsp:txXfrm>
        <a:off x="4801796" y="36461"/>
        <a:ext cx="1454547" cy="1149334"/>
      </dsp:txXfrm>
    </dsp:sp>
    <dsp:sp modelId="{A3C6F7E3-7638-4EBA-8B9F-0A7F0BE0F8E3}">
      <dsp:nvSpPr>
        <dsp:cNvPr id="0" name=""/>
        <dsp:cNvSpPr/>
      </dsp:nvSpPr>
      <dsp:spPr>
        <a:xfrm rot="19440000">
          <a:off x="5288898" y="2115177"/>
          <a:ext cx="2091575" cy="621324"/>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216ACB-A008-471A-96AC-5C4CB7657C04}">
      <dsp:nvSpPr>
        <dsp:cNvPr id="0" name=""/>
        <dsp:cNvSpPr/>
      </dsp:nvSpPr>
      <dsp:spPr>
        <a:xfrm>
          <a:off x="6417715" y="1200717"/>
          <a:ext cx="1526061" cy="12208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ms-MY" sz="2000" kern="1200" dirty="0"/>
            <a:t>Ethical and Moral values</a:t>
          </a:r>
        </a:p>
      </dsp:txBody>
      <dsp:txXfrm>
        <a:off x="6453472" y="1236474"/>
        <a:ext cx="1454547" cy="1149334"/>
      </dsp:txXfrm>
    </dsp:sp>
    <dsp:sp modelId="{86CE409F-C098-4A1B-9BFB-3CF3473C6479}">
      <dsp:nvSpPr>
        <dsp:cNvPr id="0" name=""/>
        <dsp:cNvSpPr/>
      </dsp:nvSpPr>
      <dsp:spPr>
        <a:xfrm>
          <a:off x="5720054" y="3442140"/>
          <a:ext cx="2091575" cy="62132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54B5CD-B5DF-4C3F-9564-417D8A6877C7}">
      <dsp:nvSpPr>
        <dsp:cNvPr id="0" name=""/>
        <dsp:cNvSpPr/>
      </dsp:nvSpPr>
      <dsp:spPr>
        <a:xfrm>
          <a:off x="7048599" y="3142378"/>
          <a:ext cx="1526061" cy="12208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914400">
            <a:lnSpc>
              <a:spcPct val="90000"/>
            </a:lnSpc>
            <a:spcBef>
              <a:spcPct val="0"/>
            </a:spcBef>
            <a:spcAft>
              <a:spcPts val="0"/>
            </a:spcAft>
          </a:pPr>
          <a:r>
            <a:rPr lang="ms-MY" sz="2000" kern="1200" dirty="0"/>
            <a:t>Speculation  (Qimar)</a:t>
          </a:r>
        </a:p>
      </dsp:txBody>
      <dsp:txXfrm>
        <a:off x="7084356" y="3178135"/>
        <a:ext cx="1454547" cy="1149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40051-3F0A-4853-9510-BFDDD217B00A}">
      <dsp:nvSpPr>
        <dsp:cNvPr id="0" name=""/>
        <dsp:cNvSpPr/>
      </dsp:nvSpPr>
      <dsp:spPr>
        <a:xfrm>
          <a:off x="3643164" y="1676"/>
          <a:ext cx="1730228" cy="11246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t>Promoting Socio-Economic Justice (</a:t>
          </a:r>
          <a:r>
            <a:rPr lang="en-GB" sz="1600" b="1" i="1" kern="1200" dirty="0"/>
            <a:t>al-‘</a:t>
          </a:r>
          <a:r>
            <a:rPr lang="en-GB" sz="1600" b="1" i="1" kern="1200" dirty="0" err="1"/>
            <a:t>adālah</a:t>
          </a:r>
          <a:r>
            <a:rPr lang="en-GB" sz="1600" b="1" kern="1200" dirty="0"/>
            <a:t>)</a:t>
          </a:r>
          <a:r>
            <a:rPr lang="ms-MY" sz="1600" b="1" kern="1200" dirty="0">
              <a:latin typeface="+mj-lt"/>
            </a:rPr>
            <a:t> </a:t>
          </a:r>
          <a:endParaRPr lang="en-US" sz="1600" b="1" kern="1200" dirty="0"/>
        </a:p>
      </dsp:txBody>
      <dsp:txXfrm>
        <a:off x="3698065" y="56577"/>
        <a:ext cx="1620426" cy="1014846"/>
      </dsp:txXfrm>
    </dsp:sp>
    <dsp:sp modelId="{42DF2EA8-1EB6-4899-9F88-AEFD0B62CC9D}">
      <dsp:nvSpPr>
        <dsp:cNvPr id="0" name=""/>
        <dsp:cNvSpPr/>
      </dsp:nvSpPr>
      <dsp:spPr>
        <a:xfrm>
          <a:off x="2650503" y="564000"/>
          <a:ext cx="3715550" cy="3715550"/>
        </a:xfrm>
        <a:custGeom>
          <a:avLst/>
          <a:gdLst/>
          <a:ahLst/>
          <a:cxnLst/>
          <a:rect l="0" t="0" r="0" b="0"/>
          <a:pathLst>
            <a:path>
              <a:moveTo>
                <a:pt x="2735348" y="220340"/>
              </a:moveTo>
              <a:arcTo wR="1857775" hR="1857775" stAng="17891328" swAng="2625424"/>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9E55E9-458F-4EBF-8068-AF58D716CBCC}">
      <dsp:nvSpPr>
        <dsp:cNvPr id="0" name=""/>
        <dsp:cNvSpPr/>
      </dsp:nvSpPr>
      <dsp:spPr>
        <a:xfrm>
          <a:off x="5500940" y="1859451"/>
          <a:ext cx="1730228" cy="112464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solidFill>
                <a:prstClr val="white"/>
              </a:solidFill>
              <a:latin typeface="Calibri" panose="020F0502020204030204"/>
              <a:ea typeface="+mn-ea"/>
              <a:cs typeface="+mn-cs"/>
            </a:rPr>
            <a:t>Fair and Transparent Financial Practices </a:t>
          </a:r>
          <a:endParaRPr lang="en-MY" sz="1700" b="1" kern="1200" dirty="0">
            <a:solidFill>
              <a:prstClr val="white"/>
            </a:solidFill>
            <a:latin typeface="Calibri" panose="020F0502020204030204"/>
            <a:ea typeface="+mn-ea"/>
            <a:cs typeface="+mn-cs"/>
          </a:endParaRPr>
        </a:p>
      </dsp:txBody>
      <dsp:txXfrm>
        <a:off x="5555841" y="1914352"/>
        <a:ext cx="1620426" cy="1014846"/>
      </dsp:txXfrm>
    </dsp:sp>
    <dsp:sp modelId="{1C788D82-1B9F-4282-BF55-59D91853D620}">
      <dsp:nvSpPr>
        <dsp:cNvPr id="0" name=""/>
        <dsp:cNvSpPr/>
      </dsp:nvSpPr>
      <dsp:spPr>
        <a:xfrm>
          <a:off x="2650503" y="564000"/>
          <a:ext cx="3715550" cy="3715550"/>
        </a:xfrm>
        <a:custGeom>
          <a:avLst/>
          <a:gdLst/>
          <a:ahLst/>
          <a:cxnLst/>
          <a:rect l="0" t="0" r="0" b="0"/>
          <a:pathLst>
            <a:path>
              <a:moveTo>
                <a:pt x="3624081" y="2433528"/>
              </a:moveTo>
              <a:arcTo wR="1857775" hR="1857775" stAng="1083248" swAng="262542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BA3960-BEF4-417D-8F60-983D7BC6F138}">
      <dsp:nvSpPr>
        <dsp:cNvPr id="0" name=""/>
        <dsp:cNvSpPr/>
      </dsp:nvSpPr>
      <dsp:spPr>
        <a:xfrm>
          <a:off x="3643164" y="3717226"/>
          <a:ext cx="1730228" cy="112464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Benevolence (Ihsan) and making one’s work perfect</a:t>
          </a:r>
          <a:endParaRPr lang="en-MY" sz="1600" kern="1200" dirty="0"/>
        </a:p>
      </dsp:txBody>
      <dsp:txXfrm>
        <a:off x="3698065" y="3772127"/>
        <a:ext cx="1620426" cy="1014846"/>
      </dsp:txXfrm>
    </dsp:sp>
    <dsp:sp modelId="{2AB445C2-5036-40EF-A415-7814524C5356}">
      <dsp:nvSpPr>
        <dsp:cNvPr id="0" name=""/>
        <dsp:cNvSpPr/>
      </dsp:nvSpPr>
      <dsp:spPr>
        <a:xfrm>
          <a:off x="2650503" y="564000"/>
          <a:ext cx="3715550" cy="3715550"/>
        </a:xfrm>
        <a:custGeom>
          <a:avLst/>
          <a:gdLst/>
          <a:ahLst/>
          <a:cxnLst/>
          <a:rect l="0" t="0" r="0" b="0"/>
          <a:pathLst>
            <a:path>
              <a:moveTo>
                <a:pt x="980202" y="3495210"/>
              </a:moveTo>
              <a:arcTo wR="1857775" hR="1857775" stAng="7091328" swAng="2625424"/>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A0EBA4-B90A-487D-8425-E849A97CD731}">
      <dsp:nvSpPr>
        <dsp:cNvPr id="0" name=""/>
        <dsp:cNvSpPr/>
      </dsp:nvSpPr>
      <dsp:spPr>
        <a:xfrm>
          <a:off x="1785389" y="1859451"/>
          <a:ext cx="1730228" cy="112464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MY" sz="1600" b="1" kern="1200" dirty="0"/>
            <a:t>Truthfulness and Honesty (al-</a:t>
          </a:r>
          <a:r>
            <a:rPr lang="en-MY" sz="1600" b="1" kern="1200" dirty="0" err="1"/>
            <a:t>siqd</a:t>
          </a:r>
          <a:r>
            <a:rPr lang="en-MY" sz="1600" kern="1200" dirty="0"/>
            <a:t>)</a:t>
          </a:r>
        </a:p>
      </dsp:txBody>
      <dsp:txXfrm>
        <a:off x="1840290" y="1914352"/>
        <a:ext cx="1620426" cy="1014846"/>
      </dsp:txXfrm>
    </dsp:sp>
    <dsp:sp modelId="{9E7D4D68-7E90-456D-83EE-2BAEF410C548}">
      <dsp:nvSpPr>
        <dsp:cNvPr id="0" name=""/>
        <dsp:cNvSpPr/>
      </dsp:nvSpPr>
      <dsp:spPr>
        <a:xfrm>
          <a:off x="2650503" y="564000"/>
          <a:ext cx="3715550" cy="3715550"/>
        </a:xfrm>
        <a:custGeom>
          <a:avLst/>
          <a:gdLst/>
          <a:ahLst/>
          <a:cxnLst/>
          <a:rect l="0" t="0" r="0" b="0"/>
          <a:pathLst>
            <a:path>
              <a:moveTo>
                <a:pt x="91469" y="1282022"/>
              </a:moveTo>
              <a:arcTo wR="1857775" hR="1857775" stAng="11883248" swAng="2625424"/>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57C7E-C280-4ABE-B91C-3D97FF317B46}">
      <dsp:nvSpPr>
        <dsp:cNvPr id="0" name=""/>
        <dsp:cNvSpPr/>
      </dsp:nvSpPr>
      <dsp:spPr>
        <a:xfrm>
          <a:off x="0" y="393999"/>
          <a:ext cx="2938855" cy="17633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Shariah compliance is </a:t>
          </a:r>
          <a:r>
            <a:rPr lang="en-US" sz="1800" b="1" kern="1200" dirty="0"/>
            <a:t>the backbone of the operation of Islamic financial institutions (IFIs)</a:t>
          </a:r>
          <a:r>
            <a:rPr lang="en-US" sz="1800" kern="1200" dirty="0"/>
            <a:t> as it gives legitimacy to their products and practices. </a:t>
          </a:r>
        </a:p>
      </dsp:txBody>
      <dsp:txXfrm>
        <a:off x="0" y="393999"/>
        <a:ext cx="2938855" cy="1763313"/>
      </dsp:txXfrm>
    </dsp:sp>
    <dsp:sp modelId="{A49836A7-C623-4DBD-9A25-3E501F3CDBF6}">
      <dsp:nvSpPr>
        <dsp:cNvPr id="0" name=""/>
        <dsp:cNvSpPr/>
      </dsp:nvSpPr>
      <dsp:spPr>
        <a:xfrm>
          <a:off x="3232740" y="393999"/>
          <a:ext cx="2938855" cy="17633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IFIs should be developed with </a:t>
          </a:r>
          <a:r>
            <a:rPr lang="en-US" sz="1800" b="1" kern="1200"/>
            <a:t>broader understanding </a:t>
          </a:r>
          <a:r>
            <a:rPr lang="en-US" sz="1800" kern="1200"/>
            <a:t>of Shari’ah and </a:t>
          </a:r>
          <a:r>
            <a:rPr lang="en-US" sz="1800" b="1" kern="1200"/>
            <a:t>pursuing the higher objectives of Shari’ah. </a:t>
          </a:r>
          <a:endParaRPr lang="en-US" sz="1800" kern="1200"/>
        </a:p>
      </dsp:txBody>
      <dsp:txXfrm>
        <a:off x="3232740" y="393999"/>
        <a:ext cx="2938855" cy="1763313"/>
      </dsp:txXfrm>
    </dsp:sp>
    <dsp:sp modelId="{1BA89F02-EF81-46E8-BD56-4450C92E22F4}">
      <dsp:nvSpPr>
        <dsp:cNvPr id="0" name=""/>
        <dsp:cNvSpPr/>
      </dsp:nvSpPr>
      <dsp:spPr>
        <a:xfrm>
          <a:off x="6465481" y="393999"/>
          <a:ext cx="2938855" cy="17633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Maqasid al-Shari’ah would </a:t>
          </a:r>
          <a:r>
            <a:rPr lang="en-US" sz="1800" b="1" kern="1200"/>
            <a:t>act as the framework and guideline</a:t>
          </a:r>
          <a:r>
            <a:rPr lang="en-US" sz="1800" kern="1200"/>
            <a:t> as well </a:t>
          </a:r>
          <a:r>
            <a:rPr lang="en-US" sz="1800" b="1" kern="1200"/>
            <a:t>basis</a:t>
          </a:r>
          <a:r>
            <a:rPr lang="en-US" sz="1800" kern="1200"/>
            <a:t> and </a:t>
          </a:r>
          <a:r>
            <a:rPr lang="en-US" sz="1800" b="1" kern="1200"/>
            <a:t>foundations</a:t>
          </a:r>
          <a:r>
            <a:rPr lang="en-US" sz="1800" kern="1200"/>
            <a:t> in </a:t>
          </a:r>
          <a:r>
            <a:rPr lang="en-US" sz="1800" b="1" kern="1200"/>
            <a:t>developing an Islamic financial system</a:t>
          </a:r>
          <a:r>
            <a:rPr lang="en-US" sz="1800" kern="1200"/>
            <a:t>.</a:t>
          </a:r>
        </a:p>
      </dsp:txBody>
      <dsp:txXfrm>
        <a:off x="6465481" y="393999"/>
        <a:ext cx="2938855" cy="1763313"/>
      </dsp:txXfrm>
    </dsp:sp>
    <dsp:sp modelId="{05228609-C8CE-4395-B70E-14CD87053892}">
      <dsp:nvSpPr>
        <dsp:cNvPr id="0" name=""/>
        <dsp:cNvSpPr/>
      </dsp:nvSpPr>
      <dsp:spPr>
        <a:xfrm>
          <a:off x="0" y="2451198"/>
          <a:ext cx="2938855" cy="17633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The </a:t>
          </a:r>
          <a:r>
            <a:rPr lang="en-US" sz="1800" b="1" kern="1200"/>
            <a:t>SDGs’ agenda is an opportunity to present the value proposition of Islamic finance to the world economy </a:t>
          </a:r>
          <a:r>
            <a:rPr lang="en-US" sz="1800" kern="1200"/>
            <a:t>in a language understood by all. </a:t>
          </a:r>
        </a:p>
      </dsp:txBody>
      <dsp:txXfrm>
        <a:off x="0" y="2451198"/>
        <a:ext cx="2938855" cy="1763313"/>
      </dsp:txXfrm>
    </dsp:sp>
    <dsp:sp modelId="{A772A464-4B82-453A-8257-BEE114154C03}">
      <dsp:nvSpPr>
        <dsp:cNvPr id="0" name=""/>
        <dsp:cNvSpPr/>
      </dsp:nvSpPr>
      <dsp:spPr>
        <a:xfrm>
          <a:off x="3232740" y="2451198"/>
          <a:ext cx="2938855" cy="17633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MY" sz="1800" b="1" kern="1200"/>
            <a:t>Adherence to Shariah principles and </a:t>
          </a:r>
          <a:r>
            <a:rPr lang="en-US" sz="1800" b="1" kern="1200"/>
            <a:t>maqasid al-Shari’ah </a:t>
          </a:r>
          <a:r>
            <a:rPr lang="en-MY" sz="1800" kern="1200"/>
            <a:t>as the grand objective of Islam is necessary for developing genuine and indisputable Islamic finance.</a:t>
          </a:r>
          <a:endParaRPr lang="en-US" sz="1800" kern="1200"/>
        </a:p>
      </dsp:txBody>
      <dsp:txXfrm>
        <a:off x="3232740" y="2451198"/>
        <a:ext cx="2938855" cy="1763313"/>
      </dsp:txXfrm>
    </dsp:sp>
    <dsp:sp modelId="{7DBA34D7-6DF5-4043-B9B0-9EB2448B202E}">
      <dsp:nvSpPr>
        <dsp:cNvPr id="0" name=""/>
        <dsp:cNvSpPr/>
      </dsp:nvSpPr>
      <dsp:spPr>
        <a:xfrm>
          <a:off x="6465481" y="2451198"/>
          <a:ext cx="2938855" cy="17633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Broadening the Meaning of Shari’ah Compliance through</a:t>
          </a:r>
          <a:r>
            <a:rPr lang="en-US" sz="1800" kern="1200" dirty="0"/>
            <a:t> expanding the </a:t>
          </a:r>
          <a:r>
            <a:rPr lang="en-US" sz="1800" b="1" u="sng" kern="1200" dirty="0"/>
            <a:t>emphasis  into the meaning and substance of Shariah </a:t>
          </a:r>
          <a:r>
            <a:rPr lang="en-US" sz="1800" kern="1200" dirty="0"/>
            <a:t>rather than </a:t>
          </a:r>
          <a:r>
            <a:rPr lang="en-US" sz="1800" b="1" u="sng" kern="1200" dirty="0"/>
            <a:t>technical and operational </a:t>
          </a:r>
          <a:r>
            <a:rPr lang="en-US" sz="1800" kern="1200" dirty="0"/>
            <a:t>sense in developing products.</a:t>
          </a:r>
        </a:p>
      </dsp:txBody>
      <dsp:txXfrm>
        <a:off x="6465481" y="2451198"/>
        <a:ext cx="2938855" cy="176331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27B66A4-E8C2-4984-A297-AF6E126A03FE}"/>
              </a:ext>
            </a:extLst>
          </p:cNvPr>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83181" tIns="41591" rIns="83181" bIns="41591" numCol="1" anchor="t" anchorCtr="0" compatLnSpc="1">
            <a:prstTxWarp prst="textNoShape">
              <a:avLst/>
            </a:prstTxWarp>
          </a:bodyPr>
          <a:lstStyle>
            <a:lvl1pPr defTabSz="415925" eaLnBrk="0">
              <a:lnSpc>
                <a:spcPct val="96000"/>
              </a:lnSpc>
              <a:buClr>
                <a:srgbClr val="000000"/>
              </a:buClr>
              <a:buSzPct val="100000"/>
              <a:buFont typeface="Times New Roman" charset="0"/>
              <a:buNone/>
              <a:defRPr sz="1100" b="0">
                <a:latin typeface="Arial" charset="0"/>
                <a:cs typeface="MS Gothic" pitchFamily="49" charset="-128"/>
              </a:defRPr>
            </a:lvl1pPr>
          </a:lstStyle>
          <a:p>
            <a:pPr>
              <a:defRPr/>
            </a:pPr>
            <a:endParaRPr lang="en-US"/>
          </a:p>
        </p:txBody>
      </p:sp>
      <p:sp>
        <p:nvSpPr>
          <p:cNvPr id="60419" name="Rectangle 3">
            <a:extLst>
              <a:ext uri="{FF2B5EF4-FFF2-40B4-BE49-F238E27FC236}">
                <a16:creationId xmlns:a16="http://schemas.microsoft.com/office/drawing/2014/main" id="{A10541CB-AE64-4415-8EE7-2D2808532531}"/>
              </a:ext>
            </a:extLst>
          </p:cNvPr>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83181" tIns="41591" rIns="83181" bIns="41591" numCol="1" anchor="t" anchorCtr="0" compatLnSpc="1">
            <a:prstTxWarp prst="textNoShape">
              <a:avLst/>
            </a:prstTxWarp>
          </a:bodyPr>
          <a:lstStyle>
            <a:lvl1pPr algn="r" defTabSz="415925" eaLnBrk="0">
              <a:lnSpc>
                <a:spcPct val="96000"/>
              </a:lnSpc>
              <a:buClr>
                <a:srgbClr val="000000"/>
              </a:buClr>
              <a:buSzPct val="100000"/>
              <a:buFont typeface="Times New Roman" charset="0"/>
              <a:buNone/>
              <a:defRPr sz="1100" b="0">
                <a:latin typeface="Arial" charset="0"/>
              </a:defRPr>
            </a:lvl1pPr>
          </a:lstStyle>
          <a:p>
            <a:pPr>
              <a:defRPr/>
            </a:pPr>
            <a:fld id="{02F9B2B4-BB79-4CC1-BF40-BE6B39A954A9}" type="datetime1">
              <a:rPr lang="en-US"/>
              <a:pPr>
                <a:defRPr/>
              </a:pPr>
              <a:t>7/8/2021</a:t>
            </a:fld>
            <a:endParaRPr lang="en-US"/>
          </a:p>
        </p:txBody>
      </p:sp>
      <p:sp>
        <p:nvSpPr>
          <p:cNvPr id="60420" name="Rectangle 4">
            <a:extLst>
              <a:ext uri="{FF2B5EF4-FFF2-40B4-BE49-F238E27FC236}">
                <a16:creationId xmlns:a16="http://schemas.microsoft.com/office/drawing/2014/main" id="{42E7AD8D-AF61-4FB2-B8C7-6D6855819979}"/>
              </a:ext>
            </a:extLst>
          </p:cNvPr>
          <p:cNvSpPr>
            <a:spLocks noGrp="1" noChangeArrowheads="1"/>
          </p:cNvSpPr>
          <p:nvPr>
            <p:ph type="ftr" sz="quarter" idx="2"/>
          </p:nvPr>
        </p:nvSpPr>
        <p:spPr bwMode="auto">
          <a:xfrm>
            <a:off x="0" y="9374188"/>
            <a:ext cx="2919413" cy="493712"/>
          </a:xfrm>
          <a:prstGeom prst="rect">
            <a:avLst/>
          </a:prstGeom>
          <a:noFill/>
          <a:ln w="9525">
            <a:noFill/>
            <a:miter lim="800000"/>
            <a:headEnd/>
            <a:tailEnd/>
          </a:ln>
          <a:effectLst/>
        </p:spPr>
        <p:txBody>
          <a:bodyPr vert="horz" wrap="square" lIns="83181" tIns="41591" rIns="83181" bIns="41591" numCol="1" anchor="b" anchorCtr="0" compatLnSpc="1">
            <a:prstTxWarp prst="textNoShape">
              <a:avLst/>
            </a:prstTxWarp>
          </a:bodyPr>
          <a:lstStyle>
            <a:lvl1pPr defTabSz="415925" eaLnBrk="0">
              <a:lnSpc>
                <a:spcPct val="96000"/>
              </a:lnSpc>
              <a:buClr>
                <a:srgbClr val="000000"/>
              </a:buClr>
              <a:buSzPct val="100000"/>
              <a:buFont typeface="Times New Roman" charset="0"/>
              <a:buNone/>
              <a:defRPr sz="1100" b="0">
                <a:latin typeface="Arial" charset="0"/>
                <a:cs typeface="MS Gothic" pitchFamily="49" charset="-128"/>
              </a:defRPr>
            </a:lvl1pPr>
          </a:lstStyle>
          <a:p>
            <a:pPr>
              <a:defRPr/>
            </a:pPr>
            <a:endParaRPr lang="en-US"/>
          </a:p>
        </p:txBody>
      </p:sp>
      <p:sp>
        <p:nvSpPr>
          <p:cNvPr id="60421" name="Rectangle 5">
            <a:extLst>
              <a:ext uri="{FF2B5EF4-FFF2-40B4-BE49-F238E27FC236}">
                <a16:creationId xmlns:a16="http://schemas.microsoft.com/office/drawing/2014/main" id="{ABBC706A-C82A-4060-95C0-0163CA115388}"/>
              </a:ext>
            </a:extLst>
          </p:cNvPr>
          <p:cNvSpPr>
            <a:spLocks noGrp="1" noChangeArrowheads="1"/>
          </p:cNvSpPr>
          <p:nvPr>
            <p:ph type="sldNum" sz="quarter" idx="3"/>
          </p:nvPr>
        </p:nvSpPr>
        <p:spPr bwMode="auto">
          <a:xfrm>
            <a:off x="3814763" y="9374188"/>
            <a:ext cx="2919412" cy="493712"/>
          </a:xfrm>
          <a:prstGeom prst="rect">
            <a:avLst/>
          </a:prstGeom>
          <a:noFill/>
          <a:ln w="9525">
            <a:noFill/>
            <a:miter lim="800000"/>
            <a:headEnd/>
            <a:tailEnd/>
          </a:ln>
          <a:effectLst/>
        </p:spPr>
        <p:txBody>
          <a:bodyPr vert="horz" wrap="square" lIns="83181" tIns="41591" rIns="83181" bIns="41591" numCol="1" anchor="b" anchorCtr="0" compatLnSpc="1">
            <a:prstTxWarp prst="textNoShape">
              <a:avLst/>
            </a:prstTxWarp>
          </a:bodyPr>
          <a:lstStyle>
            <a:lvl1pPr algn="r" defTabSz="415925">
              <a:lnSpc>
                <a:spcPct val="96000"/>
              </a:lnSpc>
              <a:buClr>
                <a:srgbClr val="000000"/>
              </a:buClr>
              <a:buSzPct val="100000"/>
              <a:buFont typeface="Times New Roman" panose="02020603050405020304" pitchFamily="18" charset="0"/>
              <a:buNone/>
              <a:defRPr sz="1100" b="0"/>
            </a:lvl1pPr>
          </a:lstStyle>
          <a:p>
            <a:pPr>
              <a:defRPr/>
            </a:pPr>
            <a:fld id="{F8EC1BFB-62FE-416C-A0C5-E6E8FDA26C4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AE17320F-4AB2-4FE9-B30D-6C0F79290060}"/>
              </a:ext>
            </a:extLst>
          </p:cNvPr>
          <p:cNvSpPr>
            <a:spLocks noGrp="1" noRot="1" noChangeAspect="1" noChangeArrowheads="1"/>
          </p:cNvSpPr>
          <p:nvPr>
            <p:ph type="sldImg"/>
          </p:nvPr>
        </p:nvSpPr>
        <p:spPr bwMode="auto">
          <a:xfrm>
            <a:off x="901700" y="750888"/>
            <a:ext cx="4930775"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0" name="Rectangle 2">
            <a:extLst>
              <a:ext uri="{FF2B5EF4-FFF2-40B4-BE49-F238E27FC236}">
                <a16:creationId xmlns:a16="http://schemas.microsoft.com/office/drawing/2014/main" id="{11810D9A-5438-402F-94C7-769E4CCBC16F}"/>
              </a:ext>
            </a:extLst>
          </p:cNvPr>
          <p:cNvSpPr>
            <a:spLocks noGrp="1" noChangeArrowheads="1"/>
          </p:cNvSpPr>
          <p:nvPr>
            <p:ph type="body"/>
          </p:nvPr>
        </p:nvSpPr>
        <p:spPr bwMode="auto">
          <a:xfrm>
            <a:off x="673100" y="4687888"/>
            <a:ext cx="5387975" cy="44402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1" name="Rectangle 3">
            <a:extLst>
              <a:ext uri="{FF2B5EF4-FFF2-40B4-BE49-F238E27FC236}">
                <a16:creationId xmlns:a16="http://schemas.microsoft.com/office/drawing/2014/main" id="{DF109404-A0B2-42F7-8F6A-0482C7842B9F}"/>
              </a:ext>
            </a:extLst>
          </p:cNvPr>
          <p:cNvSpPr>
            <a:spLocks noGrp="1" noChangeArrowheads="1"/>
          </p:cNvSpPr>
          <p:nvPr>
            <p:ph type="hdr"/>
          </p:nvPr>
        </p:nvSpPr>
        <p:spPr bwMode="auto">
          <a:xfrm>
            <a:off x="0" y="0"/>
            <a:ext cx="2922588" cy="492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415925" eaLnBrk="1">
              <a:lnSpc>
                <a:spcPct val="96000"/>
              </a:lnSpc>
              <a:buClr>
                <a:srgbClr val="000000"/>
              </a:buClr>
              <a:buSzPct val="100000"/>
              <a:buFont typeface="Times New Roman" charset="0"/>
              <a:buNone/>
              <a:tabLst>
                <a:tab pos="658813" algn="l"/>
                <a:tab pos="1316038" algn="l"/>
                <a:tab pos="1976438" algn="l"/>
                <a:tab pos="2635250" algn="l"/>
              </a:tabLst>
              <a:defRPr sz="1300" b="0">
                <a:solidFill>
                  <a:srgbClr val="000000"/>
                </a:solidFill>
                <a:latin typeface="Times New Roman" charset="0"/>
                <a:ea typeface="Arial" charset="0"/>
                <a:cs typeface="Arial" charset="0"/>
              </a:defRPr>
            </a:lvl1pPr>
          </a:lstStyle>
          <a:p>
            <a:pPr>
              <a:defRPr/>
            </a:pPr>
            <a:endParaRPr lang="en-US"/>
          </a:p>
        </p:txBody>
      </p:sp>
      <p:sp>
        <p:nvSpPr>
          <p:cNvPr id="2052" name="Rectangle 4">
            <a:extLst>
              <a:ext uri="{FF2B5EF4-FFF2-40B4-BE49-F238E27FC236}">
                <a16:creationId xmlns:a16="http://schemas.microsoft.com/office/drawing/2014/main" id="{F30D9BA5-D834-4BAB-B208-944188FCFD87}"/>
              </a:ext>
            </a:extLst>
          </p:cNvPr>
          <p:cNvSpPr>
            <a:spLocks noGrp="1" noChangeArrowheads="1"/>
          </p:cNvSpPr>
          <p:nvPr>
            <p:ph type="dt"/>
          </p:nvPr>
        </p:nvSpPr>
        <p:spPr bwMode="auto">
          <a:xfrm>
            <a:off x="3811588" y="0"/>
            <a:ext cx="2922587" cy="492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15925" eaLnBrk="1">
              <a:lnSpc>
                <a:spcPct val="96000"/>
              </a:lnSpc>
              <a:buClr>
                <a:srgbClr val="000000"/>
              </a:buClr>
              <a:buSzPct val="100000"/>
              <a:buFont typeface="Times New Roman" charset="0"/>
              <a:buNone/>
              <a:tabLst>
                <a:tab pos="658813" algn="l"/>
                <a:tab pos="1316038" algn="l"/>
                <a:tab pos="1976438" algn="l"/>
                <a:tab pos="2635250" algn="l"/>
              </a:tabLst>
              <a:defRPr sz="1300" b="0">
                <a:solidFill>
                  <a:srgbClr val="000000"/>
                </a:solidFill>
                <a:latin typeface="Times New Roman" charset="0"/>
                <a:ea typeface="Arial" charset="0"/>
                <a:cs typeface="Arial" charset="0"/>
              </a:defRPr>
            </a:lvl1pPr>
          </a:lstStyle>
          <a:p>
            <a:pPr>
              <a:defRPr/>
            </a:pPr>
            <a:endParaRPr lang="en-US"/>
          </a:p>
        </p:txBody>
      </p:sp>
      <p:sp>
        <p:nvSpPr>
          <p:cNvPr id="2053" name="Rectangle 5">
            <a:extLst>
              <a:ext uri="{FF2B5EF4-FFF2-40B4-BE49-F238E27FC236}">
                <a16:creationId xmlns:a16="http://schemas.microsoft.com/office/drawing/2014/main" id="{150390BB-5E14-436F-8DA8-881603BB73B1}"/>
              </a:ext>
            </a:extLst>
          </p:cNvPr>
          <p:cNvSpPr>
            <a:spLocks noGrp="1" noChangeArrowheads="1"/>
          </p:cNvSpPr>
          <p:nvPr>
            <p:ph type="ftr"/>
          </p:nvPr>
        </p:nvSpPr>
        <p:spPr bwMode="auto">
          <a:xfrm>
            <a:off x="0" y="9375775"/>
            <a:ext cx="2922588" cy="4921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defTabSz="415925" eaLnBrk="1">
              <a:lnSpc>
                <a:spcPct val="96000"/>
              </a:lnSpc>
              <a:buClr>
                <a:srgbClr val="000000"/>
              </a:buClr>
              <a:buSzPct val="100000"/>
              <a:buFont typeface="Times New Roman" charset="0"/>
              <a:buNone/>
              <a:tabLst>
                <a:tab pos="658813" algn="l"/>
                <a:tab pos="1316038" algn="l"/>
                <a:tab pos="1976438" algn="l"/>
                <a:tab pos="2635250" algn="l"/>
              </a:tabLst>
              <a:defRPr sz="1300" b="0">
                <a:solidFill>
                  <a:srgbClr val="000000"/>
                </a:solidFill>
                <a:latin typeface="Times New Roman" charset="0"/>
                <a:ea typeface="Arial" charset="0"/>
                <a:cs typeface="Arial" charset="0"/>
              </a:defRPr>
            </a:lvl1pPr>
          </a:lstStyle>
          <a:p>
            <a:pPr>
              <a:defRPr/>
            </a:pPr>
            <a:endParaRPr lang="en-US"/>
          </a:p>
        </p:txBody>
      </p:sp>
      <p:sp>
        <p:nvSpPr>
          <p:cNvPr id="2054" name="Rectangle 6">
            <a:extLst>
              <a:ext uri="{FF2B5EF4-FFF2-40B4-BE49-F238E27FC236}">
                <a16:creationId xmlns:a16="http://schemas.microsoft.com/office/drawing/2014/main" id="{C8D6F923-A004-4BAC-B2BD-119E6D011479}"/>
              </a:ext>
            </a:extLst>
          </p:cNvPr>
          <p:cNvSpPr>
            <a:spLocks noGrp="1" noChangeArrowheads="1"/>
          </p:cNvSpPr>
          <p:nvPr>
            <p:ph type="sldNum"/>
          </p:nvPr>
        </p:nvSpPr>
        <p:spPr bwMode="auto">
          <a:xfrm>
            <a:off x="3811588" y="9375775"/>
            <a:ext cx="2922587" cy="4921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defTabSz="415925" eaLnBrk="1">
              <a:lnSpc>
                <a:spcPct val="96000"/>
              </a:lnSpc>
              <a:buClr>
                <a:srgbClr val="000000"/>
              </a:buClr>
              <a:buSzPct val="100000"/>
              <a:buFont typeface="Times New Roman" panose="02020603050405020304" pitchFamily="18" charset="0"/>
              <a:buNone/>
              <a:tabLst>
                <a:tab pos="658813" algn="l"/>
                <a:tab pos="1316038" algn="l"/>
                <a:tab pos="1976438" algn="l"/>
                <a:tab pos="2635250" algn="l"/>
              </a:tabLst>
              <a:defRPr sz="1300" b="0">
                <a:solidFill>
                  <a:srgbClr val="000000"/>
                </a:solidFill>
                <a:latin typeface="Times New Roman" panose="02020603050405020304" pitchFamily="18" charset="0"/>
                <a:cs typeface="Arial" panose="020B0604020202020204" pitchFamily="34" charset="0"/>
              </a:defRPr>
            </a:lvl1pPr>
          </a:lstStyle>
          <a:p>
            <a:pPr>
              <a:defRPr/>
            </a:pPr>
            <a:fld id="{35C5B070-B64F-4FF1-90FB-F340C97E3E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0E55940-C913-4A74-8A95-6939404B88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5C00283-D6D7-4365-A08C-BE72486E95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pPr>
            <a:endParaRPr lang="en-MY" altLang="en-US" dirty="0"/>
          </a:p>
        </p:txBody>
      </p:sp>
      <p:sp>
        <p:nvSpPr>
          <p:cNvPr id="16388" name="Slide Number Placeholder 3">
            <a:extLst>
              <a:ext uri="{FF2B5EF4-FFF2-40B4-BE49-F238E27FC236}">
                <a16:creationId xmlns:a16="http://schemas.microsoft.com/office/drawing/2014/main" id="{0A9500F9-34BA-49DF-8C35-F14F7D9E07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B5BDE23-2133-4CFB-9E79-C429FA18286C}" type="slidenum">
              <a:rPr kumimoji="0" lang="en-MY"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0" lang="en-MY"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p:nvPr>
        </p:nvSpPr>
        <p:spPr/>
        <p:txBody>
          <a:bodyPr/>
          <a:lstStyle/>
          <a:p>
            <a:pPr>
              <a:defRPr/>
            </a:pPr>
            <a:fld id="{35C5B070-B64F-4FF1-90FB-F340C97E3E56}" type="slidenum">
              <a:rPr lang="en-US" altLang="en-US" smtClean="0"/>
              <a:pPr>
                <a:defRPr/>
              </a:pPr>
              <a:t>10</a:t>
            </a:fld>
            <a:endParaRPr lang="en-US" altLang="en-US"/>
          </a:p>
        </p:txBody>
      </p:sp>
    </p:spTree>
    <p:extLst>
      <p:ext uri="{BB962C8B-B14F-4D97-AF65-F5344CB8AC3E}">
        <p14:creationId xmlns:p14="http://schemas.microsoft.com/office/powerpoint/2010/main" val="1506536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p:nvPr>
        </p:nvSpPr>
        <p:spPr/>
        <p:txBody>
          <a:bodyPr/>
          <a:lstStyle/>
          <a:p>
            <a:pPr>
              <a:defRPr/>
            </a:pPr>
            <a:fld id="{35C5B070-B64F-4FF1-90FB-F340C97E3E56}" type="slidenum">
              <a:rPr lang="en-US" altLang="en-US" smtClean="0"/>
              <a:pPr>
                <a:defRPr/>
              </a:pPr>
              <a:t>11</a:t>
            </a:fld>
            <a:endParaRPr lang="en-US" altLang="en-US"/>
          </a:p>
        </p:txBody>
      </p:sp>
    </p:spTree>
    <p:extLst>
      <p:ext uri="{BB962C8B-B14F-4D97-AF65-F5344CB8AC3E}">
        <p14:creationId xmlns:p14="http://schemas.microsoft.com/office/powerpoint/2010/main" val="180334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MY" dirty="0"/>
              <a:t>5. </a:t>
            </a:r>
            <a:r>
              <a:rPr lang="en-GB" sz="1200" b="1" dirty="0">
                <a:effectLst/>
                <a:latin typeface="Times New Roman" panose="02020603050405020304" pitchFamily="18" charset="0"/>
                <a:ea typeface="Calibri" panose="020F0502020204030204" pitchFamily="34" charset="0"/>
                <a:cs typeface="Arial" panose="020B0604020202020204" pitchFamily="34" charset="0"/>
              </a:rPr>
              <a:t>Prohibition and Prevention of Unethical Behaviours in Business and Finance which </a:t>
            </a:r>
            <a:r>
              <a:rPr lang="en-GB" sz="1200" b="1" dirty="0">
                <a:effectLst/>
                <a:latin typeface="Times New Roman" panose="02020603050405020304" pitchFamily="18" charset="0"/>
                <a:ea typeface="Calibri" panose="020F0502020204030204" pitchFamily="34" charset="0"/>
              </a:rPr>
              <a:t>include the prohibition of </a:t>
            </a:r>
            <a:r>
              <a:rPr lang="en-GB" sz="1200" b="1" dirty="0" err="1">
                <a:effectLst/>
                <a:latin typeface="Times New Roman" panose="02020603050405020304" pitchFamily="18" charset="0"/>
                <a:ea typeface="Calibri" panose="020F0502020204030204" pitchFamily="34" charset="0"/>
              </a:rPr>
              <a:t>Riba</a:t>
            </a:r>
            <a:r>
              <a:rPr lang="en-GB" sz="1200" b="1" dirty="0">
                <a:effectLst/>
                <a:latin typeface="Times New Roman" panose="02020603050405020304" pitchFamily="18" charset="0"/>
                <a:ea typeface="Calibri" panose="020F0502020204030204" pitchFamily="34" charset="0"/>
              </a:rPr>
              <a:t>, </a:t>
            </a:r>
            <a:r>
              <a:rPr lang="en-GB" sz="1200" b="1" dirty="0" err="1">
                <a:effectLst/>
                <a:latin typeface="Times New Roman" panose="02020603050405020304" pitchFamily="18" charset="0"/>
                <a:ea typeface="Calibri" panose="020F0502020204030204" pitchFamily="34" charset="0"/>
              </a:rPr>
              <a:t>gharar</a:t>
            </a:r>
            <a:r>
              <a:rPr lang="en-GB" sz="1200" b="1" dirty="0">
                <a:effectLst/>
                <a:latin typeface="Times New Roman" panose="02020603050405020304" pitchFamily="18" charset="0"/>
                <a:ea typeface="Calibri" panose="020F0502020204030204" pitchFamily="34" charset="0"/>
              </a:rPr>
              <a:t>, hoarding and monopoly</a:t>
            </a:r>
            <a:endParaRPr lang="en-MY" sz="1200" dirty="0">
              <a:effectLst/>
              <a:latin typeface="Calibri" panose="020F0502020204030204" pitchFamily="34" charset="0"/>
              <a:ea typeface="Calibri" panose="020F0502020204030204" pitchFamily="34" charset="0"/>
              <a:cs typeface="Arial" panose="020B0604020202020204" pitchFamily="34" charset="0"/>
            </a:endParaRPr>
          </a:p>
          <a:p>
            <a:endParaRPr lang="en-MY" dirty="0"/>
          </a:p>
          <a:p>
            <a:endParaRPr lang="en-MY" dirty="0"/>
          </a:p>
          <a:p>
            <a:r>
              <a:rPr lang="fr-CA" altLang="en-US" sz="1000" b="1" strike="noStrike" dirty="0">
                <a:solidFill>
                  <a:schemeClr val="accent2">
                    <a:lumMod val="75000"/>
                  </a:schemeClr>
                </a:solidFill>
                <a:latin typeface="Arial" panose="020B0604020202020204" pitchFamily="34" charset="0"/>
                <a:ea typeface="MS PGothic" panose="020B0600070205080204" pitchFamily="34" charset="-128"/>
              </a:rPr>
              <a:t>This Shari’ah </a:t>
            </a:r>
            <a:r>
              <a:rPr lang="fr-CA" altLang="en-US" sz="1000" b="1" strike="noStrike" dirty="0" err="1">
                <a:solidFill>
                  <a:schemeClr val="accent2">
                    <a:lumMod val="75000"/>
                  </a:schemeClr>
                </a:solidFill>
                <a:latin typeface="Arial" panose="020B0604020202020204" pitchFamily="34" charset="0"/>
                <a:ea typeface="MS PGothic" panose="020B0600070205080204" pitchFamily="34" charset="-128"/>
              </a:rPr>
              <a:t>mechanism</a:t>
            </a:r>
            <a:r>
              <a:rPr lang="fr-CA" altLang="en-US" sz="1000" b="1" strike="noStrike" dirty="0">
                <a:solidFill>
                  <a:schemeClr val="accent2">
                    <a:lumMod val="75000"/>
                  </a:schemeClr>
                </a:solidFill>
                <a:latin typeface="Arial" panose="020B0604020202020204" pitchFamily="34" charset="0"/>
                <a:ea typeface="MS PGothic" panose="020B0600070205080204" pitchFamily="34" charset="-128"/>
              </a:rPr>
              <a:t> </a:t>
            </a:r>
            <a:r>
              <a:rPr lang="fr-CA" altLang="en-US" sz="1000" b="1" strike="noStrike" dirty="0" err="1">
                <a:solidFill>
                  <a:schemeClr val="accent2">
                    <a:lumMod val="75000"/>
                  </a:schemeClr>
                </a:solidFill>
                <a:latin typeface="Arial" panose="020B0604020202020204" pitchFamily="34" charset="0"/>
                <a:ea typeface="MS PGothic" panose="020B0600070205080204" pitchFamily="34" charset="-128"/>
              </a:rPr>
              <a:t>aims</a:t>
            </a:r>
            <a:r>
              <a:rPr lang="fr-CA" altLang="en-US" sz="1000" b="1" strike="noStrike" dirty="0">
                <a:solidFill>
                  <a:schemeClr val="accent2">
                    <a:lumMod val="75000"/>
                  </a:schemeClr>
                </a:solidFill>
                <a:latin typeface="Arial" panose="020B0604020202020204" pitchFamily="34" charset="0"/>
                <a:ea typeface="MS PGothic" panose="020B0600070205080204" pitchFamily="34" charset="-128"/>
              </a:rPr>
              <a:t> to </a:t>
            </a:r>
            <a:r>
              <a:rPr lang="fr-CA" altLang="en-US" sz="1000" b="1" strike="noStrike" dirty="0" err="1">
                <a:solidFill>
                  <a:schemeClr val="accent2">
                    <a:lumMod val="75000"/>
                  </a:schemeClr>
                </a:solidFill>
                <a:latin typeface="Arial" panose="020B0604020202020204" pitchFamily="34" charset="0"/>
                <a:ea typeface="MS PGothic" panose="020B0600070205080204" pitchFamily="34" charset="-128"/>
              </a:rPr>
              <a:t>realize</a:t>
            </a:r>
            <a:r>
              <a:rPr lang="fr-CA" altLang="en-US" sz="1000" b="1" strike="noStrike" dirty="0">
                <a:solidFill>
                  <a:schemeClr val="accent2">
                    <a:lumMod val="75000"/>
                  </a:schemeClr>
                </a:solidFill>
                <a:latin typeface="Arial" panose="020B0604020202020204" pitchFamily="34" charset="0"/>
                <a:ea typeface="MS PGothic" panose="020B0600070205080204" pitchFamily="34" charset="-128"/>
              </a:rPr>
              <a:t> the Maqasid Shari’ah in </a:t>
            </a:r>
            <a:r>
              <a:rPr lang="fr-CA" altLang="en-US" sz="1000" b="1" strike="noStrike" dirty="0" err="1">
                <a:solidFill>
                  <a:schemeClr val="accent2">
                    <a:lumMod val="75000"/>
                  </a:schemeClr>
                </a:solidFill>
                <a:latin typeface="Arial" panose="020B0604020202020204" pitchFamily="34" charset="0"/>
                <a:ea typeface="MS PGothic" panose="020B0600070205080204" pitchFamily="34" charset="-128"/>
              </a:rPr>
              <a:t>Islamic</a:t>
            </a:r>
            <a:r>
              <a:rPr lang="fr-CA" altLang="en-US" sz="1000" b="1" strike="noStrike" dirty="0">
                <a:solidFill>
                  <a:schemeClr val="accent2">
                    <a:lumMod val="75000"/>
                  </a:schemeClr>
                </a:solidFill>
                <a:latin typeface="Arial" panose="020B0604020202020204" pitchFamily="34" charset="0"/>
                <a:ea typeface="MS PGothic" panose="020B0600070205080204" pitchFamily="34" charset="-128"/>
              </a:rPr>
              <a:t> Finance. </a:t>
            </a:r>
          </a:p>
          <a:p>
            <a:endParaRPr lang="fr-CA" sz="1000" b="1" strike="noStrike" dirty="0">
              <a:solidFill>
                <a:schemeClr val="accent2">
                  <a:lumMod val="75000"/>
                </a:schemeClr>
              </a:solidFill>
              <a:latin typeface="Arial" panose="020B0604020202020204" pitchFamily="34" charset="0"/>
              <a:ea typeface="MS PGothic" panose="020B0600070205080204" pitchFamily="34" charset="-128"/>
            </a:endParaRPr>
          </a:p>
          <a:p>
            <a:r>
              <a:rPr lang="en-GB" sz="1200" dirty="0">
                <a:effectLst/>
                <a:latin typeface="Times New Roman" panose="02020603050405020304" pitchFamily="18" charset="0"/>
                <a:ea typeface="Calibri" panose="020F0502020204030204" pitchFamily="34" charset="0"/>
              </a:rPr>
              <a:t>Apart from the ethical principles which guide inner conducts, </a:t>
            </a:r>
            <a:r>
              <a:rPr lang="en-GB" sz="1200" i="1" dirty="0">
                <a:effectLst/>
                <a:latin typeface="Times New Roman" panose="02020603050405020304" pitchFamily="18" charset="0"/>
                <a:ea typeface="Calibri" panose="020F0502020204030204" pitchFamily="34" charset="0"/>
              </a:rPr>
              <a:t>Shari’ah</a:t>
            </a:r>
            <a:r>
              <a:rPr lang="en-GB" sz="1200" dirty="0">
                <a:effectLst/>
                <a:latin typeface="Times New Roman" panose="02020603050405020304" pitchFamily="18" charset="0"/>
                <a:ea typeface="Calibri" panose="020F0502020204030204" pitchFamily="34" charset="0"/>
              </a:rPr>
              <a:t> puts in place fundamental </a:t>
            </a:r>
            <a:r>
              <a:rPr lang="en-GB" sz="1200" i="1" dirty="0">
                <a:effectLst/>
                <a:latin typeface="Times New Roman" panose="02020603050405020304" pitchFamily="18" charset="0"/>
                <a:ea typeface="Calibri" panose="020F0502020204030204" pitchFamily="34" charset="0"/>
              </a:rPr>
              <a:t>Shari’ah</a:t>
            </a:r>
            <a:r>
              <a:rPr lang="en-GB" sz="1200" dirty="0">
                <a:effectLst/>
                <a:latin typeface="Times New Roman" panose="02020603050405020304" pitchFamily="18" charset="0"/>
                <a:ea typeface="Calibri" panose="020F0502020204030204" pitchFamily="34" charset="0"/>
              </a:rPr>
              <a:t> principles and mechanisms to effectively accomplish objectives of </a:t>
            </a:r>
            <a:r>
              <a:rPr lang="en-GB" sz="1200" i="1" dirty="0">
                <a:effectLst/>
                <a:latin typeface="Times New Roman" panose="02020603050405020304" pitchFamily="18" charset="0"/>
                <a:ea typeface="Calibri" panose="020F0502020204030204" pitchFamily="34" charset="0"/>
              </a:rPr>
              <a:t>Shari’ah </a:t>
            </a:r>
            <a:r>
              <a:rPr lang="en-GB" sz="1200" dirty="0">
                <a:effectLst/>
                <a:latin typeface="Times New Roman" panose="02020603050405020304" pitchFamily="18" charset="0"/>
                <a:ea typeface="Calibri" panose="020F0502020204030204" pitchFamily="34" charset="0"/>
              </a:rPr>
              <a:t>(</a:t>
            </a:r>
            <a:r>
              <a:rPr lang="en-GB" sz="1200" i="1" dirty="0" err="1">
                <a:effectLst/>
                <a:latin typeface="Times New Roman" panose="02020603050405020304" pitchFamily="18" charset="0"/>
                <a:ea typeface="Calibri" panose="020F0502020204030204" pitchFamily="34" charset="0"/>
              </a:rPr>
              <a:t>maqasid</a:t>
            </a:r>
            <a:r>
              <a:rPr lang="en-GB" sz="1200" dirty="0">
                <a:effectLst/>
                <a:latin typeface="Times New Roman" panose="02020603050405020304" pitchFamily="18" charset="0"/>
                <a:ea typeface="Calibri" panose="020F0502020204030204" pitchFamily="34" charset="0"/>
              </a:rPr>
              <a:t> al-Shari’ah). These involve firstly adherence to justice and promotion of ethical values in business and finance; secondly, safeguard of public interest in business and finance; thirdly, removal of hardship and prevention of unethical behaviours in business and finance. </a:t>
            </a:r>
            <a:endParaRPr lang="en-MY" b="1" strike="noStrike"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DFAB05-C9D6-4532-88D2-1FF98956866B}" type="slidenum">
              <a:rPr kumimoji="0" lang="ms-MY"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ms-MY"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051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DFAB05-C9D6-4532-88D2-1FF98956866B}" type="slidenum">
              <a:rPr kumimoji="0" lang="ms-MY"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ms-MY"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54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p:nvPr>
        </p:nvSpPr>
        <p:spPr/>
        <p:txBody>
          <a:bodyPr/>
          <a:lstStyle/>
          <a:p>
            <a:pPr>
              <a:defRPr/>
            </a:pPr>
            <a:fld id="{35C5B070-B64F-4FF1-90FB-F340C97E3E56}" type="slidenum">
              <a:rPr lang="en-US" altLang="en-US" smtClean="0"/>
              <a:pPr>
                <a:defRPr/>
              </a:pPr>
              <a:t>14</a:t>
            </a:fld>
            <a:endParaRPr lang="en-US" altLang="en-US"/>
          </a:p>
        </p:txBody>
      </p:sp>
    </p:spTree>
    <p:extLst>
      <p:ext uri="{BB962C8B-B14F-4D97-AF65-F5344CB8AC3E}">
        <p14:creationId xmlns:p14="http://schemas.microsoft.com/office/powerpoint/2010/main" val="19010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VBI is to provide finance that has a social economic impact meaning to say </a:t>
            </a:r>
            <a:r>
              <a:rPr lang="en-US" sz="1200" b="0" dirty="0">
                <a:solidFill>
                  <a:prstClr val="black"/>
                </a:solidFill>
                <a:latin typeface="Calisto MT" panose="02040603050505030304" pitchFamily="18" charset="0"/>
                <a:ea typeface="+mn-ea"/>
                <a:cs typeface="Arial" pitchFamily="34" charset="0"/>
              </a:rPr>
              <a:t>VBI aims to </a:t>
            </a:r>
            <a:r>
              <a:rPr lang="en-US" sz="1200" dirty="0">
                <a:solidFill>
                  <a:srgbClr val="FF0000"/>
                </a:solidFill>
                <a:latin typeface="Calisto MT" panose="02040603050505030304" pitchFamily="18" charset="0"/>
                <a:ea typeface="+mn-ea"/>
                <a:cs typeface="Arial" pitchFamily="34" charset="0"/>
              </a:rPr>
              <a:t>achieve the goals of the economy, society</a:t>
            </a:r>
            <a:r>
              <a:rPr lang="en-US" sz="1200" b="0" dirty="0">
                <a:solidFill>
                  <a:prstClr val="black"/>
                </a:solidFill>
                <a:latin typeface="Calisto MT" panose="02040603050505030304" pitchFamily="18" charset="0"/>
                <a:ea typeface="+mn-ea"/>
                <a:cs typeface="Arial" pitchFamily="34" charset="0"/>
              </a:rPr>
              <a:t>, and the </a:t>
            </a:r>
            <a:r>
              <a:rPr lang="en-US" sz="1200" dirty="0">
                <a:solidFill>
                  <a:srgbClr val="FF0000"/>
                </a:solidFill>
                <a:latin typeface="Calisto MT" panose="02040603050505030304" pitchFamily="18" charset="0"/>
                <a:ea typeface="+mn-ea"/>
                <a:cs typeface="Arial" pitchFamily="34" charset="0"/>
              </a:rPr>
              <a:t>environment, environment should not be harmed </a:t>
            </a:r>
          </a:p>
          <a:p>
            <a:endParaRPr lang="en-US" sz="1200" dirty="0">
              <a:solidFill>
                <a:srgbClr val="FF0000"/>
              </a:solidFill>
              <a:latin typeface="Calisto MT" panose="02040603050505030304" pitchFamily="18" charset="0"/>
              <a:ea typeface="+mn-ea"/>
              <a:cs typeface="Arial" pitchFamily="34" charset="0"/>
            </a:endParaRPr>
          </a:p>
          <a:p>
            <a:pPr marL="355600" marR="88900" indent="-342900" algn="just" defTabSz="914400" eaLnBrk="1" fontAlgn="auto" hangingPunct="1">
              <a:lnSpc>
                <a:spcPct val="90000"/>
              </a:lnSpc>
              <a:spcBef>
                <a:spcPts val="340"/>
              </a:spcBef>
              <a:spcAft>
                <a:spcPts val="0"/>
              </a:spcAft>
              <a:buFont typeface="Wingdings" panose="05000000000000000000" pitchFamily="2" charset="2"/>
              <a:buChar char="Ø"/>
              <a:tabLst>
                <a:tab pos="240665" algn="l"/>
                <a:tab pos="241300" algn="l"/>
                <a:tab pos="864235" algn="l"/>
                <a:tab pos="1355725" algn="l"/>
                <a:tab pos="1466850" algn="l"/>
                <a:tab pos="1525270" algn="l"/>
                <a:tab pos="1661795" algn="l"/>
                <a:tab pos="2030095" algn="l"/>
                <a:tab pos="2465705" algn="l"/>
                <a:tab pos="2606675" algn="l"/>
                <a:tab pos="2943860" algn="l"/>
                <a:tab pos="2986405" algn="l"/>
                <a:tab pos="3069590" algn="l"/>
                <a:tab pos="3168015" algn="l"/>
                <a:tab pos="3425190" algn="l"/>
                <a:tab pos="3968115" algn="l"/>
                <a:tab pos="4073525" algn="l"/>
              </a:tabLst>
              <a:defRPr/>
            </a:pPr>
            <a:r>
              <a:rPr lang="en-US" sz="1200" b="0" dirty="0">
                <a:solidFill>
                  <a:prstClr val="black"/>
                </a:solidFill>
                <a:latin typeface="Calisto MT" panose="02040603050505030304" pitchFamily="18" charset="0"/>
                <a:ea typeface="+mn-ea"/>
                <a:cs typeface="Trebuchet MS"/>
              </a:rPr>
              <a:t>The </a:t>
            </a:r>
            <a:r>
              <a:rPr lang="en-US" sz="1200" b="0" spc="-5" dirty="0">
                <a:solidFill>
                  <a:prstClr val="black"/>
                </a:solidFill>
                <a:latin typeface="Calisto MT" panose="02040603050505030304" pitchFamily="18" charset="0"/>
                <a:ea typeface="+mn-ea"/>
                <a:cs typeface="Trebuchet MS"/>
              </a:rPr>
              <a:t>VBI initiatives by </a:t>
            </a:r>
            <a:r>
              <a:rPr lang="en-US" sz="1200" b="0" dirty="0">
                <a:solidFill>
                  <a:prstClr val="black"/>
                </a:solidFill>
                <a:latin typeface="Calisto MT" panose="02040603050505030304" pitchFamily="18" charset="0"/>
                <a:ea typeface="+mn-ea"/>
                <a:cs typeface="Trebuchet MS"/>
              </a:rPr>
              <a:t>Bank </a:t>
            </a:r>
            <a:r>
              <a:rPr lang="en-US" sz="1200" b="0" spc="-5" dirty="0">
                <a:solidFill>
                  <a:prstClr val="black"/>
                </a:solidFill>
                <a:latin typeface="Calisto MT" panose="02040603050505030304" pitchFamily="18" charset="0"/>
                <a:ea typeface="+mn-ea"/>
                <a:cs typeface="Trebuchet MS"/>
              </a:rPr>
              <a:t>Negara  Malaysia (BNM)</a:t>
            </a:r>
            <a:r>
              <a:rPr lang="en-US" sz="1200" b="0" spc="15" dirty="0">
                <a:solidFill>
                  <a:prstClr val="black"/>
                </a:solidFill>
                <a:latin typeface="Calisto MT" panose="02040603050505030304" pitchFamily="18" charset="0"/>
                <a:ea typeface="+mn-ea"/>
                <a:cs typeface="Trebuchet MS"/>
              </a:rPr>
              <a:t> </a:t>
            </a:r>
            <a:r>
              <a:rPr lang="en-US" sz="1200" b="0" dirty="0">
                <a:solidFill>
                  <a:prstClr val="black"/>
                </a:solidFill>
                <a:latin typeface="Calisto MT" panose="02040603050505030304" pitchFamily="18" charset="0"/>
                <a:ea typeface="+mn-ea"/>
                <a:cs typeface="Trebuchet MS"/>
              </a:rPr>
              <a:t>aims in </a:t>
            </a:r>
            <a:r>
              <a:rPr lang="en-US" sz="1200" spc="-5" dirty="0">
                <a:solidFill>
                  <a:srgbClr val="FF0000"/>
                </a:solidFill>
                <a:latin typeface="Calisto MT" panose="02040603050505030304" pitchFamily="18" charset="0"/>
                <a:ea typeface="+mn-ea"/>
                <a:cs typeface="Trebuchet MS"/>
              </a:rPr>
              <a:t>creating an enabling environment </a:t>
            </a:r>
            <a:r>
              <a:rPr lang="en-US" sz="1200" b="0" dirty="0">
                <a:solidFill>
                  <a:prstClr val="black"/>
                </a:solidFill>
                <a:latin typeface="Calisto MT" panose="02040603050505030304" pitchFamily="18" charset="0"/>
                <a:ea typeface="+mn-ea"/>
                <a:cs typeface="Trebuchet MS"/>
              </a:rPr>
              <a:t>for	</a:t>
            </a:r>
            <a:r>
              <a:rPr lang="en-US" sz="1200" b="0" spc="-5" dirty="0">
                <a:solidFill>
                  <a:prstClr val="black"/>
                </a:solidFill>
                <a:latin typeface="Calisto MT" panose="02040603050505030304" pitchFamily="18" charset="0"/>
                <a:ea typeface="+mn-ea"/>
                <a:cs typeface="Trebuchet MS"/>
              </a:rPr>
              <a:t>IBIs in  Malaysia</a:t>
            </a:r>
            <a:r>
              <a:rPr lang="en-US" sz="1200" b="0" spc="10" dirty="0">
                <a:solidFill>
                  <a:prstClr val="black"/>
                </a:solidFill>
                <a:latin typeface="Calisto MT" panose="02040603050505030304" pitchFamily="18" charset="0"/>
                <a:ea typeface="+mn-ea"/>
                <a:cs typeface="Trebuchet MS"/>
              </a:rPr>
              <a:t> </a:t>
            </a:r>
            <a:r>
              <a:rPr lang="en-US" sz="1200" b="0" spc="-5" dirty="0">
                <a:solidFill>
                  <a:prstClr val="black"/>
                </a:solidFill>
                <a:latin typeface="Calisto MT" panose="02040603050505030304" pitchFamily="18" charset="0"/>
                <a:ea typeface="+mn-ea"/>
                <a:cs typeface="Trebuchet MS"/>
              </a:rPr>
              <a:t>to adopt relevant  practices, </a:t>
            </a:r>
            <a:r>
              <a:rPr lang="en-US" sz="1200" b="0" dirty="0">
                <a:solidFill>
                  <a:prstClr val="black"/>
                </a:solidFill>
                <a:latin typeface="Calisto MT" panose="02040603050505030304" pitchFamily="18" charset="0"/>
                <a:ea typeface="+mn-ea"/>
                <a:cs typeface="Trebuchet MS"/>
              </a:rPr>
              <a:t>offerings</a:t>
            </a:r>
            <a:r>
              <a:rPr lang="en-US" sz="1200" b="0" spc="-30" dirty="0">
                <a:solidFill>
                  <a:prstClr val="black"/>
                </a:solidFill>
                <a:latin typeface="Calisto MT" panose="02040603050505030304" pitchFamily="18" charset="0"/>
                <a:ea typeface="+mn-ea"/>
                <a:cs typeface="Trebuchet MS"/>
              </a:rPr>
              <a:t> </a:t>
            </a:r>
            <a:r>
              <a:rPr lang="en-US" sz="1200" b="0" spc="-5" dirty="0">
                <a:solidFill>
                  <a:prstClr val="black"/>
                </a:solidFill>
                <a:latin typeface="Calisto MT" panose="02040603050505030304" pitchFamily="18" charset="0"/>
                <a:ea typeface="+mn-ea"/>
                <a:cs typeface="Trebuchet MS"/>
              </a:rPr>
              <a:t>and conduct  that </a:t>
            </a:r>
            <a:r>
              <a:rPr lang="en-US" sz="1200" dirty="0">
                <a:solidFill>
                  <a:srgbClr val="FF0000"/>
                </a:solidFill>
                <a:latin typeface="Calisto MT" panose="02040603050505030304" pitchFamily="18" charset="0"/>
                <a:ea typeface="+mn-ea"/>
                <a:cs typeface="Trebuchet MS"/>
              </a:rPr>
              <a:t>generate </a:t>
            </a:r>
            <a:r>
              <a:rPr lang="en-US" sz="1200" spc="-5" dirty="0">
                <a:solidFill>
                  <a:srgbClr val="FF0000"/>
                </a:solidFill>
                <a:latin typeface="Calisto MT" panose="02040603050505030304" pitchFamily="18" charset="0"/>
                <a:ea typeface="+mn-ea"/>
                <a:cs typeface="Trebuchet MS"/>
              </a:rPr>
              <a:t>positive and </a:t>
            </a:r>
            <a:r>
              <a:rPr lang="en-US" sz="1200" dirty="0">
                <a:solidFill>
                  <a:srgbClr val="FF0000"/>
                </a:solidFill>
                <a:latin typeface="Calisto MT" panose="02040603050505030304" pitchFamily="18" charset="0"/>
                <a:ea typeface="+mn-ea"/>
                <a:cs typeface="Trebuchet MS"/>
              </a:rPr>
              <a:t>sustainable impact  </a:t>
            </a:r>
            <a:r>
              <a:rPr lang="en-US" sz="1200" spc="-5" dirty="0">
                <a:solidFill>
                  <a:srgbClr val="FF0000"/>
                </a:solidFill>
                <a:latin typeface="Calisto MT" panose="02040603050505030304" pitchFamily="18" charset="0"/>
                <a:ea typeface="+mn-ea"/>
                <a:cs typeface="Trebuchet MS"/>
              </a:rPr>
              <a:t>to the </a:t>
            </a:r>
            <a:r>
              <a:rPr lang="en-US" sz="1200" spc="-35" dirty="0">
                <a:solidFill>
                  <a:srgbClr val="FF0000"/>
                </a:solidFill>
                <a:latin typeface="Calisto MT" panose="02040603050505030304" pitchFamily="18" charset="0"/>
                <a:ea typeface="+mn-ea"/>
                <a:cs typeface="Trebuchet MS"/>
              </a:rPr>
              <a:t>economy, </a:t>
            </a:r>
            <a:r>
              <a:rPr lang="en-US" sz="1200" spc="-5" dirty="0">
                <a:solidFill>
                  <a:srgbClr val="FF0000"/>
                </a:solidFill>
                <a:latin typeface="Calisto MT" panose="02040603050505030304" pitchFamily="18" charset="0"/>
                <a:ea typeface="+mn-ea"/>
                <a:cs typeface="Trebuchet MS"/>
              </a:rPr>
              <a:t>community and  environment, </a:t>
            </a:r>
            <a:r>
              <a:rPr lang="en-US" sz="1200" b="0" spc="-5" dirty="0">
                <a:solidFill>
                  <a:prstClr val="black"/>
                </a:solidFill>
                <a:latin typeface="Calisto MT" panose="02040603050505030304" pitchFamily="18" charset="0"/>
                <a:ea typeface="+mn-ea"/>
                <a:cs typeface="Trebuchet MS"/>
              </a:rPr>
              <a:t>without </a:t>
            </a:r>
            <a:r>
              <a:rPr lang="en-US" sz="1200" b="0" dirty="0">
                <a:solidFill>
                  <a:prstClr val="black"/>
                </a:solidFill>
                <a:latin typeface="Calisto MT" panose="02040603050505030304" pitchFamily="18" charset="0"/>
                <a:ea typeface="+mn-ea"/>
                <a:cs typeface="Trebuchet MS"/>
              </a:rPr>
              <a:t>compromising  </a:t>
            </a:r>
            <a:r>
              <a:rPr lang="en-US" sz="1200" b="0" spc="-5" dirty="0">
                <a:solidFill>
                  <a:prstClr val="black"/>
                </a:solidFill>
                <a:latin typeface="Calisto MT" panose="02040603050505030304" pitchFamily="18" charset="0"/>
                <a:ea typeface="+mn-ea"/>
                <a:cs typeface="Trebuchet MS"/>
              </a:rPr>
              <a:t>the </a:t>
            </a:r>
            <a:r>
              <a:rPr lang="en-US" sz="1200" b="0" dirty="0">
                <a:solidFill>
                  <a:prstClr val="black"/>
                </a:solidFill>
                <a:latin typeface="Calisto MT" panose="02040603050505030304" pitchFamily="18" charset="0"/>
                <a:ea typeface="+mn-ea"/>
                <a:cs typeface="Trebuchet MS"/>
              </a:rPr>
              <a:t>financial returns </a:t>
            </a:r>
            <a:r>
              <a:rPr lang="en-US" sz="1200" b="0" spc="-5" dirty="0">
                <a:solidFill>
                  <a:prstClr val="black"/>
                </a:solidFill>
                <a:latin typeface="Calisto MT" panose="02040603050505030304" pitchFamily="18" charset="0"/>
                <a:ea typeface="+mn-ea"/>
                <a:cs typeface="Trebuchet MS"/>
              </a:rPr>
              <a:t>to</a:t>
            </a:r>
            <a:r>
              <a:rPr lang="en-US" sz="1200" b="0" spc="-175" dirty="0">
                <a:solidFill>
                  <a:prstClr val="black"/>
                </a:solidFill>
                <a:latin typeface="Calisto MT" panose="02040603050505030304" pitchFamily="18" charset="0"/>
                <a:ea typeface="+mn-ea"/>
                <a:cs typeface="Trebuchet MS"/>
              </a:rPr>
              <a:t> </a:t>
            </a:r>
            <a:r>
              <a:rPr lang="en-US" sz="1200" b="0" dirty="0">
                <a:solidFill>
                  <a:prstClr val="black"/>
                </a:solidFill>
                <a:latin typeface="Calisto MT" panose="02040603050505030304" pitchFamily="18" charset="0"/>
                <a:ea typeface="+mn-ea"/>
                <a:cs typeface="Trebuchet MS"/>
              </a:rPr>
              <a:t>shareholders.</a:t>
            </a:r>
          </a:p>
          <a:p>
            <a:pPr marL="355600" marR="88900" indent="-342900" algn="just" defTabSz="914400" eaLnBrk="1" fontAlgn="auto" hangingPunct="1">
              <a:lnSpc>
                <a:spcPct val="90000"/>
              </a:lnSpc>
              <a:spcBef>
                <a:spcPts val="340"/>
              </a:spcBef>
              <a:spcAft>
                <a:spcPts val="0"/>
              </a:spcAft>
              <a:buFont typeface="Wingdings" panose="05000000000000000000" pitchFamily="2" charset="2"/>
              <a:buChar char="Ø"/>
              <a:tabLst>
                <a:tab pos="240665" algn="l"/>
                <a:tab pos="241300" algn="l"/>
                <a:tab pos="864235" algn="l"/>
                <a:tab pos="1355725" algn="l"/>
                <a:tab pos="1466850" algn="l"/>
                <a:tab pos="1525270" algn="l"/>
                <a:tab pos="1661795" algn="l"/>
                <a:tab pos="2030095" algn="l"/>
                <a:tab pos="2465705" algn="l"/>
                <a:tab pos="2606675" algn="l"/>
                <a:tab pos="2943860" algn="l"/>
                <a:tab pos="2986405" algn="l"/>
                <a:tab pos="3069590" algn="l"/>
                <a:tab pos="3168015" algn="l"/>
                <a:tab pos="3425190" algn="l"/>
                <a:tab pos="3968115" algn="l"/>
                <a:tab pos="4073525" algn="l"/>
              </a:tabLst>
              <a:defRPr/>
            </a:pPr>
            <a:endParaRPr lang="en-US" sz="1200" b="0" dirty="0">
              <a:solidFill>
                <a:prstClr val="black"/>
              </a:solidFill>
              <a:latin typeface="Calisto MT" panose="02040603050505030304" pitchFamily="18" charset="0"/>
              <a:ea typeface="+mn-ea"/>
              <a:cs typeface="Trebuchet MS"/>
            </a:endParaRPr>
          </a:p>
          <a:p>
            <a:pPr marL="355600" marR="5080" indent="-342900" algn="just" defTabSz="914400" eaLnBrk="1" fontAlgn="auto" hangingPunct="1">
              <a:lnSpc>
                <a:spcPct val="90100"/>
              </a:lnSpc>
              <a:spcBef>
                <a:spcPts val="994"/>
              </a:spcBef>
              <a:spcAft>
                <a:spcPts val="0"/>
              </a:spcAft>
              <a:buFont typeface="Wingdings" panose="05000000000000000000" pitchFamily="2" charset="2"/>
              <a:buChar char="Ø"/>
              <a:tabLst>
                <a:tab pos="241300" algn="l"/>
              </a:tabLst>
              <a:defRPr/>
            </a:pPr>
            <a:r>
              <a:rPr lang="en-US" sz="1200" b="0" spc="5" dirty="0">
                <a:solidFill>
                  <a:prstClr val="black"/>
                </a:solidFill>
                <a:latin typeface="Calisto MT" panose="02040603050505030304" pitchFamily="18" charset="0"/>
                <a:ea typeface="+mn-ea"/>
                <a:cs typeface="Trebuchet MS"/>
              </a:rPr>
              <a:t>BNM </a:t>
            </a:r>
            <a:r>
              <a:rPr lang="en-US" sz="1200" b="0" dirty="0">
                <a:solidFill>
                  <a:prstClr val="black"/>
                </a:solidFill>
                <a:latin typeface="Calisto MT" panose="02040603050505030304" pitchFamily="18" charset="0"/>
                <a:ea typeface="+mn-ea"/>
                <a:cs typeface="Trebuchet MS"/>
              </a:rPr>
              <a:t>requires </a:t>
            </a:r>
            <a:r>
              <a:rPr lang="en-US" sz="1200" b="0" spc="-5" dirty="0">
                <a:solidFill>
                  <a:prstClr val="black"/>
                </a:solidFill>
                <a:latin typeface="Calisto MT" panose="02040603050505030304" pitchFamily="18" charset="0"/>
                <a:ea typeface="+mn-ea"/>
                <a:cs typeface="Trebuchet MS"/>
              </a:rPr>
              <a:t>IBIs to ensure that the  intent, </a:t>
            </a:r>
            <a:r>
              <a:rPr lang="en-US" sz="1200" b="0" dirty="0">
                <a:solidFill>
                  <a:prstClr val="black"/>
                </a:solidFill>
                <a:latin typeface="Calisto MT" panose="02040603050505030304" pitchFamily="18" charset="0"/>
                <a:ea typeface="+mn-ea"/>
                <a:cs typeface="Trebuchet MS"/>
              </a:rPr>
              <a:t>strategy </a:t>
            </a:r>
            <a:r>
              <a:rPr lang="en-US" sz="1200" b="0" spc="-5" dirty="0">
                <a:solidFill>
                  <a:prstClr val="black"/>
                </a:solidFill>
                <a:latin typeface="Calisto MT" panose="02040603050505030304" pitchFamily="18" charset="0"/>
                <a:ea typeface="+mn-ea"/>
                <a:cs typeface="Trebuchet MS"/>
              </a:rPr>
              <a:t>and performance</a:t>
            </a:r>
            <a:r>
              <a:rPr lang="en-US" sz="1200" b="0" spc="480" dirty="0">
                <a:solidFill>
                  <a:prstClr val="black"/>
                </a:solidFill>
                <a:latin typeface="Calisto MT" panose="02040603050505030304" pitchFamily="18" charset="0"/>
                <a:ea typeface="+mn-ea"/>
                <a:cs typeface="Trebuchet MS"/>
              </a:rPr>
              <a:t> </a:t>
            </a:r>
            <a:r>
              <a:rPr lang="en-US" sz="1200" b="0" dirty="0">
                <a:solidFill>
                  <a:prstClr val="black"/>
                </a:solidFill>
                <a:latin typeface="Calisto MT" panose="02040603050505030304" pitchFamily="18" charset="0"/>
                <a:ea typeface="+mn-ea"/>
                <a:cs typeface="Trebuchet MS"/>
              </a:rPr>
              <a:t>of  </a:t>
            </a:r>
            <a:r>
              <a:rPr lang="en-US" sz="1200" b="0" spc="-5" dirty="0">
                <a:solidFill>
                  <a:prstClr val="black"/>
                </a:solidFill>
                <a:latin typeface="Calisto MT" panose="02040603050505030304" pitchFamily="18" charset="0"/>
                <a:ea typeface="+mn-ea"/>
                <a:cs typeface="Trebuchet MS"/>
              </a:rPr>
              <a:t>their </a:t>
            </a:r>
            <a:r>
              <a:rPr lang="en-US" sz="1200" b="0" dirty="0">
                <a:solidFill>
                  <a:prstClr val="black"/>
                </a:solidFill>
                <a:latin typeface="Calisto MT" panose="02040603050505030304" pitchFamily="18" charset="0"/>
                <a:ea typeface="+mn-ea"/>
                <a:cs typeface="Trebuchet MS"/>
              </a:rPr>
              <a:t>Islamic financial</a:t>
            </a:r>
            <a:r>
              <a:rPr lang="en-US" sz="1200" b="0" spc="-95" dirty="0">
                <a:solidFill>
                  <a:prstClr val="black"/>
                </a:solidFill>
                <a:latin typeface="Calisto MT" panose="02040603050505030304" pitchFamily="18" charset="0"/>
                <a:ea typeface="+mn-ea"/>
                <a:cs typeface="Trebuchet MS"/>
              </a:rPr>
              <a:t> </a:t>
            </a:r>
            <a:r>
              <a:rPr lang="en-US" sz="1200" b="0" spc="-5" dirty="0">
                <a:solidFill>
                  <a:prstClr val="black"/>
                </a:solidFill>
                <a:latin typeface="Calisto MT" panose="02040603050505030304" pitchFamily="18" charset="0"/>
                <a:ea typeface="+mn-ea"/>
                <a:cs typeface="Trebuchet MS"/>
              </a:rPr>
              <a:t>businesses</a:t>
            </a:r>
            <a:r>
              <a:rPr lang="en-US" sz="1200" b="0" dirty="0">
                <a:solidFill>
                  <a:prstClr val="black"/>
                </a:solidFill>
                <a:latin typeface="Calisto MT" panose="02040603050505030304" pitchFamily="18" charset="0"/>
                <a:ea typeface="+mn-ea"/>
                <a:cs typeface="Trebuchet MS"/>
              </a:rPr>
              <a:t> </a:t>
            </a:r>
            <a:r>
              <a:rPr lang="en-US" sz="1200" b="0" spc="-5" dirty="0">
                <a:solidFill>
                  <a:prstClr val="black"/>
                </a:solidFill>
                <a:latin typeface="Calisto MT" panose="02040603050505030304" pitchFamily="18" charset="0"/>
                <a:ea typeface="+mn-ea"/>
                <a:cs typeface="Trebuchet MS"/>
              </a:rPr>
              <a:t>are </a:t>
            </a:r>
            <a:r>
              <a:rPr lang="en-US" sz="1200" dirty="0">
                <a:solidFill>
                  <a:srgbClr val="FF0000"/>
                </a:solidFill>
                <a:latin typeface="Calisto MT" panose="02040603050505030304" pitchFamily="18" charset="0"/>
                <a:ea typeface="+mn-ea"/>
                <a:cs typeface="Trebuchet MS"/>
              </a:rPr>
              <a:t>premised on </a:t>
            </a:r>
            <a:r>
              <a:rPr lang="en-US" sz="1200" spc="-5" dirty="0">
                <a:solidFill>
                  <a:srgbClr val="FF0000"/>
                </a:solidFill>
                <a:latin typeface="Calisto MT" panose="02040603050505030304" pitchFamily="18" charset="0"/>
                <a:ea typeface="+mn-ea"/>
                <a:cs typeface="Trebuchet MS"/>
              </a:rPr>
              <a:t>the underpinning  areas </a:t>
            </a:r>
            <a:r>
              <a:rPr lang="en-US" sz="1200" dirty="0">
                <a:solidFill>
                  <a:srgbClr val="FF0000"/>
                </a:solidFill>
                <a:latin typeface="Calisto MT" panose="02040603050505030304" pitchFamily="18" charset="0"/>
                <a:ea typeface="+mn-ea"/>
                <a:cs typeface="Trebuchet MS"/>
              </a:rPr>
              <a:t>of </a:t>
            </a:r>
            <a:r>
              <a:rPr lang="en-US" sz="1200" spc="-5" dirty="0">
                <a:solidFill>
                  <a:srgbClr val="FF0000"/>
                </a:solidFill>
                <a:latin typeface="Calisto MT" panose="02040603050505030304" pitchFamily="18" charset="0"/>
                <a:ea typeface="+mn-ea"/>
                <a:cs typeface="Trebuchet MS"/>
              </a:rPr>
              <a:t>VBI </a:t>
            </a:r>
            <a:r>
              <a:rPr lang="en-US" sz="1200" b="0" spc="-5" dirty="0">
                <a:solidFill>
                  <a:prstClr val="black"/>
                </a:solidFill>
                <a:latin typeface="Calisto MT" panose="02040603050505030304" pitchFamily="18" charset="0"/>
                <a:ea typeface="+mn-ea"/>
                <a:cs typeface="Trebuchet MS"/>
              </a:rPr>
              <a:t>that will eventually  </a:t>
            </a:r>
            <a:r>
              <a:rPr lang="en-US" sz="1200" spc="-5" dirty="0">
                <a:solidFill>
                  <a:srgbClr val="FF0000"/>
                </a:solidFill>
                <a:latin typeface="Calisto MT" panose="02040603050505030304" pitchFamily="18" charset="0"/>
                <a:ea typeface="+mn-ea"/>
                <a:cs typeface="Trebuchet MS"/>
              </a:rPr>
              <a:t>create </a:t>
            </a:r>
            <a:r>
              <a:rPr lang="en-US" sz="1200" dirty="0">
                <a:solidFill>
                  <a:srgbClr val="FF0000"/>
                </a:solidFill>
                <a:latin typeface="Calisto MT" panose="02040603050505030304" pitchFamily="18" charset="0"/>
                <a:ea typeface="+mn-ea"/>
                <a:cs typeface="Trebuchet MS"/>
              </a:rPr>
              <a:t>values to </a:t>
            </a:r>
            <a:r>
              <a:rPr lang="en-US" sz="1200" spc="-5" dirty="0">
                <a:solidFill>
                  <a:srgbClr val="FF0000"/>
                </a:solidFill>
                <a:latin typeface="Calisto MT" panose="02040603050505030304" pitchFamily="18" charset="0"/>
                <a:ea typeface="+mn-ea"/>
                <a:cs typeface="Trebuchet MS"/>
              </a:rPr>
              <a:t>the</a:t>
            </a:r>
            <a:r>
              <a:rPr lang="en-US" sz="1200" spc="-135" dirty="0">
                <a:solidFill>
                  <a:srgbClr val="FF0000"/>
                </a:solidFill>
                <a:latin typeface="Calisto MT" panose="02040603050505030304" pitchFamily="18" charset="0"/>
                <a:ea typeface="+mn-ea"/>
                <a:cs typeface="Trebuchet MS"/>
              </a:rPr>
              <a:t> </a:t>
            </a:r>
            <a:r>
              <a:rPr lang="en-US" sz="1200" dirty="0">
                <a:solidFill>
                  <a:srgbClr val="FF0000"/>
                </a:solidFill>
                <a:latin typeface="Calisto MT" panose="02040603050505030304" pitchFamily="18" charset="0"/>
                <a:ea typeface="+mn-ea"/>
                <a:cs typeface="Trebuchet MS"/>
              </a:rPr>
              <a:t>stakeholders</a:t>
            </a:r>
            <a:r>
              <a:rPr lang="en-US" sz="1200" dirty="0">
                <a:solidFill>
                  <a:prstClr val="black"/>
                </a:solidFill>
                <a:latin typeface="Calisto MT" panose="02040603050505030304" pitchFamily="18" charset="0"/>
                <a:ea typeface="+mn-ea"/>
                <a:cs typeface="Trebuchet MS"/>
              </a:rPr>
              <a:t>.</a:t>
            </a:r>
          </a:p>
          <a:p>
            <a:pPr marL="355600" marR="5080" indent="-342900" algn="just" defTabSz="914400" eaLnBrk="1" fontAlgn="auto" hangingPunct="1">
              <a:lnSpc>
                <a:spcPct val="90100"/>
              </a:lnSpc>
              <a:spcBef>
                <a:spcPts val="994"/>
              </a:spcBef>
              <a:spcAft>
                <a:spcPts val="0"/>
              </a:spcAft>
              <a:buFont typeface="Wingdings" panose="05000000000000000000" pitchFamily="2" charset="2"/>
              <a:buChar char="Ø"/>
              <a:tabLst>
                <a:tab pos="241300" algn="l"/>
              </a:tabLst>
              <a:defRPr/>
            </a:pPr>
            <a:endParaRPr lang="en-US" sz="1200" dirty="0">
              <a:solidFill>
                <a:prstClr val="black"/>
              </a:solidFill>
              <a:latin typeface="Calisto MT" panose="02040603050505030304" pitchFamily="18" charset="0"/>
              <a:ea typeface="+mn-ea"/>
              <a:cs typeface="Trebuchet MS"/>
            </a:endParaRPr>
          </a:p>
          <a:p>
            <a:pPr marL="355600" marR="5080" lvl="0" indent="-342900" algn="just" defTabSz="914400" rtl="0" eaLnBrk="1" fontAlgn="auto" latinLnBrk="0" hangingPunct="1">
              <a:lnSpc>
                <a:spcPct val="90100"/>
              </a:lnSpc>
              <a:spcBef>
                <a:spcPts val="994"/>
              </a:spcBef>
              <a:spcAft>
                <a:spcPts val="0"/>
              </a:spcAft>
              <a:buClr>
                <a:srgbClr val="000000"/>
              </a:buClr>
              <a:buSzPct val="100000"/>
              <a:buFont typeface="Wingdings" panose="05000000000000000000" pitchFamily="2" charset="2"/>
              <a:buChar char="Ø"/>
              <a:tabLst>
                <a:tab pos="241300" algn="l"/>
              </a:tabLst>
              <a:defRPr/>
            </a:pPr>
            <a:r>
              <a:rPr lang="en-US" sz="1200" b="0" dirty="0">
                <a:solidFill>
                  <a:prstClr val="black"/>
                </a:solidFill>
                <a:latin typeface="Calisto MT" panose="02040603050505030304" pitchFamily="18" charset="0"/>
                <a:ea typeface="+mn-ea"/>
                <a:cs typeface="Arial" pitchFamily="34" charset="0"/>
              </a:rPr>
              <a:t>VBI aims to </a:t>
            </a:r>
            <a:r>
              <a:rPr lang="en-US" sz="1200" dirty="0">
                <a:solidFill>
                  <a:srgbClr val="FF0000"/>
                </a:solidFill>
                <a:latin typeface="Calisto MT" panose="02040603050505030304" pitchFamily="18" charset="0"/>
                <a:ea typeface="+mn-ea"/>
                <a:cs typeface="Arial" pitchFamily="34" charset="0"/>
              </a:rPr>
              <a:t>achieve the goals of the economy, society</a:t>
            </a:r>
            <a:r>
              <a:rPr lang="en-US" sz="1200" b="0" dirty="0">
                <a:solidFill>
                  <a:prstClr val="black"/>
                </a:solidFill>
                <a:latin typeface="Calisto MT" panose="02040603050505030304" pitchFamily="18" charset="0"/>
                <a:ea typeface="+mn-ea"/>
                <a:cs typeface="Arial" pitchFamily="34" charset="0"/>
              </a:rPr>
              <a:t>, and the </a:t>
            </a:r>
            <a:r>
              <a:rPr lang="en-US" sz="1200" dirty="0">
                <a:solidFill>
                  <a:srgbClr val="FF0000"/>
                </a:solidFill>
                <a:latin typeface="Calisto MT" panose="02040603050505030304" pitchFamily="18" charset="0"/>
                <a:ea typeface="+mn-ea"/>
                <a:cs typeface="Arial" pitchFamily="34" charset="0"/>
              </a:rPr>
              <a:t>environment</a:t>
            </a:r>
            <a:r>
              <a:rPr lang="en-US" sz="1200" dirty="0">
                <a:solidFill>
                  <a:prstClr val="black"/>
                </a:solidFill>
                <a:latin typeface="Calisto MT" panose="02040603050505030304" pitchFamily="18" charset="0"/>
                <a:ea typeface="+mn-ea"/>
                <a:cs typeface="Arial" pitchFamily="34" charset="0"/>
              </a:rPr>
              <a:t>, </a:t>
            </a:r>
            <a:r>
              <a:rPr lang="en-US" sz="1200" dirty="0">
                <a:solidFill>
                  <a:srgbClr val="FF0000"/>
                </a:solidFill>
                <a:latin typeface="Calisto MT" panose="02040603050505030304" pitchFamily="18" charset="0"/>
                <a:ea typeface="+mn-ea"/>
                <a:cs typeface="Arial" pitchFamily="34" charset="0"/>
              </a:rPr>
              <a:t>all within the Maqasid al-Shariah</a:t>
            </a:r>
            <a:r>
              <a:rPr lang="en-US" sz="1200" b="0" dirty="0">
                <a:solidFill>
                  <a:prstClr val="black"/>
                </a:solidFill>
                <a:latin typeface="Calisto MT" panose="02040603050505030304" pitchFamily="18" charset="0"/>
                <a:ea typeface="+mn-ea"/>
                <a:cs typeface="Arial" pitchFamily="34" charset="0"/>
              </a:rPr>
              <a:t>, with these outcomes of Shariah being justice, wealth protection, and wealth circulation, amongst several others. </a:t>
            </a:r>
            <a:endParaRPr lang="en-US" sz="1200" b="0" dirty="0">
              <a:solidFill>
                <a:prstClr val="black"/>
              </a:solidFill>
              <a:latin typeface="Calisto MT" panose="02040603050505030304" pitchFamily="18" charset="0"/>
              <a:ea typeface="+mn-ea"/>
              <a:cs typeface="Trebuchet MS"/>
            </a:endParaRPr>
          </a:p>
          <a:p>
            <a:pPr marL="355600" marR="5080" indent="-342900" algn="just" defTabSz="914400" eaLnBrk="1" fontAlgn="auto" hangingPunct="1">
              <a:lnSpc>
                <a:spcPct val="90100"/>
              </a:lnSpc>
              <a:spcBef>
                <a:spcPts val="994"/>
              </a:spcBef>
              <a:spcAft>
                <a:spcPts val="0"/>
              </a:spcAft>
              <a:buFont typeface="Wingdings" panose="05000000000000000000" pitchFamily="2" charset="2"/>
              <a:buChar char="Ø"/>
              <a:tabLst>
                <a:tab pos="241300" algn="l"/>
              </a:tabLst>
              <a:defRPr/>
            </a:pPr>
            <a:endParaRPr lang="en-US" sz="1200" dirty="0">
              <a:solidFill>
                <a:prstClr val="black"/>
              </a:solidFill>
              <a:latin typeface="Calisto MT" panose="02040603050505030304" pitchFamily="18" charset="0"/>
              <a:ea typeface="+mn-ea"/>
              <a:cs typeface="Trebuchet MS"/>
            </a:endParaRPr>
          </a:p>
          <a:p>
            <a:endParaRPr lang="en-MY" dirty="0"/>
          </a:p>
        </p:txBody>
      </p:sp>
      <p:sp>
        <p:nvSpPr>
          <p:cNvPr id="4" name="Slide Number Placeholder 3"/>
          <p:cNvSpPr>
            <a:spLocks noGrp="1"/>
          </p:cNvSpPr>
          <p:nvPr>
            <p:ph type="sldNum"/>
          </p:nvPr>
        </p:nvSpPr>
        <p:spPr/>
        <p:txBody>
          <a:bodyPr/>
          <a:lstStyle/>
          <a:p>
            <a:pPr>
              <a:defRPr/>
            </a:pPr>
            <a:fld id="{35C5B070-B64F-4FF1-90FB-F340C97E3E56}" type="slidenum">
              <a:rPr lang="en-US" altLang="en-US" smtClean="0"/>
              <a:pPr>
                <a:defRPr/>
              </a:pPr>
              <a:t>15</a:t>
            </a:fld>
            <a:endParaRPr lang="en-US" altLang="en-US"/>
          </a:p>
        </p:txBody>
      </p:sp>
    </p:spTree>
    <p:extLst>
      <p:ext uri="{BB962C8B-B14F-4D97-AF65-F5344CB8AC3E}">
        <p14:creationId xmlns:p14="http://schemas.microsoft.com/office/powerpoint/2010/main" val="186244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a:defRPr/>
            </a:pPr>
            <a:fld id="{B0DFAB05-C9D6-4532-88D2-1FF98956866B}" type="slidenum">
              <a:rPr lang="ms-MY" smtClean="0"/>
              <a:pPr>
                <a:defRPr/>
              </a:pPr>
              <a:t>16</a:t>
            </a:fld>
            <a:endParaRPr lang="ms-MY"/>
          </a:p>
        </p:txBody>
      </p:sp>
    </p:spTree>
    <p:extLst>
      <p:ext uri="{BB962C8B-B14F-4D97-AF65-F5344CB8AC3E}">
        <p14:creationId xmlns:p14="http://schemas.microsoft.com/office/powerpoint/2010/main" val="3550375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GB" sz="1400" dirty="0">
                <a:effectLst/>
                <a:latin typeface="Times New Roman" panose="02020603050405020304" pitchFamily="18" charset="0"/>
                <a:ea typeface="Calibri" panose="020F0502020204030204" pitchFamily="34" charset="0"/>
                <a:cs typeface="Arial" panose="020B0604020202020204" pitchFamily="34" charset="0"/>
              </a:rPr>
              <a:t>In line with the international trend of incorporating other values other than just profit, the Central Bank of Malaysia developed a strategy paper on Value Based Intermediation (VBI) in 2018. </a:t>
            </a:r>
            <a:r>
              <a:rPr lang="en-GB" sz="1400" b="1" dirty="0">
                <a:effectLst/>
                <a:latin typeface="Times New Roman" panose="02020603050405020304" pitchFamily="18" charset="0"/>
                <a:ea typeface="Calibri" panose="020F0502020204030204" pitchFamily="34" charset="0"/>
                <a:cs typeface="Arial" panose="020B0604020202020204" pitchFamily="34" charset="0"/>
              </a:rPr>
              <a:t>It is an intermediation function that aims to deliver the intended outcomes of </a:t>
            </a:r>
            <a:r>
              <a:rPr lang="en-GB" sz="1400" b="1" i="1" dirty="0">
                <a:effectLst/>
                <a:latin typeface="Times New Roman" panose="02020603050405020304" pitchFamily="18" charset="0"/>
                <a:ea typeface="Calibri" panose="020F0502020204030204" pitchFamily="34" charset="0"/>
                <a:cs typeface="Arial" panose="020B0604020202020204" pitchFamily="34" charset="0"/>
              </a:rPr>
              <a:t>Shari’ah</a:t>
            </a:r>
            <a:r>
              <a:rPr lang="en-GB" sz="1400" b="1" dirty="0">
                <a:effectLst/>
                <a:latin typeface="Times New Roman" panose="02020603050405020304" pitchFamily="18" charset="0"/>
                <a:ea typeface="Calibri" panose="020F0502020204030204" pitchFamily="34" charset="0"/>
                <a:cs typeface="Arial" panose="020B0604020202020204" pitchFamily="34" charset="0"/>
              </a:rPr>
              <a:t> through practices, conducts and offerings that generate positive and sustainable impacts to the economy, community and environment, consistent with stakeholders’ sustainable returns and long-term interests. </a:t>
            </a:r>
            <a:r>
              <a:rPr lang="en-GB" sz="1400" dirty="0">
                <a:effectLst/>
                <a:latin typeface="Times New Roman" panose="02020603050405020304" pitchFamily="18" charset="0"/>
                <a:ea typeface="Calibri" panose="020F0502020204030204" pitchFamily="34" charset="0"/>
                <a:cs typeface="Arial" panose="020B0604020202020204" pitchFamily="34" charset="0"/>
              </a:rPr>
              <a:t>It advances a rational of “not just </a:t>
            </a:r>
            <a:r>
              <a:rPr lang="en-GB" sz="1400" i="1" dirty="0">
                <a:effectLst/>
                <a:latin typeface="Times New Roman" panose="02020603050405020304" pitchFamily="18" charset="0"/>
                <a:ea typeface="Calibri" panose="020F0502020204030204" pitchFamily="34" charset="0"/>
                <a:cs typeface="Arial" panose="020B0604020202020204" pitchFamily="34" charset="0"/>
              </a:rPr>
              <a:t>Shari’ah</a:t>
            </a:r>
            <a:r>
              <a:rPr lang="en-GB" sz="1400" dirty="0">
                <a:effectLst/>
                <a:latin typeface="Times New Roman" panose="02020603050405020304" pitchFamily="18" charset="0"/>
                <a:ea typeface="Calibri" panose="020F0502020204030204" pitchFamily="34" charset="0"/>
                <a:cs typeface="Arial" panose="020B0604020202020204" pitchFamily="34" charset="0"/>
              </a:rPr>
              <a:t> compliance” to establish a culture that establishes the intended outcomes of</a:t>
            </a:r>
            <a:r>
              <a:rPr lang="en-GB" sz="1400" i="1" dirty="0">
                <a:effectLst/>
                <a:latin typeface="Times New Roman" panose="02020603050405020304" pitchFamily="18" charset="0"/>
                <a:ea typeface="Calibri" panose="020F0502020204030204" pitchFamily="34" charset="0"/>
                <a:cs typeface="Arial" panose="020B0604020202020204" pitchFamily="34" charset="0"/>
              </a:rPr>
              <a:t> Shari’ah</a:t>
            </a:r>
            <a:r>
              <a:rPr lang="en-GB" sz="1400" dirty="0">
                <a:effectLst/>
                <a:latin typeface="Times New Roman" panose="02020603050405020304" pitchFamily="18" charset="0"/>
                <a:ea typeface="Calibri" panose="020F0502020204030204" pitchFamily="34" charset="0"/>
                <a:cs typeface="Arial" panose="020B0604020202020204" pitchFamily="34" charset="0"/>
              </a:rPr>
              <a:t> (BNM, 2018).</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GB" sz="1400" dirty="0">
                <a:effectLst/>
                <a:latin typeface="Times New Roman" panose="02020603050405020304" pitchFamily="18" charset="0"/>
                <a:ea typeface="Calibri" panose="020F0502020204030204" pitchFamily="34" charset="0"/>
                <a:cs typeface="Arial" panose="020B0604020202020204" pitchFamily="34" charset="0"/>
              </a:rPr>
              <a:t>This definition signifies that The VBI initiative aims in </a:t>
            </a:r>
            <a:r>
              <a:rPr lang="en-GB" sz="1400" b="1" dirty="0">
                <a:effectLst/>
                <a:latin typeface="Times New Roman" panose="02020603050405020304" pitchFamily="18" charset="0"/>
                <a:ea typeface="Calibri" panose="020F0502020204030204" pitchFamily="34" charset="0"/>
                <a:cs typeface="Arial" panose="020B0604020202020204" pitchFamily="34" charset="0"/>
              </a:rPr>
              <a:t>creating an enabling environment for Islamic banking institutions (IBIs) in Malaysia by focusing on sustainable impact to the economy, community and environment without compromising the financial returns to shareholders.</a:t>
            </a:r>
            <a:endParaRPr lang="en-GB" sz="14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GB" sz="1400" dirty="0">
                <a:effectLst/>
                <a:latin typeface="Times New Roman" panose="02020603050405020304" pitchFamily="18" charset="0"/>
                <a:ea typeface="Calibri" panose="020F0502020204030204" pitchFamily="34" charset="0"/>
                <a:cs typeface="Arial" panose="020B0604020202020204" pitchFamily="34" charset="0"/>
              </a:rPr>
              <a:t>VBI is another attempt to integrate Islamic finance with </a:t>
            </a:r>
            <a:r>
              <a:rPr lang="en-GB" sz="1400" i="1" dirty="0" err="1">
                <a:effectLst/>
                <a:latin typeface="Times New Roman" panose="02020603050405020304" pitchFamily="18" charset="0"/>
                <a:ea typeface="Calibri" panose="020F0502020204030204" pitchFamily="34" charset="0"/>
                <a:cs typeface="Arial" panose="020B0604020202020204" pitchFamily="34" charset="0"/>
              </a:rPr>
              <a:t>maqasid</a:t>
            </a:r>
            <a:r>
              <a:rPr lang="en-GB" sz="1400" i="1" dirty="0">
                <a:effectLst/>
                <a:latin typeface="Times New Roman" panose="02020603050405020304" pitchFamily="18" charset="0"/>
                <a:ea typeface="Calibri" panose="020F0502020204030204" pitchFamily="34" charset="0"/>
                <a:cs typeface="Arial" panose="020B0604020202020204" pitchFamily="34" charset="0"/>
              </a:rPr>
              <a:t> al-Shari’ah </a:t>
            </a:r>
            <a:r>
              <a:rPr lang="en-GB" sz="1400" dirty="0">
                <a:effectLst/>
                <a:latin typeface="Times New Roman" panose="02020603050405020304" pitchFamily="18" charset="0"/>
                <a:ea typeface="Calibri" panose="020F0502020204030204" pitchFamily="34" charset="0"/>
                <a:cs typeface="Arial" panose="020B0604020202020204" pitchFamily="34" charset="0"/>
              </a:rPr>
              <a:t>and the values propagated are also in line with ethical considerations in </a:t>
            </a:r>
            <a:r>
              <a:rPr lang="en-GB" sz="1400" i="1" dirty="0">
                <a:effectLst/>
                <a:latin typeface="Times New Roman" panose="02020603050405020304" pitchFamily="18" charset="0"/>
                <a:ea typeface="Calibri" panose="020F0502020204030204" pitchFamily="34" charset="0"/>
                <a:cs typeface="Arial" panose="020B0604020202020204" pitchFamily="34" charset="0"/>
              </a:rPr>
              <a:t>Shari’ah.</a:t>
            </a:r>
            <a:endParaRPr lang="en-MY" sz="1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MY"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MY" sz="1800" dirty="0">
              <a:effectLst/>
              <a:latin typeface="Calibri" panose="020F0502020204030204" pitchFamily="34" charset="0"/>
              <a:ea typeface="Calibri" panose="020F0502020204030204" pitchFamily="34" charset="0"/>
              <a:cs typeface="Arial" panose="020B0604020202020204" pitchFamily="34" charset="0"/>
            </a:endParaRPr>
          </a:p>
          <a:p>
            <a:endParaRPr lang="en-MY" dirty="0"/>
          </a:p>
        </p:txBody>
      </p:sp>
      <p:sp>
        <p:nvSpPr>
          <p:cNvPr id="4" name="Slide Number Placeholder 3"/>
          <p:cNvSpPr>
            <a:spLocks noGrp="1"/>
          </p:cNvSpPr>
          <p:nvPr>
            <p:ph type="sldNum" sz="quarter" idx="5"/>
          </p:nvPr>
        </p:nvSpPr>
        <p:spPr/>
        <p:txBody>
          <a:bodyPr/>
          <a:lstStyle/>
          <a:p>
            <a:pPr>
              <a:defRPr/>
            </a:pPr>
            <a:fld id="{B0DFAB05-C9D6-4532-88D2-1FF98956866B}" type="slidenum">
              <a:rPr lang="ms-MY" smtClean="0"/>
              <a:pPr>
                <a:defRPr/>
              </a:pPr>
              <a:t>17</a:t>
            </a:fld>
            <a:endParaRPr lang="ms-MY"/>
          </a:p>
        </p:txBody>
      </p:sp>
    </p:spTree>
    <p:extLst>
      <p:ext uri="{BB962C8B-B14F-4D97-AF65-F5344CB8AC3E}">
        <p14:creationId xmlns:p14="http://schemas.microsoft.com/office/powerpoint/2010/main" val="35299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a:defRPr/>
            </a:pPr>
            <a:fld id="{B0DFAB05-C9D6-4532-88D2-1FF98956866B}" type="slidenum">
              <a:rPr lang="ms-MY" smtClean="0"/>
              <a:pPr>
                <a:defRPr/>
              </a:pPr>
              <a:t>18</a:t>
            </a:fld>
            <a:endParaRPr lang="ms-MY"/>
          </a:p>
        </p:txBody>
      </p:sp>
    </p:spTree>
    <p:extLst>
      <p:ext uri="{BB962C8B-B14F-4D97-AF65-F5344CB8AC3E}">
        <p14:creationId xmlns:p14="http://schemas.microsoft.com/office/powerpoint/2010/main" val="3345479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a:defRPr/>
            </a:pPr>
            <a:fld id="{B0DFAB05-C9D6-4532-88D2-1FF98956866B}" type="slidenum">
              <a:rPr lang="ms-MY" smtClean="0"/>
              <a:pPr>
                <a:defRPr/>
              </a:pPr>
              <a:t>19</a:t>
            </a:fld>
            <a:endParaRPr lang="ms-MY"/>
          </a:p>
        </p:txBody>
      </p:sp>
    </p:spTree>
    <p:extLst>
      <p:ext uri="{BB962C8B-B14F-4D97-AF65-F5344CB8AC3E}">
        <p14:creationId xmlns:p14="http://schemas.microsoft.com/office/powerpoint/2010/main" val="89623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E92AC95A-8650-4F87-8614-B6244BB1933D}"/>
              </a:ext>
            </a:extLst>
          </p:cNvPr>
          <p:cNvSpPr>
            <a:spLocks noGrp="1" noRot="1" noChangeAspect="1" noChangeArrowheads="1" noTextEdit="1"/>
          </p:cNvSpPr>
          <p:nvPr>
            <p:ph type="sldImg"/>
          </p:nvPr>
        </p:nvSpPr>
        <p:spPr/>
      </p:sp>
      <p:sp>
        <p:nvSpPr>
          <p:cNvPr id="115715" name="Notes Placeholder 2">
            <a:extLst>
              <a:ext uri="{FF2B5EF4-FFF2-40B4-BE49-F238E27FC236}">
                <a16:creationId xmlns:a16="http://schemas.microsoft.com/office/drawing/2014/main" id="{599ACFC6-20BF-437F-BBDB-9C5D0237F3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15716" name="Slide Number Placeholder 3">
            <a:extLst>
              <a:ext uri="{FF2B5EF4-FFF2-40B4-BE49-F238E27FC236}">
                <a16:creationId xmlns:a16="http://schemas.microsoft.com/office/drawing/2014/main" id="{DA646F06-29CF-44EC-BB38-7FC9A4BCC6D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1pPr>
            <a:lvl2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2pPr>
            <a:lvl3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3pPr>
            <a:lvl4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4pPr>
            <a:lvl5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5pPr>
            <a:lvl6pPr marL="2514600" indent="-228600" defTabSz="415925" eaLnBrk="0" fontAlgn="base" hangingPunct="0">
              <a:spcBef>
                <a:spcPct val="0"/>
              </a:spcBef>
              <a:spcAft>
                <a:spcPct val="0"/>
              </a:spcAft>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6pPr>
            <a:lvl7pPr marL="2971800" indent="-228600" defTabSz="415925" eaLnBrk="0" fontAlgn="base" hangingPunct="0">
              <a:spcBef>
                <a:spcPct val="0"/>
              </a:spcBef>
              <a:spcAft>
                <a:spcPct val="0"/>
              </a:spcAft>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7pPr>
            <a:lvl8pPr marL="3429000" indent="-228600" defTabSz="415925" eaLnBrk="0" fontAlgn="base" hangingPunct="0">
              <a:spcBef>
                <a:spcPct val="0"/>
              </a:spcBef>
              <a:spcAft>
                <a:spcPct val="0"/>
              </a:spcAft>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8pPr>
            <a:lvl9pPr marL="3886200" indent="-228600" defTabSz="415925" eaLnBrk="0" fontAlgn="base" hangingPunct="0">
              <a:spcBef>
                <a:spcPct val="0"/>
              </a:spcBef>
              <a:spcAft>
                <a:spcPct val="0"/>
              </a:spcAft>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9pPr>
          </a:lstStyle>
          <a:p>
            <a:pPr marL="0" marR="0" lvl="0" indent="0" algn="r" defTabSz="415925" rtl="0" eaLnBrk="1" fontAlgn="base" latinLnBrk="0" hangingPunct="0">
              <a:lnSpc>
                <a:spcPct val="96000"/>
              </a:lnSpc>
              <a:spcBef>
                <a:spcPct val="0"/>
              </a:spcBef>
              <a:spcAft>
                <a:spcPct val="0"/>
              </a:spcAft>
              <a:buClr>
                <a:srgbClr val="000000"/>
              </a:buClr>
              <a:buSzPct val="100000"/>
              <a:buFont typeface="Times New Roman" panose="02020603050405020304" pitchFamily="18" charset="0"/>
              <a:buNone/>
              <a:tabLst>
                <a:tab pos="658813" algn="l"/>
                <a:tab pos="1316038" algn="l"/>
                <a:tab pos="1976438" algn="l"/>
                <a:tab pos="2635250" algn="l"/>
              </a:tabLst>
              <a:defRPr/>
            </a:pPr>
            <a:fld id="{CE6E7532-3C23-40EA-917F-26DD5FC08CCF}"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S Gothic" panose="020B0609070205080204" pitchFamily="49" charset="-128"/>
                <a:cs typeface="Arial" panose="020B0604020202020204" pitchFamily="34" charset="0"/>
              </a:rPr>
              <a:pPr marL="0" marR="0" lvl="0" indent="0" algn="r" defTabSz="415925" rtl="0" eaLnBrk="1" fontAlgn="base" latinLnBrk="0" hangingPunct="0">
                <a:lnSpc>
                  <a:spcPct val="96000"/>
                </a:lnSpc>
                <a:spcBef>
                  <a:spcPct val="0"/>
                </a:spcBef>
                <a:spcAft>
                  <a:spcPct val="0"/>
                </a:spcAft>
                <a:buClr>
                  <a:srgbClr val="000000"/>
                </a:buClr>
                <a:buSzPct val="100000"/>
                <a:buFont typeface="Times New Roman" panose="02020603050405020304" pitchFamily="18" charset="0"/>
                <a:buNone/>
                <a:tabLst>
                  <a:tab pos="658813" algn="l"/>
                  <a:tab pos="1316038" algn="l"/>
                  <a:tab pos="1976438" algn="l"/>
                  <a:tab pos="2635250" algn="l"/>
                </a:tabLst>
                <a:defRPr/>
              </a:pPr>
              <a:t>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S Gothic" panose="020B0609070205080204" pitchFamily="49" charset="-128"/>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a:defRPr/>
            </a:pPr>
            <a:fld id="{B0DFAB05-C9D6-4532-88D2-1FF98956866B}" type="slidenum">
              <a:rPr lang="ms-MY" smtClean="0"/>
              <a:pPr>
                <a:defRPr/>
              </a:pPr>
              <a:t>20</a:t>
            </a:fld>
            <a:endParaRPr lang="ms-MY"/>
          </a:p>
        </p:txBody>
      </p:sp>
    </p:spTree>
    <p:extLst>
      <p:ext uri="{BB962C8B-B14F-4D97-AF65-F5344CB8AC3E}">
        <p14:creationId xmlns:p14="http://schemas.microsoft.com/office/powerpoint/2010/main" val="127762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a:defRPr/>
            </a:pPr>
            <a:fld id="{B0DFAB05-C9D6-4532-88D2-1FF98956866B}" type="slidenum">
              <a:rPr lang="ms-MY" smtClean="0"/>
              <a:pPr>
                <a:defRPr/>
              </a:pPr>
              <a:t>21</a:t>
            </a:fld>
            <a:endParaRPr lang="ms-MY"/>
          </a:p>
        </p:txBody>
      </p:sp>
    </p:spTree>
    <p:extLst>
      <p:ext uri="{BB962C8B-B14F-4D97-AF65-F5344CB8AC3E}">
        <p14:creationId xmlns:p14="http://schemas.microsoft.com/office/powerpoint/2010/main" val="1702420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p:nvPr>
        </p:nvSpPr>
        <p:spPr/>
        <p:txBody>
          <a:bodyPr/>
          <a:lstStyle/>
          <a:p>
            <a:pPr>
              <a:defRPr/>
            </a:pPr>
            <a:fld id="{35C5B070-B64F-4FF1-90FB-F340C97E3E56}" type="slidenum">
              <a:rPr lang="en-US" altLang="en-US" smtClean="0"/>
              <a:pPr>
                <a:defRPr/>
              </a:pPr>
              <a:t>22</a:t>
            </a:fld>
            <a:endParaRPr lang="en-US" altLang="en-US"/>
          </a:p>
        </p:txBody>
      </p:sp>
    </p:spTree>
    <p:extLst>
      <p:ext uri="{BB962C8B-B14F-4D97-AF65-F5344CB8AC3E}">
        <p14:creationId xmlns:p14="http://schemas.microsoft.com/office/powerpoint/2010/main" val="368648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9D724C3-170A-47B4-A022-41F12DCA9F0B}"/>
              </a:ext>
            </a:extLst>
          </p:cNvPr>
          <p:cNvSpPr>
            <a:spLocks noGrp="1" noRot="1" noChangeAspect="1" noChangeArrowheads="1" noTextEdit="1"/>
          </p:cNvSpPr>
          <p:nvPr>
            <p:ph type="sldImg"/>
          </p:nvPr>
        </p:nvSpPr>
        <p:spPr/>
      </p:sp>
      <p:sp>
        <p:nvSpPr>
          <p:cNvPr id="41987" name="Notes Placeholder 2">
            <a:extLst>
              <a:ext uri="{FF2B5EF4-FFF2-40B4-BE49-F238E27FC236}">
                <a16:creationId xmlns:a16="http://schemas.microsoft.com/office/drawing/2014/main" id="{F9DF4FDB-F7A5-4CC9-9408-701A2BFEE0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ABB6FA24-CAC0-48B8-9BDD-5D00D3BAE6F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1pPr>
            <a:lvl2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2pPr>
            <a:lvl3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3pPr>
            <a:lvl4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4pPr>
            <a:lvl5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5pPr>
            <a:lvl6pPr marL="2514600" indent="-228600" defTabSz="415925" eaLnBrk="0" fontAlgn="base" hangingPunct="0">
              <a:spcBef>
                <a:spcPct val="0"/>
              </a:spcBef>
              <a:spcAft>
                <a:spcPct val="0"/>
              </a:spcAft>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6pPr>
            <a:lvl7pPr marL="2971800" indent="-228600" defTabSz="415925" eaLnBrk="0" fontAlgn="base" hangingPunct="0">
              <a:spcBef>
                <a:spcPct val="0"/>
              </a:spcBef>
              <a:spcAft>
                <a:spcPct val="0"/>
              </a:spcAft>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7pPr>
            <a:lvl8pPr marL="3429000" indent="-228600" defTabSz="415925" eaLnBrk="0" fontAlgn="base" hangingPunct="0">
              <a:spcBef>
                <a:spcPct val="0"/>
              </a:spcBef>
              <a:spcAft>
                <a:spcPct val="0"/>
              </a:spcAft>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8pPr>
            <a:lvl9pPr marL="3886200" indent="-228600" defTabSz="415925" eaLnBrk="0" fontAlgn="base" hangingPunct="0">
              <a:spcBef>
                <a:spcPct val="0"/>
              </a:spcBef>
              <a:spcAft>
                <a:spcPct val="0"/>
              </a:spcAft>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9pPr>
          </a:lstStyle>
          <a:p>
            <a:fld id="{FA566384-1AF1-4680-91E1-C3ECB436A9AE}" type="slidenum">
              <a:rPr lang="en-US" altLang="en-US" b="0" smtClean="0">
                <a:solidFill>
                  <a:srgbClr val="000000"/>
                </a:solidFill>
                <a:latin typeface="Times New Roman" panose="02020603050405020304" pitchFamily="18" charset="0"/>
              </a:rPr>
              <a:pPr/>
              <a:t>3</a:t>
            </a:fld>
            <a:endParaRPr lang="en-US" altLang="en-US" b="0">
              <a:solidFill>
                <a:srgbClr val="000000"/>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9D724C3-170A-47B4-A022-41F12DCA9F0B}"/>
              </a:ext>
            </a:extLst>
          </p:cNvPr>
          <p:cNvSpPr>
            <a:spLocks noGrp="1" noRot="1" noChangeAspect="1" noChangeArrowheads="1" noTextEdit="1"/>
          </p:cNvSpPr>
          <p:nvPr>
            <p:ph type="sldImg"/>
          </p:nvPr>
        </p:nvSpPr>
        <p:spPr/>
      </p:sp>
      <p:sp>
        <p:nvSpPr>
          <p:cNvPr id="41987" name="Notes Placeholder 2">
            <a:extLst>
              <a:ext uri="{FF2B5EF4-FFF2-40B4-BE49-F238E27FC236}">
                <a16:creationId xmlns:a16="http://schemas.microsoft.com/office/drawing/2014/main" id="{F9DF4FDB-F7A5-4CC9-9408-701A2BFEE0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ABB6FA24-CAC0-48B8-9BDD-5D00D3BAE6F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1pPr>
            <a:lvl2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2pPr>
            <a:lvl3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3pPr>
            <a:lvl4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4pPr>
            <a:lvl5pPr defTabSz="415925">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5pPr>
            <a:lvl6pPr marL="2514600" indent="-228600" defTabSz="415925" eaLnBrk="0" fontAlgn="base" hangingPunct="0">
              <a:spcBef>
                <a:spcPct val="0"/>
              </a:spcBef>
              <a:spcAft>
                <a:spcPct val="0"/>
              </a:spcAft>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6pPr>
            <a:lvl7pPr marL="2971800" indent="-228600" defTabSz="415925" eaLnBrk="0" fontAlgn="base" hangingPunct="0">
              <a:spcBef>
                <a:spcPct val="0"/>
              </a:spcBef>
              <a:spcAft>
                <a:spcPct val="0"/>
              </a:spcAft>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7pPr>
            <a:lvl8pPr marL="3429000" indent="-228600" defTabSz="415925" eaLnBrk="0" fontAlgn="base" hangingPunct="0">
              <a:spcBef>
                <a:spcPct val="0"/>
              </a:spcBef>
              <a:spcAft>
                <a:spcPct val="0"/>
              </a:spcAft>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8pPr>
            <a:lvl9pPr marL="3886200" indent="-228600" defTabSz="415925" eaLnBrk="0" fontAlgn="base" hangingPunct="0">
              <a:spcBef>
                <a:spcPct val="0"/>
              </a:spcBef>
              <a:spcAft>
                <a:spcPct val="0"/>
              </a:spcAft>
              <a:tabLst>
                <a:tab pos="658813" algn="l"/>
                <a:tab pos="1316038" algn="l"/>
                <a:tab pos="1976438" algn="l"/>
                <a:tab pos="2635250" algn="l"/>
              </a:tabLst>
              <a:defRPr b="1">
                <a:solidFill>
                  <a:schemeClr val="tx1"/>
                </a:solidFill>
                <a:latin typeface="Arial" panose="020B0604020202020204" pitchFamily="34" charset="0"/>
                <a:ea typeface="MS Gothic" panose="020B0609070205080204" pitchFamily="49" charset="-128"/>
              </a:defRPr>
            </a:lvl9pPr>
          </a:lstStyle>
          <a:p>
            <a:fld id="{FA566384-1AF1-4680-91E1-C3ECB436A9AE}" type="slidenum">
              <a:rPr lang="en-US" altLang="en-US" b="0" smtClean="0">
                <a:solidFill>
                  <a:srgbClr val="000000"/>
                </a:solidFill>
                <a:latin typeface="Times New Roman" panose="02020603050405020304" pitchFamily="18" charset="0"/>
              </a:rPr>
              <a:pPr/>
              <a:t>4</a:t>
            </a:fld>
            <a:endParaRPr lang="en-US" altLang="en-US"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7296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p:nvPr>
        </p:nvSpPr>
        <p:spPr/>
        <p:txBody>
          <a:bodyPr/>
          <a:lstStyle/>
          <a:p>
            <a:pPr>
              <a:defRPr/>
            </a:pPr>
            <a:fld id="{35C5B070-B64F-4FF1-90FB-F340C97E3E56}" type="slidenum">
              <a:rPr lang="en-US" altLang="en-US" smtClean="0"/>
              <a:pPr>
                <a:defRPr/>
              </a:pPr>
              <a:t>5</a:t>
            </a:fld>
            <a:endParaRPr lang="en-US" altLang="en-US"/>
          </a:p>
        </p:txBody>
      </p:sp>
    </p:spTree>
    <p:extLst>
      <p:ext uri="{BB962C8B-B14F-4D97-AF65-F5344CB8AC3E}">
        <p14:creationId xmlns:p14="http://schemas.microsoft.com/office/powerpoint/2010/main" val="104537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p:nvPr>
        </p:nvSpPr>
        <p:spPr/>
        <p:txBody>
          <a:bodyPr/>
          <a:lstStyle/>
          <a:p>
            <a:pPr>
              <a:defRPr/>
            </a:pPr>
            <a:fld id="{35C5B070-B64F-4FF1-90FB-F340C97E3E56}" type="slidenum">
              <a:rPr lang="en-US" altLang="en-US" smtClean="0"/>
              <a:pPr>
                <a:defRPr/>
              </a:pPr>
              <a:t>6</a:t>
            </a:fld>
            <a:endParaRPr lang="en-US" altLang="en-US"/>
          </a:p>
        </p:txBody>
      </p:sp>
    </p:spTree>
    <p:extLst>
      <p:ext uri="{BB962C8B-B14F-4D97-AF65-F5344CB8AC3E}">
        <p14:creationId xmlns:p14="http://schemas.microsoft.com/office/powerpoint/2010/main" val="419831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p:nvPr>
        </p:nvSpPr>
        <p:spPr/>
        <p:txBody>
          <a:bodyPr/>
          <a:lstStyle/>
          <a:p>
            <a:pPr>
              <a:defRPr/>
            </a:pPr>
            <a:fld id="{35C5B070-B64F-4FF1-90FB-F340C97E3E56}" type="slidenum">
              <a:rPr lang="en-US" altLang="en-US" smtClean="0"/>
              <a:pPr>
                <a:defRPr/>
              </a:pPr>
              <a:t>7</a:t>
            </a:fld>
            <a:endParaRPr lang="en-US" altLang="en-US"/>
          </a:p>
        </p:txBody>
      </p:sp>
    </p:spTree>
    <p:extLst>
      <p:ext uri="{BB962C8B-B14F-4D97-AF65-F5344CB8AC3E}">
        <p14:creationId xmlns:p14="http://schemas.microsoft.com/office/powerpoint/2010/main" val="3550804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p:nvPr>
        </p:nvSpPr>
        <p:spPr/>
        <p:txBody>
          <a:bodyPr/>
          <a:lstStyle/>
          <a:p>
            <a:pPr>
              <a:defRPr/>
            </a:pPr>
            <a:fld id="{35C5B070-B64F-4FF1-90FB-F340C97E3E56}" type="slidenum">
              <a:rPr lang="en-US" altLang="en-US" smtClean="0"/>
              <a:pPr>
                <a:defRPr/>
              </a:pPr>
              <a:t>8</a:t>
            </a:fld>
            <a:endParaRPr lang="en-US" altLang="en-US"/>
          </a:p>
        </p:txBody>
      </p:sp>
    </p:spTree>
    <p:extLst>
      <p:ext uri="{BB962C8B-B14F-4D97-AF65-F5344CB8AC3E}">
        <p14:creationId xmlns:p14="http://schemas.microsoft.com/office/powerpoint/2010/main" val="168211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Times New Roman" panose="02020603050405020304" pitchFamily="18" charset="0"/>
                <a:ea typeface="Calibri" panose="020F0502020204030204" pitchFamily="34" charset="0"/>
              </a:rPr>
              <a:t>5. Trust (</a:t>
            </a:r>
            <a:r>
              <a:rPr lang="en-GB" sz="1800" b="1" i="1" dirty="0" err="1">
                <a:effectLst/>
                <a:latin typeface="Times New Roman" panose="02020603050405020304" pitchFamily="18" charset="0"/>
                <a:ea typeface="Calibri" panose="020F0502020204030204" pitchFamily="34" charset="0"/>
              </a:rPr>
              <a:t>amanah</a:t>
            </a:r>
            <a:r>
              <a:rPr lang="en-GB" sz="1800" b="1" dirty="0">
                <a:effectLst/>
                <a:latin typeface="Times New Roman" panose="02020603050405020304" pitchFamily="18" charset="0"/>
                <a:ea typeface="Calibri" panose="020F0502020204030204" pitchFamily="34" charset="0"/>
              </a:rPr>
              <a:t>)</a:t>
            </a:r>
          </a:p>
          <a:p>
            <a:endParaRPr lang="en-GB" sz="1800" b="1" dirty="0">
              <a:effectLst/>
              <a:latin typeface="Times New Roman" panose="02020603050405020304" pitchFamily="18" charset="0"/>
            </a:endParaRPr>
          </a:p>
          <a:p>
            <a:endParaRPr lang="en-MY" dirty="0"/>
          </a:p>
        </p:txBody>
      </p:sp>
      <p:sp>
        <p:nvSpPr>
          <p:cNvPr id="4" name="Slide Number Placeholder 3"/>
          <p:cNvSpPr>
            <a:spLocks noGrp="1"/>
          </p:cNvSpPr>
          <p:nvPr>
            <p:ph type="sldNum"/>
          </p:nvPr>
        </p:nvSpPr>
        <p:spPr/>
        <p:txBody>
          <a:bodyPr/>
          <a:lstStyle/>
          <a:p>
            <a:pPr>
              <a:defRPr/>
            </a:pPr>
            <a:fld id="{35C5B070-B64F-4FF1-90FB-F340C97E3E56}" type="slidenum">
              <a:rPr lang="en-US" altLang="en-US" smtClean="0"/>
              <a:pPr>
                <a:defRPr/>
              </a:pPr>
              <a:t>9</a:t>
            </a:fld>
            <a:endParaRPr lang="en-US" altLang="en-US"/>
          </a:p>
        </p:txBody>
      </p:sp>
    </p:spTree>
    <p:extLst>
      <p:ext uri="{BB962C8B-B14F-4D97-AF65-F5344CB8AC3E}">
        <p14:creationId xmlns:p14="http://schemas.microsoft.com/office/powerpoint/2010/main" val="312871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CE825F5-58DC-4636-8DBA-7A7C0B9F136C}"/>
              </a:ext>
            </a:extLst>
          </p:cNvPr>
          <p:cNvSpPr>
            <a:spLocks noGrp="1"/>
          </p:cNvSpPr>
          <p:nvPr>
            <p:ph type="dt" sz="half" idx="10"/>
          </p:nvPr>
        </p:nvSpPr>
        <p:spPr/>
        <p:txBody>
          <a:bodyPr/>
          <a:lstStyle>
            <a:lvl1pPr>
              <a:defRPr/>
            </a:lvl1pPr>
          </a:lstStyle>
          <a:p>
            <a:pPr>
              <a:defRPr/>
            </a:pPr>
            <a:fld id="{DA5EAC7D-9C17-4B63-8802-3C15C1BBD1FC}" type="datetimeFigureOut">
              <a:rPr lang="ms-MY"/>
              <a:pPr>
                <a:defRPr/>
              </a:pPr>
              <a:t>08/07/2021</a:t>
            </a:fld>
            <a:endParaRPr lang="en-US"/>
          </a:p>
        </p:txBody>
      </p:sp>
      <p:sp>
        <p:nvSpPr>
          <p:cNvPr id="5" name="Footer Placeholder 4">
            <a:extLst>
              <a:ext uri="{FF2B5EF4-FFF2-40B4-BE49-F238E27FC236}">
                <a16:creationId xmlns:a16="http://schemas.microsoft.com/office/drawing/2014/main" id="{B7487272-89D1-4B56-8B48-4A2051A320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1C5552-0C6F-407F-8B93-E883E8F7668B}"/>
              </a:ext>
            </a:extLst>
          </p:cNvPr>
          <p:cNvSpPr>
            <a:spLocks noGrp="1"/>
          </p:cNvSpPr>
          <p:nvPr>
            <p:ph type="sldNum" sz="quarter" idx="12"/>
          </p:nvPr>
        </p:nvSpPr>
        <p:spPr/>
        <p:txBody>
          <a:bodyPr/>
          <a:lstStyle>
            <a:lvl1pPr>
              <a:defRPr/>
            </a:lvl1pPr>
          </a:lstStyle>
          <a:p>
            <a:pPr>
              <a:defRPr/>
            </a:pPr>
            <a:fld id="{7B085AC8-C78D-4A21-A5FC-D136789ED21C}" type="slidenum">
              <a:rPr lang="en-US" altLang="en-US"/>
              <a:pPr>
                <a:defRPr/>
              </a:pPr>
              <a:t>‹#›</a:t>
            </a:fld>
            <a:endParaRPr lang="en-US" altLang="en-US"/>
          </a:p>
        </p:txBody>
      </p:sp>
    </p:spTree>
    <p:extLst>
      <p:ext uri="{BB962C8B-B14F-4D97-AF65-F5344CB8AC3E}">
        <p14:creationId xmlns:p14="http://schemas.microsoft.com/office/powerpoint/2010/main" val="291742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32C53-29FD-46DB-94B6-9F02E4D38CA6}"/>
              </a:ext>
            </a:extLst>
          </p:cNvPr>
          <p:cNvSpPr>
            <a:spLocks noGrp="1"/>
          </p:cNvSpPr>
          <p:nvPr>
            <p:ph type="dt" sz="half" idx="10"/>
          </p:nvPr>
        </p:nvSpPr>
        <p:spPr/>
        <p:txBody>
          <a:bodyPr/>
          <a:lstStyle>
            <a:lvl1pPr>
              <a:defRPr/>
            </a:lvl1pPr>
          </a:lstStyle>
          <a:p>
            <a:pPr>
              <a:defRPr/>
            </a:pPr>
            <a:fld id="{D8BACD8B-B4D4-4EE9-9CA5-CC1F531D789D}" type="datetimeFigureOut">
              <a:rPr lang="ms-MY"/>
              <a:pPr>
                <a:defRPr/>
              </a:pPr>
              <a:t>08/07/2021</a:t>
            </a:fld>
            <a:endParaRPr lang="en-US"/>
          </a:p>
        </p:txBody>
      </p:sp>
      <p:sp>
        <p:nvSpPr>
          <p:cNvPr id="5" name="Footer Placeholder 4">
            <a:extLst>
              <a:ext uri="{FF2B5EF4-FFF2-40B4-BE49-F238E27FC236}">
                <a16:creationId xmlns:a16="http://schemas.microsoft.com/office/drawing/2014/main" id="{2310BFA3-5B5E-406E-A9CE-283F76139A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EC030B-3A40-44E8-9C04-5EB07B29A8FC}"/>
              </a:ext>
            </a:extLst>
          </p:cNvPr>
          <p:cNvSpPr>
            <a:spLocks noGrp="1"/>
          </p:cNvSpPr>
          <p:nvPr>
            <p:ph type="sldNum" sz="quarter" idx="12"/>
          </p:nvPr>
        </p:nvSpPr>
        <p:spPr/>
        <p:txBody>
          <a:bodyPr/>
          <a:lstStyle>
            <a:lvl1pPr>
              <a:defRPr/>
            </a:lvl1pPr>
          </a:lstStyle>
          <a:p>
            <a:pPr>
              <a:defRPr/>
            </a:pPr>
            <a:fld id="{9BFE6844-4BEC-4BA3-8847-6676F22B568F}" type="slidenum">
              <a:rPr lang="en-US" altLang="en-US"/>
              <a:pPr>
                <a:defRPr/>
              </a:pPr>
              <a:t>‹#›</a:t>
            </a:fld>
            <a:endParaRPr lang="en-US" altLang="en-US"/>
          </a:p>
        </p:txBody>
      </p:sp>
    </p:spTree>
    <p:extLst>
      <p:ext uri="{BB962C8B-B14F-4D97-AF65-F5344CB8AC3E}">
        <p14:creationId xmlns:p14="http://schemas.microsoft.com/office/powerpoint/2010/main" val="14150807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B6DF2F3-9EE0-4032-83AB-100FA419DAB5}"/>
              </a:ext>
            </a:extLst>
          </p:cNvPr>
          <p:cNvSpPr>
            <a:spLocks noGrp="1" noChangeArrowheads="1"/>
          </p:cNvSpPr>
          <p:nvPr>
            <p:ph type="sldNum" idx="10"/>
          </p:nvPr>
        </p:nvSpPr>
        <p:spPr/>
        <p:txBody>
          <a:bodyPr/>
          <a:lstStyle>
            <a:lvl1pPr>
              <a:defRPr>
                <a:solidFill>
                  <a:srgbClr val="FFFFFF"/>
                </a:solidFill>
              </a:defRPr>
            </a:lvl1pPr>
          </a:lstStyle>
          <a:p>
            <a:pPr>
              <a:defRPr/>
            </a:pPr>
            <a:endParaRPr lang="en-US" altLang="en-US"/>
          </a:p>
          <a:p>
            <a:pPr>
              <a:defRPr/>
            </a:pPr>
            <a:r>
              <a:rPr lang="en-US" altLang="en-US"/>
              <a:t>© ZICOlaw. All Rights Reserved.                  </a:t>
            </a:r>
            <a:fld id="{7A6904F3-2941-4297-A94A-20B4B9C57A55}" type="slidenum">
              <a:rPr lang="en-US" altLang="en-US" smtClean="0"/>
              <a:pPr>
                <a:defRPr/>
              </a:pPr>
              <a:t>‹#›</a:t>
            </a:fld>
            <a:endParaRPr lang="en-US" altLang="en-US"/>
          </a:p>
        </p:txBody>
      </p:sp>
    </p:spTree>
    <p:extLst>
      <p:ext uri="{BB962C8B-B14F-4D97-AF65-F5344CB8AC3E}">
        <p14:creationId xmlns:p14="http://schemas.microsoft.com/office/powerpoint/2010/main" val="11012616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17E0859-0E4E-4DAF-B5D8-478616058114}"/>
              </a:ext>
            </a:extLst>
          </p:cNvPr>
          <p:cNvSpPr>
            <a:spLocks noGrp="1" noChangeArrowheads="1"/>
          </p:cNvSpPr>
          <p:nvPr>
            <p:ph type="sldNum" idx="10"/>
          </p:nvPr>
        </p:nvSpPr>
        <p:spPr/>
        <p:txBody>
          <a:bodyPr/>
          <a:lstStyle>
            <a:lvl1pPr>
              <a:defRPr>
                <a:solidFill>
                  <a:srgbClr val="FFFFFF"/>
                </a:solidFill>
              </a:defRPr>
            </a:lvl1pPr>
          </a:lstStyle>
          <a:p>
            <a:pPr>
              <a:defRPr/>
            </a:pPr>
            <a:endParaRPr lang="en-US" altLang="en-US"/>
          </a:p>
          <a:p>
            <a:pPr>
              <a:defRPr/>
            </a:pPr>
            <a:r>
              <a:rPr lang="en-US" altLang="en-US"/>
              <a:t>© ZICOlaw. All Rights Reserved.                  </a:t>
            </a:r>
            <a:fld id="{430BFB39-6DD7-419A-85C6-674B9DDDB252}" type="slidenum">
              <a:rPr lang="en-US" altLang="en-US" smtClean="0"/>
              <a:pPr>
                <a:defRPr/>
              </a:pPr>
              <a:t>‹#›</a:t>
            </a:fld>
            <a:endParaRPr lang="en-US" altLang="en-US"/>
          </a:p>
        </p:txBody>
      </p:sp>
    </p:spTree>
    <p:extLst>
      <p:ext uri="{BB962C8B-B14F-4D97-AF65-F5344CB8AC3E}">
        <p14:creationId xmlns:p14="http://schemas.microsoft.com/office/powerpoint/2010/main" val="2614274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ustom page">
    <p:spTree>
      <p:nvGrpSpPr>
        <p:cNvPr id="1" name=""/>
        <p:cNvGrpSpPr/>
        <p:nvPr/>
      </p:nvGrpSpPr>
      <p:grpSpPr>
        <a:xfrm>
          <a:off x="0" y="0"/>
          <a:ext cx="0" cy="0"/>
          <a:chOff x="0" y="0"/>
          <a:chExt cx="0" cy="0"/>
        </a:xfrm>
      </p:grpSpPr>
      <p:sp>
        <p:nvSpPr>
          <p:cNvPr id="5" name="Title 1"/>
          <p:cNvSpPr>
            <a:spLocks noGrp="1"/>
          </p:cNvSpPr>
          <p:nvPr>
            <p:ph type="title"/>
          </p:nvPr>
        </p:nvSpPr>
        <p:spPr>
          <a:xfrm>
            <a:off x="376275" y="297565"/>
            <a:ext cx="9504187" cy="1205507"/>
          </a:xfrm>
        </p:spPr>
        <p:txBody>
          <a:bodyPr/>
          <a:lstStyle>
            <a:lvl1pPr algn="ctr">
              <a:lnSpc>
                <a:spcPct val="100000"/>
              </a:lnSpc>
              <a:defRPr sz="4849" baseline="0">
                <a:solidFill>
                  <a:schemeClr val="tx1"/>
                </a:solidFill>
              </a:defRPr>
            </a:lvl1pPr>
          </a:lstStyle>
          <a:p>
            <a:r>
              <a:rPr lang="en-US" altLang="ja-JP"/>
              <a:t>Click to edit Master title style</a:t>
            </a:r>
            <a:endParaRPr lang="ja-JP" altLang="en-US" dirty="0"/>
          </a:p>
        </p:txBody>
      </p:sp>
      <p:sp>
        <p:nvSpPr>
          <p:cNvPr id="3" name="Footer Placeholder 2">
            <a:extLst>
              <a:ext uri="{FF2B5EF4-FFF2-40B4-BE49-F238E27FC236}">
                <a16:creationId xmlns:a16="http://schemas.microsoft.com/office/drawing/2014/main" id="{AF05CCF2-DA83-4D32-8A28-BE77F6758DCA}"/>
              </a:ext>
            </a:extLst>
          </p:cNvPr>
          <p:cNvSpPr>
            <a:spLocks noGrp="1"/>
          </p:cNvSpPr>
          <p:nvPr>
            <p:ph type="ftr" sz="quarter" idx="10"/>
          </p:nvPr>
        </p:nvSpPr>
        <p:spPr>
          <a:xfrm>
            <a:off x="198438" y="7061200"/>
            <a:ext cx="4408488" cy="403225"/>
          </a:xfrm>
        </p:spPr>
        <p:txBody>
          <a:bodyPr/>
          <a:lstStyle>
            <a:lvl1pPr algn="l">
              <a:defRPr/>
            </a:lvl1pPr>
          </a:lstStyle>
          <a:p>
            <a:pPr>
              <a:defRPr/>
            </a:pPr>
            <a:r>
              <a:rPr lang="en-US"/>
              <a:t> PRIVATE &amp; CONFIDENTIAL</a:t>
            </a:r>
          </a:p>
        </p:txBody>
      </p:sp>
      <p:sp>
        <p:nvSpPr>
          <p:cNvPr id="4" name="Slide Number Placeholder 3">
            <a:extLst>
              <a:ext uri="{FF2B5EF4-FFF2-40B4-BE49-F238E27FC236}">
                <a16:creationId xmlns:a16="http://schemas.microsoft.com/office/drawing/2014/main" id="{90B618A0-FA13-4EE0-BD12-0ADE7C25AC52}"/>
              </a:ext>
            </a:extLst>
          </p:cNvPr>
          <p:cNvSpPr>
            <a:spLocks noGrp="1"/>
          </p:cNvSpPr>
          <p:nvPr>
            <p:ph type="sldNum" sz="quarter" idx="11"/>
          </p:nvPr>
        </p:nvSpPr>
        <p:spPr/>
        <p:txBody>
          <a:bodyPr/>
          <a:lstStyle>
            <a:lvl1pPr>
              <a:defRPr kumimoji="1"/>
            </a:lvl1pPr>
          </a:lstStyle>
          <a:p>
            <a:pPr>
              <a:defRPr/>
            </a:pPr>
            <a:fld id="{FF116685-EA2A-4EC4-ACEE-6CA626720E21}" type="slidenum">
              <a:rPr lang="ja-JP" altLang="en-US"/>
              <a:pPr>
                <a:defRPr/>
              </a:pPr>
              <a:t>‹#›</a:t>
            </a:fld>
            <a:endParaRPr lang="ja-JP" altLang="en-US"/>
          </a:p>
        </p:txBody>
      </p:sp>
    </p:spTree>
    <p:extLst>
      <p:ext uri="{BB962C8B-B14F-4D97-AF65-F5344CB8AC3E}">
        <p14:creationId xmlns:p14="http://schemas.microsoft.com/office/powerpoint/2010/main" val="269377003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FDFF9-6330-47E3-A6CA-44A7F98A6E9F}"/>
              </a:ext>
            </a:extLst>
          </p:cNvPr>
          <p:cNvSpPr>
            <a:spLocks noGrp="1"/>
          </p:cNvSpPr>
          <p:nvPr>
            <p:ph type="dt" sz="half" idx="10"/>
          </p:nvPr>
        </p:nvSpPr>
        <p:spPr/>
        <p:txBody>
          <a:bodyPr/>
          <a:lstStyle>
            <a:lvl1pPr>
              <a:defRPr/>
            </a:lvl1pPr>
          </a:lstStyle>
          <a:p>
            <a:pPr>
              <a:defRPr/>
            </a:pPr>
            <a:fld id="{6006A564-1CB6-4397-8CBF-D4163155FCFF}" type="datetimeFigureOut">
              <a:rPr lang="ms-MY"/>
              <a:pPr>
                <a:defRPr/>
              </a:pPr>
              <a:t>08/07/2021</a:t>
            </a:fld>
            <a:endParaRPr lang="en-US"/>
          </a:p>
        </p:txBody>
      </p:sp>
      <p:sp>
        <p:nvSpPr>
          <p:cNvPr id="5" name="Footer Placeholder 4">
            <a:extLst>
              <a:ext uri="{FF2B5EF4-FFF2-40B4-BE49-F238E27FC236}">
                <a16:creationId xmlns:a16="http://schemas.microsoft.com/office/drawing/2014/main" id="{328A3C9B-4CD8-4C69-8689-820561053F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9F10E5-5F56-444B-AE95-003FD2C322A9}"/>
              </a:ext>
            </a:extLst>
          </p:cNvPr>
          <p:cNvSpPr>
            <a:spLocks noGrp="1"/>
          </p:cNvSpPr>
          <p:nvPr>
            <p:ph type="sldNum" sz="quarter" idx="12"/>
          </p:nvPr>
        </p:nvSpPr>
        <p:spPr/>
        <p:txBody>
          <a:bodyPr/>
          <a:lstStyle>
            <a:lvl1pPr>
              <a:defRPr/>
            </a:lvl1pPr>
          </a:lstStyle>
          <a:p>
            <a:pPr>
              <a:defRPr/>
            </a:pPr>
            <a:fld id="{CEEB1952-58D6-40F4-9F85-E0F02C234135}" type="slidenum">
              <a:rPr lang="en-US" altLang="en-US"/>
              <a:pPr>
                <a:defRPr/>
              </a:pPr>
              <a:t>‹#›</a:t>
            </a:fld>
            <a:endParaRPr lang="en-US" altLang="en-US"/>
          </a:p>
        </p:txBody>
      </p:sp>
    </p:spTree>
    <p:extLst>
      <p:ext uri="{BB962C8B-B14F-4D97-AF65-F5344CB8AC3E}">
        <p14:creationId xmlns:p14="http://schemas.microsoft.com/office/powerpoint/2010/main" val="1829924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5769013-0832-42EB-BFBE-9D34CE93407C}"/>
              </a:ext>
            </a:extLst>
          </p:cNvPr>
          <p:cNvSpPr>
            <a:spLocks noGrp="1"/>
          </p:cNvSpPr>
          <p:nvPr>
            <p:ph type="dt" sz="half" idx="10"/>
          </p:nvPr>
        </p:nvSpPr>
        <p:spPr/>
        <p:txBody>
          <a:bodyPr/>
          <a:lstStyle>
            <a:lvl1pPr>
              <a:defRPr/>
            </a:lvl1pPr>
          </a:lstStyle>
          <a:p>
            <a:pPr>
              <a:defRPr/>
            </a:pPr>
            <a:fld id="{9C9199B3-1D75-4B72-9CC5-2B52303D47D0}" type="datetimeFigureOut">
              <a:rPr lang="ms-MY"/>
              <a:pPr>
                <a:defRPr/>
              </a:pPr>
              <a:t>08/07/2021</a:t>
            </a:fld>
            <a:endParaRPr lang="en-US"/>
          </a:p>
        </p:txBody>
      </p:sp>
      <p:sp>
        <p:nvSpPr>
          <p:cNvPr id="4" name="Footer Placeholder 4">
            <a:extLst>
              <a:ext uri="{FF2B5EF4-FFF2-40B4-BE49-F238E27FC236}">
                <a16:creationId xmlns:a16="http://schemas.microsoft.com/office/drawing/2014/main" id="{B4D158C0-94A7-4BDE-85DB-3C0B0E41229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0F0C204-6A52-4CBA-8571-77AA84FA7E2C}"/>
              </a:ext>
            </a:extLst>
          </p:cNvPr>
          <p:cNvSpPr>
            <a:spLocks noGrp="1"/>
          </p:cNvSpPr>
          <p:nvPr>
            <p:ph type="sldNum" sz="quarter" idx="12"/>
          </p:nvPr>
        </p:nvSpPr>
        <p:spPr/>
        <p:txBody>
          <a:bodyPr/>
          <a:lstStyle>
            <a:lvl1pPr>
              <a:defRPr/>
            </a:lvl1pPr>
          </a:lstStyle>
          <a:p>
            <a:pPr>
              <a:defRPr/>
            </a:pPr>
            <a:fld id="{26E3FDEC-2B1D-4927-80C5-C70A72D92BCF}" type="slidenum">
              <a:rPr lang="en-US" altLang="en-US"/>
              <a:pPr>
                <a:defRPr/>
              </a:pPr>
              <a:t>‹#›</a:t>
            </a:fld>
            <a:endParaRPr lang="en-US" altLang="en-US"/>
          </a:p>
        </p:txBody>
      </p:sp>
    </p:spTree>
    <p:extLst>
      <p:ext uri="{BB962C8B-B14F-4D97-AF65-F5344CB8AC3E}">
        <p14:creationId xmlns:p14="http://schemas.microsoft.com/office/powerpoint/2010/main" val="2655751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237197"/>
            <a:ext cx="856853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260078" y="3970580"/>
            <a:ext cx="756046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0D558BB-719B-4390-8056-EEC338F3E618}"/>
              </a:ext>
            </a:extLst>
          </p:cNvPr>
          <p:cNvSpPr>
            <a:spLocks noGrp="1"/>
          </p:cNvSpPr>
          <p:nvPr>
            <p:ph type="dt" sz="half" idx="10"/>
          </p:nvPr>
        </p:nvSpPr>
        <p:spPr/>
        <p:txBody>
          <a:bodyPr/>
          <a:lstStyle>
            <a:lvl1pPr>
              <a:defRPr/>
            </a:lvl1pPr>
          </a:lstStyle>
          <a:p>
            <a:pPr>
              <a:defRPr/>
            </a:pPr>
            <a:fld id="{A11A8D6E-81F7-4701-B9F8-98D8BC4C014E}" type="datetimeFigureOut">
              <a:rPr lang="en-US"/>
              <a:pPr>
                <a:defRPr/>
              </a:pPr>
              <a:t>7/8/2021</a:t>
            </a:fld>
            <a:endParaRPr lang="en-US"/>
          </a:p>
        </p:txBody>
      </p:sp>
      <p:sp>
        <p:nvSpPr>
          <p:cNvPr id="5" name="Footer Placeholder 4">
            <a:extLst>
              <a:ext uri="{FF2B5EF4-FFF2-40B4-BE49-F238E27FC236}">
                <a16:creationId xmlns:a16="http://schemas.microsoft.com/office/drawing/2014/main" id="{961D8B8F-13EE-400D-9673-0495A89625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231E30-47AE-4562-A42B-91B7ABB921E1}"/>
              </a:ext>
            </a:extLst>
          </p:cNvPr>
          <p:cNvSpPr>
            <a:spLocks noGrp="1"/>
          </p:cNvSpPr>
          <p:nvPr>
            <p:ph type="sldNum" sz="quarter" idx="12"/>
          </p:nvPr>
        </p:nvSpPr>
        <p:spPr/>
        <p:txBody>
          <a:bodyPr/>
          <a:lstStyle>
            <a:lvl1pPr>
              <a:defRPr/>
            </a:lvl1pPr>
          </a:lstStyle>
          <a:p>
            <a:pPr>
              <a:defRPr/>
            </a:pPr>
            <a:fld id="{5C7FEE20-98D0-49A2-B035-A22CA82BEFCA}" type="slidenum">
              <a:rPr lang="en-US" altLang="en-US"/>
              <a:pPr>
                <a:defRPr/>
              </a:pPr>
              <a:t>‹#›</a:t>
            </a:fld>
            <a:endParaRPr lang="en-US" altLang="en-US"/>
          </a:p>
        </p:txBody>
      </p:sp>
    </p:spTree>
    <p:extLst>
      <p:ext uri="{BB962C8B-B14F-4D97-AF65-F5344CB8AC3E}">
        <p14:creationId xmlns:p14="http://schemas.microsoft.com/office/powerpoint/2010/main" val="1291287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4DD37A-C2FC-4A29-BE06-16EAAD23519A}"/>
              </a:ext>
            </a:extLst>
          </p:cNvPr>
          <p:cNvSpPr>
            <a:spLocks noGrp="1"/>
          </p:cNvSpPr>
          <p:nvPr>
            <p:ph type="dt" sz="half" idx="10"/>
          </p:nvPr>
        </p:nvSpPr>
        <p:spPr/>
        <p:txBody>
          <a:bodyPr/>
          <a:lstStyle>
            <a:lvl1pPr>
              <a:defRPr/>
            </a:lvl1pPr>
          </a:lstStyle>
          <a:p>
            <a:pPr>
              <a:defRPr/>
            </a:pPr>
            <a:fld id="{AC20C082-03E2-4985-963B-62EB1F30E594}" type="datetimeFigureOut">
              <a:rPr lang="en-US"/>
              <a:pPr>
                <a:defRPr/>
              </a:pPr>
              <a:t>7/8/2021</a:t>
            </a:fld>
            <a:endParaRPr lang="en-US"/>
          </a:p>
        </p:txBody>
      </p:sp>
      <p:sp>
        <p:nvSpPr>
          <p:cNvPr id="5" name="Footer Placeholder 4">
            <a:extLst>
              <a:ext uri="{FF2B5EF4-FFF2-40B4-BE49-F238E27FC236}">
                <a16:creationId xmlns:a16="http://schemas.microsoft.com/office/drawing/2014/main" id="{FBC584E9-F4BB-4BDB-961F-5D8FCC2365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997AC5-2628-46E2-B29C-162FE1649067}"/>
              </a:ext>
            </a:extLst>
          </p:cNvPr>
          <p:cNvSpPr>
            <a:spLocks noGrp="1"/>
          </p:cNvSpPr>
          <p:nvPr>
            <p:ph type="sldNum" sz="quarter" idx="12"/>
          </p:nvPr>
        </p:nvSpPr>
        <p:spPr/>
        <p:txBody>
          <a:bodyPr/>
          <a:lstStyle>
            <a:lvl1pPr>
              <a:defRPr/>
            </a:lvl1pPr>
          </a:lstStyle>
          <a:p>
            <a:pPr>
              <a:defRPr/>
            </a:pPr>
            <a:fld id="{FA27E4BE-A9E5-421B-931A-EE4AAB23C6B3}" type="slidenum">
              <a:rPr lang="en-US" altLang="en-US"/>
              <a:pPr>
                <a:defRPr/>
              </a:pPr>
              <a:t>‹#›</a:t>
            </a:fld>
            <a:endParaRPr lang="en-US" altLang="en-US"/>
          </a:p>
        </p:txBody>
      </p:sp>
    </p:spTree>
    <p:extLst>
      <p:ext uri="{BB962C8B-B14F-4D97-AF65-F5344CB8AC3E}">
        <p14:creationId xmlns:p14="http://schemas.microsoft.com/office/powerpoint/2010/main" val="2872780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884671"/>
            <a:ext cx="869453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687793" y="5059035"/>
            <a:ext cx="869453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EAAD7B-CA9A-489A-9B66-4F33C1E47200}"/>
              </a:ext>
            </a:extLst>
          </p:cNvPr>
          <p:cNvSpPr>
            <a:spLocks noGrp="1"/>
          </p:cNvSpPr>
          <p:nvPr>
            <p:ph type="dt" sz="half" idx="10"/>
          </p:nvPr>
        </p:nvSpPr>
        <p:spPr/>
        <p:txBody>
          <a:bodyPr/>
          <a:lstStyle>
            <a:lvl1pPr>
              <a:defRPr/>
            </a:lvl1pPr>
          </a:lstStyle>
          <a:p>
            <a:pPr>
              <a:defRPr/>
            </a:pPr>
            <a:fld id="{D3929EED-5BA9-4690-B11C-4A3FBDD66C23}" type="datetimeFigureOut">
              <a:rPr lang="en-US"/>
              <a:pPr>
                <a:defRPr/>
              </a:pPr>
              <a:t>7/8/2021</a:t>
            </a:fld>
            <a:endParaRPr lang="en-US"/>
          </a:p>
        </p:txBody>
      </p:sp>
      <p:sp>
        <p:nvSpPr>
          <p:cNvPr id="5" name="Footer Placeholder 4">
            <a:extLst>
              <a:ext uri="{FF2B5EF4-FFF2-40B4-BE49-F238E27FC236}">
                <a16:creationId xmlns:a16="http://schemas.microsoft.com/office/drawing/2014/main" id="{413BC605-9DFE-41FC-B4FE-6A6F672AC3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107E3B-5413-4F28-A85F-1276489C0527}"/>
              </a:ext>
            </a:extLst>
          </p:cNvPr>
          <p:cNvSpPr>
            <a:spLocks noGrp="1"/>
          </p:cNvSpPr>
          <p:nvPr>
            <p:ph type="sldNum" sz="quarter" idx="12"/>
          </p:nvPr>
        </p:nvSpPr>
        <p:spPr/>
        <p:txBody>
          <a:bodyPr/>
          <a:lstStyle>
            <a:lvl1pPr>
              <a:defRPr/>
            </a:lvl1pPr>
          </a:lstStyle>
          <a:p>
            <a:pPr>
              <a:defRPr/>
            </a:pPr>
            <a:fld id="{7F40B313-33A5-4697-BD01-E290AA36D80C}" type="slidenum">
              <a:rPr lang="en-US" altLang="en-US"/>
              <a:pPr>
                <a:defRPr/>
              </a:pPr>
              <a:t>‹#›</a:t>
            </a:fld>
            <a:endParaRPr lang="en-US" altLang="en-US"/>
          </a:p>
        </p:txBody>
      </p:sp>
    </p:spTree>
    <p:extLst>
      <p:ext uri="{BB962C8B-B14F-4D97-AF65-F5344CB8AC3E}">
        <p14:creationId xmlns:p14="http://schemas.microsoft.com/office/powerpoint/2010/main" val="343416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2012414"/>
            <a:ext cx="4284266"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2012414"/>
            <a:ext cx="4284266"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1BA63AF-B7C2-4BCE-92E0-2756DA041EAA}"/>
              </a:ext>
            </a:extLst>
          </p:cNvPr>
          <p:cNvSpPr>
            <a:spLocks noGrp="1"/>
          </p:cNvSpPr>
          <p:nvPr>
            <p:ph type="dt" sz="half" idx="10"/>
          </p:nvPr>
        </p:nvSpPr>
        <p:spPr/>
        <p:txBody>
          <a:bodyPr/>
          <a:lstStyle>
            <a:lvl1pPr>
              <a:defRPr/>
            </a:lvl1pPr>
          </a:lstStyle>
          <a:p>
            <a:pPr>
              <a:defRPr/>
            </a:pPr>
            <a:fld id="{DCEC7817-B7E0-43C9-AD0B-C7FBD61CCD96}" type="datetimeFigureOut">
              <a:rPr lang="en-US"/>
              <a:pPr>
                <a:defRPr/>
              </a:pPr>
              <a:t>7/8/2021</a:t>
            </a:fld>
            <a:endParaRPr lang="en-US"/>
          </a:p>
        </p:txBody>
      </p:sp>
      <p:sp>
        <p:nvSpPr>
          <p:cNvPr id="6" name="Footer Placeholder 5">
            <a:extLst>
              <a:ext uri="{FF2B5EF4-FFF2-40B4-BE49-F238E27FC236}">
                <a16:creationId xmlns:a16="http://schemas.microsoft.com/office/drawing/2014/main" id="{A0DEC975-1216-466E-81F0-BD79FF18F1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2EE2C10-88DB-4347-AA90-0C64B5950232}"/>
              </a:ext>
            </a:extLst>
          </p:cNvPr>
          <p:cNvSpPr>
            <a:spLocks noGrp="1"/>
          </p:cNvSpPr>
          <p:nvPr>
            <p:ph type="sldNum" sz="quarter" idx="12"/>
          </p:nvPr>
        </p:nvSpPr>
        <p:spPr/>
        <p:txBody>
          <a:bodyPr/>
          <a:lstStyle>
            <a:lvl1pPr>
              <a:defRPr/>
            </a:lvl1pPr>
          </a:lstStyle>
          <a:p>
            <a:pPr>
              <a:defRPr/>
            </a:pPr>
            <a:fld id="{74BAE3ED-7FA8-4A4F-A0AE-8640135AFD65}" type="slidenum">
              <a:rPr lang="en-US" altLang="en-US"/>
              <a:pPr>
                <a:defRPr/>
              </a:pPr>
              <a:t>‹#›</a:t>
            </a:fld>
            <a:endParaRPr lang="en-US" altLang="en-US"/>
          </a:p>
        </p:txBody>
      </p:sp>
    </p:spTree>
    <p:extLst>
      <p:ext uri="{BB962C8B-B14F-4D97-AF65-F5344CB8AC3E}">
        <p14:creationId xmlns:p14="http://schemas.microsoft.com/office/powerpoint/2010/main" val="2649512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402484"/>
            <a:ext cx="869453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853171"/>
            <a:ext cx="4264576"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694357" y="2761381"/>
            <a:ext cx="4264576"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7" y="1853171"/>
            <a:ext cx="4285579"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103317" y="2761381"/>
            <a:ext cx="4285579"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2475755-A750-42A3-BD90-485F719706C8}"/>
              </a:ext>
            </a:extLst>
          </p:cNvPr>
          <p:cNvSpPr>
            <a:spLocks noGrp="1"/>
          </p:cNvSpPr>
          <p:nvPr>
            <p:ph type="dt" sz="half" idx="10"/>
          </p:nvPr>
        </p:nvSpPr>
        <p:spPr/>
        <p:txBody>
          <a:bodyPr/>
          <a:lstStyle>
            <a:lvl1pPr>
              <a:defRPr/>
            </a:lvl1pPr>
          </a:lstStyle>
          <a:p>
            <a:pPr>
              <a:defRPr/>
            </a:pPr>
            <a:fld id="{86D11041-08D5-410B-9FBC-7BC5436BFFFD}" type="datetimeFigureOut">
              <a:rPr lang="en-US"/>
              <a:pPr>
                <a:defRPr/>
              </a:pPr>
              <a:t>7/8/2021</a:t>
            </a:fld>
            <a:endParaRPr lang="en-US"/>
          </a:p>
        </p:txBody>
      </p:sp>
      <p:sp>
        <p:nvSpPr>
          <p:cNvPr id="8" name="Footer Placeholder 7">
            <a:extLst>
              <a:ext uri="{FF2B5EF4-FFF2-40B4-BE49-F238E27FC236}">
                <a16:creationId xmlns:a16="http://schemas.microsoft.com/office/drawing/2014/main" id="{E699CF89-41CB-4809-81A3-9100FB42435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6564E445-7738-4852-AFB3-663A7B643491}"/>
              </a:ext>
            </a:extLst>
          </p:cNvPr>
          <p:cNvSpPr>
            <a:spLocks noGrp="1"/>
          </p:cNvSpPr>
          <p:nvPr>
            <p:ph type="sldNum" sz="quarter" idx="12"/>
          </p:nvPr>
        </p:nvSpPr>
        <p:spPr/>
        <p:txBody>
          <a:bodyPr/>
          <a:lstStyle>
            <a:lvl1pPr>
              <a:defRPr/>
            </a:lvl1pPr>
          </a:lstStyle>
          <a:p>
            <a:pPr>
              <a:defRPr/>
            </a:pPr>
            <a:fld id="{98460A1C-82E3-40A1-B1D7-8883779BFB86}" type="slidenum">
              <a:rPr lang="en-US" altLang="en-US"/>
              <a:pPr>
                <a:defRPr/>
              </a:pPr>
              <a:t>‹#›</a:t>
            </a:fld>
            <a:endParaRPr lang="en-US" altLang="en-US"/>
          </a:p>
        </p:txBody>
      </p:sp>
    </p:spTree>
    <p:extLst>
      <p:ext uri="{BB962C8B-B14F-4D97-AF65-F5344CB8AC3E}">
        <p14:creationId xmlns:p14="http://schemas.microsoft.com/office/powerpoint/2010/main" val="2459426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A4BE8E-DC5A-44E3-930C-36088618D4D0}"/>
              </a:ext>
            </a:extLst>
          </p:cNvPr>
          <p:cNvSpPr>
            <a:spLocks noGrp="1"/>
          </p:cNvSpPr>
          <p:nvPr>
            <p:ph type="dt" sz="half" idx="10"/>
          </p:nvPr>
        </p:nvSpPr>
        <p:spPr/>
        <p:txBody>
          <a:bodyPr/>
          <a:lstStyle>
            <a:lvl1pPr>
              <a:defRPr/>
            </a:lvl1pPr>
          </a:lstStyle>
          <a:p>
            <a:pPr>
              <a:defRPr/>
            </a:pPr>
            <a:fld id="{49FACCFB-56C9-4462-8589-B9FF6BBC9C7A}" type="datetimeFigureOut">
              <a:rPr lang="en-US"/>
              <a:pPr>
                <a:defRPr/>
              </a:pPr>
              <a:t>7/8/2021</a:t>
            </a:fld>
            <a:endParaRPr lang="en-US"/>
          </a:p>
        </p:txBody>
      </p:sp>
      <p:sp>
        <p:nvSpPr>
          <p:cNvPr id="4" name="Footer Placeholder 3">
            <a:extLst>
              <a:ext uri="{FF2B5EF4-FFF2-40B4-BE49-F238E27FC236}">
                <a16:creationId xmlns:a16="http://schemas.microsoft.com/office/drawing/2014/main" id="{2163F90E-480C-4DB8-9599-3F2FDE65B29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B2EA8A46-9330-47CF-AB51-81DD87E0994E}"/>
              </a:ext>
            </a:extLst>
          </p:cNvPr>
          <p:cNvSpPr>
            <a:spLocks noGrp="1"/>
          </p:cNvSpPr>
          <p:nvPr>
            <p:ph type="sldNum" sz="quarter" idx="12"/>
          </p:nvPr>
        </p:nvSpPr>
        <p:spPr/>
        <p:txBody>
          <a:bodyPr/>
          <a:lstStyle>
            <a:lvl1pPr>
              <a:defRPr/>
            </a:lvl1pPr>
          </a:lstStyle>
          <a:p>
            <a:pPr>
              <a:defRPr/>
            </a:pPr>
            <a:fld id="{54AF0E9B-3EBD-4E62-81D6-5A9EC569BD9F}" type="slidenum">
              <a:rPr lang="en-US" altLang="en-US"/>
              <a:pPr>
                <a:defRPr/>
              </a:pPr>
              <a:t>‹#›</a:t>
            </a:fld>
            <a:endParaRPr lang="en-US" altLang="en-US"/>
          </a:p>
        </p:txBody>
      </p:sp>
    </p:spTree>
    <p:extLst>
      <p:ext uri="{BB962C8B-B14F-4D97-AF65-F5344CB8AC3E}">
        <p14:creationId xmlns:p14="http://schemas.microsoft.com/office/powerpoint/2010/main" val="670911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D6532E-15B2-4732-935C-7B34E1A566B9}"/>
              </a:ext>
            </a:extLst>
          </p:cNvPr>
          <p:cNvSpPr>
            <a:spLocks noGrp="1"/>
          </p:cNvSpPr>
          <p:nvPr>
            <p:ph type="dt" sz="half" idx="10"/>
          </p:nvPr>
        </p:nvSpPr>
        <p:spPr/>
        <p:txBody>
          <a:bodyPr/>
          <a:lstStyle>
            <a:lvl1pPr>
              <a:defRPr/>
            </a:lvl1pPr>
          </a:lstStyle>
          <a:p>
            <a:pPr>
              <a:defRPr/>
            </a:pPr>
            <a:fld id="{00728B6B-0FBE-4EB9-8AF7-A4D8555EAD1A}" type="datetimeFigureOut">
              <a:rPr lang="en-US"/>
              <a:pPr>
                <a:defRPr/>
              </a:pPr>
              <a:t>7/8/2021</a:t>
            </a:fld>
            <a:endParaRPr lang="en-US"/>
          </a:p>
        </p:txBody>
      </p:sp>
      <p:sp>
        <p:nvSpPr>
          <p:cNvPr id="3" name="Footer Placeholder 2">
            <a:extLst>
              <a:ext uri="{FF2B5EF4-FFF2-40B4-BE49-F238E27FC236}">
                <a16:creationId xmlns:a16="http://schemas.microsoft.com/office/drawing/2014/main" id="{36340AAE-C9D3-456E-8602-69E42F5C3A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34899230-B974-4993-86EB-629D5B2F8F59}"/>
              </a:ext>
            </a:extLst>
          </p:cNvPr>
          <p:cNvSpPr>
            <a:spLocks noGrp="1"/>
          </p:cNvSpPr>
          <p:nvPr>
            <p:ph type="sldNum" sz="quarter" idx="12"/>
          </p:nvPr>
        </p:nvSpPr>
        <p:spPr/>
        <p:txBody>
          <a:bodyPr/>
          <a:lstStyle>
            <a:lvl1pPr>
              <a:defRPr/>
            </a:lvl1pPr>
          </a:lstStyle>
          <a:p>
            <a:pPr>
              <a:defRPr/>
            </a:pPr>
            <a:fld id="{67B18243-3C95-4907-8E00-AA33123D660F}" type="slidenum">
              <a:rPr lang="en-US" altLang="en-US"/>
              <a:pPr>
                <a:defRPr/>
              </a:pPr>
              <a:t>‹#›</a:t>
            </a:fld>
            <a:endParaRPr lang="en-US" altLang="en-US"/>
          </a:p>
        </p:txBody>
      </p:sp>
    </p:spTree>
    <p:extLst>
      <p:ext uri="{BB962C8B-B14F-4D97-AF65-F5344CB8AC3E}">
        <p14:creationId xmlns:p14="http://schemas.microsoft.com/office/powerpoint/2010/main" val="68167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BA5F4-B152-4329-B73E-D48BEB21B036}"/>
              </a:ext>
            </a:extLst>
          </p:cNvPr>
          <p:cNvSpPr>
            <a:spLocks noGrp="1"/>
          </p:cNvSpPr>
          <p:nvPr>
            <p:ph type="dt" sz="half" idx="10"/>
          </p:nvPr>
        </p:nvSpPr>
        <p:spPr/>
        <p:txBody>
          <a:bodyPr/>
          <a:lstStyle>
            <a:lvl1pPr>
              <a:defRPr/>
            </a:lvl1pPr>
          </a:lstStyle>
          <a:p>
            <a:pPr>
              <a:defRPr/>
            </a:pPr>
            <a:fld id="{12B8FD52-421B-4862-ABB7-0820312CF4E9}" type="datetimeFigureOut">
              <a:rPr lang="ms-MY"/>
              <a:pPr>
                <a:defRPr/>
              </a:pPr>
              <a:t>08/07/2021</a:t>
            </a:fld>
            <a:endParaRPr lang="en-US"/>
          </a:p>
        </p:txBody>
      </p:sp>
      <p:sp>
        <p:nvSpPr>
          <p:cNvPr id="5" name="Footer Placeholder 4">
            <a:extLst>
              <a:ext uri="{FF2B5EF4-FFF2-40B4-BE49-F238E27FC236}">
                <a16:creationId xmlns:a16="http://schemas.microsoft.com/office/drawing/2014/main" id="{EF0C6940-09F2-417B-8717-889CE90D3E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F6E31D-86ED-4F20-ADD4-51F7CACE60D5}"/>
              </a:ext>
            </a:extLst>
          </p:cNvPr>
          <p:cNvSpPr>
            <a:spLocks noGrp="1"/>
          </p:cNvSpPr>
          <p:nvPr>
            <p:ph type="sldNum" sz="quarter" idx="12"/>
          </p:nvPr>
        </p:nvSpPr>
        <p:spPr/>
        <p:txBody>
          <a:bodyPr/>
          <a:lstStyle>
            <a:lvl1pPr>
              <a:defRPr/>
            </a:lvl1pPr>
          </a:lstStyle>
          <a:p>
            <a:pPr>
              <a:defRPr/>
            </a:pPr>
            <a:fld id="{B05F25B7-4BEE-414A-B8C3-FFF17A65DBDA}" type="slidenum">
              <a:rPr lang="en-US" altLang="en-US"/>
              <a:pPr>
                <a:defRPr/>
              </a:pPr>
              <a:t>‹#›</a:t>
            </a:fld>
            <a:endParaRPr lang="en-US" altLang="en-US"/>
          </a:p>
        </p:txBody>
      </p:sp>
    </p:spTree>
    <p:extLst>
      <p:ext uri="{BB962C8B-B14F-4D97-AF65-F5344CB8AC3E}">
        <p14:creationId xmlns:p14="http://schemas.microsoft.com/office/powerpoint/2010/main" val="708492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285579" y="1088455"/>
            <a:ext cx="510331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a:extLst>
              <a:ext uri="{FF2B5EF4-FFF2-40B4-BE49-F238E27FC236}">
                <a16:creationId xmlns:a16="http://schemas.microsoft.com/office/drawing/2014/main" id="{C19FB82B-E89B-42A4-93A7-B16899F83D4F}"/>
              </a:ext>
            </a:extLst>
          </p:cNvPr>
          <p:cNvSpPr>
            <a:spLocks noGrp="1"/>
          </p:cNvSpPr>
          <p:nvPr>
            <p:ph type="dt" sz="half" idx="10"/>
          </p:nvPr>
        </p:nvSpPr>
        <p:spPr/>
        <p:txBody>
          <a:bodyPr/>
          <a:lstStyle>
            <a:lvl1pPr>
              <a:defRPr/>
            </a:lvl1pPr>
          </a:lstStyle>
          <a:p>
            <a:pPr>
              <a:defRPr/>
            </a:pPr>
            <a:fld id="{9EA1A05D-043C-4CB5-9AFB-C3864D9FFB56}" type="datetimeFigureOut">
              <a:rPr lang="en-US"/>
              <a:pPr>
                <a:defRPr/>
              </a:pPr>
              <a:t>7/8/2021</a:t>
            </a:fld>
            <a:endParaRPr lang="en-US"/>
          </a:p>
        </p:txBody>
      </p:sp>
      <p:sp>
        <p:nvSpPr>
          <p:cNvPr id="6" name="Footer Placeholder 5">
            <a:extLst>
              <a:ext uri="{FF2B5EF4-FFF2-40B4-BE49-F238E27FC236}">
                <a16:creationId xmlns:a16="http://schemas.microsoft.com/office/drawing/2014/main" id="{EBDEE2DC-50C3-4D23-A5EC-60D75DCFCB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73DF907-93DF-4543-B80B-E1D6ADCBB4C7}"/>
              </a:ext>
            </a:extLst>
          </p:cNvPr>
          <p:cNvSpPr>
            <a:spLocks noGrp="1"/>
          </p:cNvSpPr>
          <p:nvPr>
            <p:ph type="sldNum" sz="quarter" idx="12"/>
          </p:nvPr>
        </p:nvSpPr>
        <p:spPr/>
        <p:txBody>
          <a:bodyPr/>
          <a:lstStyle>
            <a:lvl1pPr>
              <a:defRPr/>
            </a:lvl1pPr>
          </a:lstStyle>
          <a:p>
            <a:pPr>
              <a:defRPr/>
            </a:pPr>
            <a:fld id="{D0D06AE8-539B-4F3F-A471-A5531973F948}" type="slidenum">
              <a:rPr lang="en-US" altLang="en-US"/>
              <a:pPr>
                <a:defRPr/>
              </a:pPr>
              <a:t>‹#›</a:t>
            </a:fld>
            <a:endParaRPr lang="en-US" altLang="en-US"/>
          </a:p>
        </p:txBody>
      </p:sp>
    </p:spTree>
    <p:extLst>
      <p:ext uri="{BB962C8B-B14F-4D97-AF65-F5344CB8AC3E}">
        <p14:creationId xmlns:p14="http://schemas.microsoft.com/office/powerpoint/2010/main" val="130472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1088455"/>
            <a:ext cx="5103316" cy="5372269"/>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a:extLst>
              <a:ext uri="{FF2B5EF4-FFF2-40B4-BE49-F238E27FC236}">
                <a16:creationId xmlns:a16="http://schemas.microsoft.com/office/drawing/2014/main" id="{413BDA84-73ED-46F2-AC73-194BBCB749E9}"/>
              </a:ext>
            </a:extLst>
          </p:cNvPr>
          <p:cNvSpPr>
            <a:spLocks noGrp="1"/>
          </p:cNvSpPr>
          <p:nvPr>
            <p:ph type="dt" sz="half" idx="10"/>
          </p:nvPr>
        </p:nvSpPr>
        <p:spPr/>
        <p:txBody>
          <a:bodyPr/>
          <a:lstStyle>
            <a:lvl1pPr>
              <a:defRPr/>
            </a:lvl1pPr>
          </a:lstStyle>
          <a:p>
            <a:pPr>
              <a:defRPr/>
            </a:pPr>
            <a:fld id="{0B29D812-5BB0-46A5-90FE-20D2CEBB6DD9}" type="datetimeFigureOut">
              <a:rPr lang="en-US"/>
              <a:pPr>
                <a:defRPr/>
              </a:pPr>
              <a:t>7/8/2021</a:t>
            </a:fld>
            <a:endParaRPr lang="en-US"/>
          </a:p>
        </p:txBody>
      </p:sp>
      <p:sp>
        <p:nvSpPr>
          <p:cNvPr id="6" name="Footer Placeholder 5">
            <a:extLst>
              <a:ext uri="{FF2B5EF4-FFF2-40B4-BE49-F238E27FC236}">
                <a16:creationId xmlns:a16="http://schemas.microsoft.com/office/drawing/2014/main" id="{C0430825-7F33-40EA-8C1B-A6B4BCD969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F6A8B0-F0DC-4CD2-A2A0-22BCB45DE9B5}"/>
              </a:ext>
            </a:extLst>
          </p:cNvPr>
          <p:cNvSpPr>
            <a:spLocks noGrp="1"/>
          </p:cNvSpPr>
          <p:nvPr>
            <p:ph type="sldNum" sz="quarter" idx="12"/>
          </p:nvPr>
        </p:nvSpPr>
        <p:spPr/>
        <p:txBody>
          <a:bodyPr/>
          <a:lstStyle>
            <a:lvl1pPr>
              <a:defRPr/>
            </a:lvl1pPr>
          </a:lstStyle>
          <a:p>
            <a:pPr>
              <a:defRPr/>
            </a:pPr>
            <a:fld id="{52BA5A41-0824-4CAC-A4E5-C0A03BD5C3A1}" type="slidenum">
              <a:rPr lang="en-US" altLang="en-US"/>
              <a:pPr>
                <a:defRPr/>
              </a:pPr>
              <a:t>‹#›</a:t>
            </a:fld>
            <a:endParaRPr lang="en-US" altLang="en-US"/>
          </a:p>
        </p:txBody>
      </p:sp>
    </p:spTree>
    <p:extLst>
      <p:ext uri="{BB962C8B-B14F-4D97-AF65-F5344CB8AC3E}">
        <p14:creationId xmlns:p14="http://schemas.microsoft.com/office/powerpoint/2010/main" val="1487722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F6E14D-6E47-44C6-B1EC-5B5E6E5DDE66}"/>
              </a:ext>
            </a:extLst>
          </p:cNvPr>
          <p:cNvSpPr>
            <a:spLocks noGrp="1"/>
          </p:cNvSpPr>
          <p:nvPr>
            <p:ph type="dt" sz="half" idx="10"/>
          </p:nvPr>
        </p:nvSpPr>
        <p:spPr/>
        <p:txBody>
          <a:bodyPr/>
          <a:lstStyle>
            <a:lvl1pPr>
              <a:defRPr/>
            </a:lvl1pPr>
          </a:lstStyle>
          <a:p>
            <a:pPr>
              <a:defRPr/>
            </a:pPr>
            <a:fld id="{ECDBF290-D5C8-43B9-B35C-8F09BE34E855}" type="datetimeFigureOut">
              <a:rPr lang="en-US"/>
              <a:pPr>
                <a:defRPr/>
              </a:pPr>
              <a:t>7/8/2021</a:t>
            </a:fld>
            <a:endParaRPr lang="en-US"/>
          </a:p>
        </p:txBody>
      </p:sp>
      <p:sp>
        <p:nvSpPr>
          <p:cNvPr id="5" name="Footer Placeholder 4">
            <a:extLst>
              <a:ext uri="{FF2B5EF4-FFF2-40B4-BE49-F238E27FC236}">
                <a16:creationId xmlns:a16="http://schemas.microsoft.com/office/drawing/2014/main" id="{3326A993-5EB6-4E93-91FC-7A0F3AF253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6874B-C9C9-4797-8B9F-9082FF0975AC}"/>
              </a:ext>
            </a:extLst>
          </p:cNvPr>
          <p:cNvSpPr>
            <a:spLocks noGrp="1"/>
          </p:cNvSpPr>
          <p:nvPr>
            <p:ph type="sldNum" sz="quarter" idx="12"/>
          </p:nvPr>
        </p:nvSpPr>
        <p:spPr/>
        <p:txBody>
          <a:bodyPr/>
          <a:lstStyle>
            <a:lvl1pPr>
              <a:defRPr/>
            </a:lvl1pPr>
          </a:lstStyle>
          <a:p>
            <a:pPr>
              <a:defRPr/>
            </a:pPr>
            <a:fld id="{4317F5C0-AD06-4857-BF7C-6BF95228C5CC}" type="slidenum">
              <a:rPr lang="en-US" altLang="en-US"/>
              <a:pPr>
                <a:defRPr/>
              </a:pPr>
              <a:t>‹#›</a:t>
            </a:fld>
            <a:endParaRPr lang="en-US" altLang="en-US"/>
          </a:p>
        </p:txBody>
      </p:sp>
    </p:spTree>
    <p:extLst>
      <p:ext uri="{BB962C8B-B14F-4D97-AF65-F5344CB8AC3E}">
        <p14:creationId xmlns:p14="http://schemas.microsoft.com/office/powerpoint/2010/main" val="195586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402483"/>
            <a:ext cx="2173635"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4" y="402483"/>
            <a:ext cx="6394896"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178F15-673D-4D98-BB3C-2FD734033614}"/>
              </a:ext>
            </a:extLst>
          </p:cNvPr>
          <p:cNvSpPr>
            <a:spLocks noGrp="1"/>
          </p:cNvSpPr>
          <p:nvPr>
            <p:ph type="dt" sz="half" idx="10"/>
          </p:nvPr>
        </p:nvSpPr>
        <p:spPr/>
        <p:txBody>
          <a:bodyPr/>
          <a:lstStyle>
            <a:lvl1pPr>
              <a:defRPr/>
            </a:lvl1pPr>
          </a:lstStyle>
          <a:p>
            <a:pPr>
              <a:defRPr/>
            </a:pPr>
            <a:fld id="{B0558B2C-24A9-4EB0-9F1F-DC7A9D89AD19}" type="datetimeFigureOut">
              <a:rPr lang="en-US"/>
              <a:pPr>
                <a:defRPr/>
              </a:pPr>
              <a:t>7/8/2021</a:t>
            </a:fld>
            <a:endParaRPr lang="en-US"/>
          </a:p>
        </p:txBody>
      </p:sp>
      <p:sp>
        <p:nvSpPr>
          <p:cNvPr id="5" name="Footer Placeholder 4">
            <a:extLst>
              <a:ext uri="{FF2B5EF4-FFF2-40B4-BE49-F238E27FC236}">
                <a16:creationId xmlns:a16="http://schemas.microsoft.com/office/drawing/2014/main" id="{AC9CEBC8-F512-4D01-89E1-BFB14541EE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5EB3E7-6B28-41C7-BEC3-55E3F096F9C3}"/>
              </a:ext>
            </a:extLst>
          </p:cNvPr>
          <p:cNvSpPr>
            <a:spLocks noGrp="1"/>
          </p:cNvSpPr>
          <p:nvPr>
            <p:ph type="sldNum" sz="quarter" idx="12"/>
          </p:nvPr>
        </p:nvSpPr>
        <p:spPr/>
        <p:txBody>
          <a:bodyPr/>
          <a:lstStyle>
            <a:lvl1pPr>
              <a:defRPr/>
            </a:lvl1pPr>
          </a:lstStyle>
          <a:p>
            <a:pPr>
              <a:defRPr/>
            </a:pPr>
            <a:fld id="{FDF1DE3F-4714-4C77-A8E0-2DED07415AA6}" type="slidenum">
              <a:rPr lang="en-US" altLang="en-US"/>
              <a:pPr>
                <a:defRPr/>
              </a:pPr>
              <a:t>‹#›</a:t>
            </a:fld>
            <a:endParaRPr lang="en-US" altLang="en-US"/>
          </a:p>
        </p:txBody>
      </p:sp>
    </p:spTree>
    <p:extLst>
      <p:ext uri="{BB962C8B-B14F-4D97-AF65-F5344CB8AC3E}">
        <p14:creationId xmlns:p14="http://schemas.microsoft.com/office/powerpoint/2010/main" val="602925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D317E71-631B-4FDF-8A04-4DD09B6333C3}"/>
              </a:ext>
            </a:extLst>
          </p:cNvPr>
          <p:cNvSpPr>
            <a:spLocks noGrp="1" noChangeArrowheads="1"/>
          </p:cNvSpPr>
          <p:nvPr>
            <p:ph type="sldNum" idx="10"/>
          </p:nvPr>
        </p:nvSpPr>
        <p:spPr/>
        <p:txBody>
          <a:bodyPr/>
          <a:lstStyle>
            <a:lvl1pPr>
              <a:defRPr>
                <a:solidFill>
                  <a:srgbClr val="FFFFFF"/>
                </a:solidFill>
              </a:defRPr>
            </a:lvl1pPr>
          </a:lstStyle>
          <a:p>
            <a:pPr>
              <a:defRPr/>
            </a:pPr>
            <a:endParaRPr lang="en-US" altLang="en-US"/>
          </a:p>
          <a:p>
            <a:pPr>
              <a:defRPr/>
            </a:pPr>
            <a:r>
              <a:rPr lang="en-US" altLang="en-US"/>
              <a:t>© ZICOlaw. All Rights Reserved.                  </a:t>
            </a:r>
            <a:fld id="{6A8C9D00-0F8C-451C-82B5-9CB12F3C5023}" type="slidenum">
              <a:rPr lang="en-US" altLang="en-US" smtClean="0"/>
              <a:pPr>
                <a:defRPr/>
              </a:pPr>
              <a:t>‹#›</a:t>
            </a:fld>
            <a:endParaRPr lang="en-US" altLang="en-US"/>
          </a:p>
        </p:txBody>
      </p:sp>
    </p:spTree>
    <p:extLst>
      <p:ext uri="{BB962C8B-B14F-4D97-AF65-F5344CB8AC3E}">
        <p14:creationId xmlns:p14="http://schemas.microsoft.com/office/powerpoint/2010/main" val="3381386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0CB1AF8-81CE-4839-B7FD-E38C729D9CAB}"/>
              </a:ext>
            </a:extLst>
          </p:cNvPr>
          <p:cNvSpPr>
            <a:spLocks noGrp="1" noChangeArrowheads="1"/>
          </p:cNvSpPr>
          <p:nvPr>
            <p:ph type="sldNum" idx="10"/>
          </p:nvPr>
        </p:nvSpPr>
        <p:spPr/>
        <p:txBody>
          <a:bodyPr/>
          <a:lstStyle>
            <a:lvl1pPr>
              <a:defRPr>
                <a:solidFill>
                  <a:srgbClr val="FFFFFF"/>
                </a:solidFill>
              </a:defRPr>
            </a:lvl1pPr>
          </a:lstStyle>
          <a:p>
            <a:pPr>
              <a:defRPr/>
            </a:pPr>
            <a:endParaRPr lang="en-US" altLang="en-US"/>
          </a:p>
          <a:p>
            <a:pPr>
              <a:defRPr/>
            </a:pPr>
            <a:r>
              <a:rPr lang="en-US" altLang="en-US"/>
              <a:t>© ZICOlaw. All Rights Reserved.                  </a:t>
            </a:r>
            <a:fld id="{6B264EE7-588C-4BE8-B365-985D49BA827D}" type="slidenum">
              <a:rPr lang="en-US" altLang="en-US" smtClean="0"/>
              <a:pPr>
                <a:defRPr/>
              </a:pPr>
              <a:t>‹#›</a:t>
            </a:fld>
            <a:endParaRPr lang="en-US" altLang="en-US"/>
          </a:p>
        </p:txBody>
      </p:sp>
    </p:spTree>
    <p:extLst>
      <p:ext uri="{BB962C8B-B14F-4D97-AF65-F5344CB8AC3E}">
        <p14:creationId xmlns:p14="http://schemas.microsoft.com/office/powerpoint/2010/main" val="1883322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nimated Cover">
    <p:spTree>
      <p:nvGrpSpPr>
        <p:cNvPr id="1" name=""/>
        <p:cNvGrpSpPr/>
        <p:nvPr/>
      </p:nvGrpSpPr>
      <p:grpSpPr>
        <a:xfrm>
          <a:off x="0" y="0"/>
          <a:ext cx="0" cy="0"/>
          <a:chOff x="0" y="0"/>
          <a:chExt cx="0" cy="0"/>
        </a:xfrm>
      </p:grpSpPr>
      <p:sp>
        <p:nvSpPr>
          <p:cNvPr id="5" name="正方形/長方形 3">
            <a:extLst>
              <a:ext uri="{FF2B5EF4-FFF2-40B4-BE49-F238E27FC236}">
                <a16:creationId xmlns:a16="http://schemas.microsoft.com/office/drawing/2014/main" id="{A36C4AAA-AF7B-4FA5-904B-A99AC43D6DAA}"/>
              </a:ext>
            </a:extLst>
          </p:cNvPr>
          <p:cNvSpPr/>
          <p:nvPr userDrawn="1"/>
        </p:nvSpPr>
        <p:spPr>
          <a:xfrm rot="21066044">
            <a:off x="-5265738" y="-3630613"/>
            <a:ext cx="19518313" cy="75612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正方形/長方形 6">
            <a:extLst>
              <a:ext uri="{FF2B5EF4-FFF2-40B4-BE49-F238E27FC236}">
                <a16:creationId xmlns:a16="http://schemas.microsoft.com/office/drawing/2014/main" id="{4DC5E8DF-6AF8-45AF-AA1A-3DF4771FDDC9}"/>
              </a:ext>
            </a:extLst>
          </p:cNvPr>
          <p:cNvSpPr/>
          <p:nvPr userDrawn="1"/>
        </p:nvSpPr>
        <p:spPr>
          <a:xfrm rot="21066044">
            <a:off x="-4294188" y="3687763"/>
            <a:ext cx="19515138" cy="75612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 name="正方形/長方形 7">
            <a:extLst>
              <a:ext uri="{FF2B5EF4-FFF2-40B4-BE49-F238E27FC236}">
                <a16:creationId xmlns:a16="http://schemas.microsoft.com/office/drawing/2014/main" id="{AD250182-E9DA-43F2-A7CF-863FE32BC50F}"/>
              </a:ext>
            </a:extLst>
          </p:cNvPr>
          <p:cNvSpPr/>
          <p:nvPr userDrawn="1"/>
        </p:nvSpPr>
        <p:spPr>
          <a:xfrm rot="21066044">
            <a:off x="-5265738" y="-3630613"/>
            <a:ext cx="19518313" cy="75612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 name="正方形/長方形 8">
            <a:extLst>
              <a:ext uri="{FF2B5EF4-FFF2-40B4-BE49-F238E27FC236}">
                <a16:creationId xmlns:a16="http://schemas.microsoft.com/office/drawing/2014/main" id="{BC223B7D-A9F8-4B09-BA5B-CE1256FB360D}"/>
              </a:ext>
            </a:extLst>
          </p:cNvPr>
          <p:cNvSpPr/>
          <p:nvPr userDrawn="1"/>
        </p:nvSpPr>
        <p:spPr>
          <a:xfrm rot="21066044">
            <a:off x="-4294188" y="3687763"/>
            <a:ext cx="19515138" cy="75612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9" name="正方形/長方形 9">
            <a:extLst>
              <a:ext uri="{FF2B5EF4-FFF2-40B4-BE49-F238E27FC236}">
                <a16:creationId xmlns:a16="http://schemas.microsoft.com/office/drawing/2014/main" id="{0D4F879C-F9B5-4DD8-B6DB-A1E2AF45F666}"/>
              </a:ext>
            </a:extLst>
          </p:cNvPr>
          <p:cNvSpPr/>
          <p:nvPr userDrawn="1"/>
        </p:nvSpPr>
        <p:spPr>
          <a:xfrm rot="21066044">
            <a:off x="-5265738" y="-3630613"/>
            <a:ext cx="19518313" cy="7561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 name="正方形/長方形 10">
            <a:extLst>
              <a:ext uri="{FF2B5EF4-FFF2-40B4-BE49-F238E27FC236}">
                <a16:creationId xmlns:a16="http://schemas.microsoft.com/office/drawing/2014/main" id="{5456407E-6F43-4593-B74C-41F8CC139088}"/>
              </a:ext>
            </a:extLst>
          </p:cNvPr>
          <p:cNvSpPr/>
          <p:nvPr userDrawn="1"/>
        </p:nvSpPr>
        <p:spPr>
          <a:xfrm rot="21066044">
            <a:off x="-4294188" y="3687763"/>
            <a:ext cx="19515138" cy="756126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 name="正方形/長方形 11">
            <a:extLst>
              <a:ext uri="{FF2B5EF4-FFF2-40B4-BE49-F238E27FC236}">
                <a16:creationId xmlns:a16="http://schemas.microsoft.com/office/drawing/2014/main" id="{84CFD40A-9169-4413-BBC9-D13572B902BC}"/>
              </a:ext>
            </a:extLst>
          </p:cNvPr>
          <p:cNvSpPr/>
          <p:nvPr userDrawn="1"/>
        </p:nvSpPr>
        <p:spPr>
          <a:xfrm rot="21066044">
            <a:off x="-5265738" y="-3630613"/>
            <a:ext cx="19518313" cy="7561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2" name="正方形/長方形 12">
            <a:extLst>
              <a:ext uri="{FF2B5EF4-FFF2-40B4-BE49-F238E27FC236}">
                <a16:creationId xmlns:a16="http://schemas.microsoft.com/office/drawing/2014/main" id="{B6DC66ED-D783-428D-A720-9A8C32B8C02A}"/>
              </a:ext>
            </a:extLst>
          </p:cNvPr>
          <p:cNvSpPr/>
          <p:nvPr userDrawn="1"/>
        </p:nvSpPr>
        <p:spPr>
          <a:xfrm rot="21066044">
            <a:off x="-4294188" y="3687763"/>
            <a:ext cx="19515138" cy="75612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3" name="グループ化 13">
            <a:extLst>
              <a:ext uri="{FF2B5EF4-FFF2-40B4-BE49-F238E27FC236}">
                <a16:creationId xmlns:a16="http://schemas.microsoft.com/office/drawing/2014/main" id="{2EA94053-D7F1-4149-89FE-818C402F13F4}"/>
              </a:ext>
            </a:extLst>
          </p:cNvPr>
          <p:cNvGrpSpPr>
            <a:grpSpLocks/>
          </p:cNvGrpSpPr>
          <p:nvPr userDrawn="1"/>
        </p:nvGrpSpPr>
        <p:grpSpPr bwMode="auto">
          <a:xfrm rot="-4500000">
            <a:off x="3186113" y="2241550"/>
            <a:ext cx="3705225" cy="2778125"/>
            <a:chOff x="6682240" y="2680152"/>
            <a:chExt cx="5040000" cy="5040000"/>
          </a:xfrm>
        </p:grpSpPr>
        <p:sp>
          <p:nvSpPr>
            <p:cNvPr id="14" name="円/楕円 14">
              <a:extLst>
                <a:ext uri="{FF2B5EF4-FFF2-40B4-BE49-F238E27FC236}">
                  <a16:creationId xmlns:a16="http://schemas.microsoft.com/office/drawing/2014/main" id="{AF6558A3-50EE-41D1-937B-7947B235FF5E}"/>
                </a:ext>
              </a:extLst>
            </p:cNvPr>
            <p:cNvSpPr/>
            <p:nvPr userDrawn="1"/>
          </p:nvSpPr>
          <p:spPr>
            <a:xfrm>
              <a:off x="6734272" y="2650017"/>
              <a:ext cx="5037840" cy="504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5" name="アーチ 15">
              <a:extLst>
                <a:ext uri="{FF2B5EF4-FFF2-40B4-BE49-F238E27FC236}">
                  <a16:creationId xmlns:a16="http://schemas.microsoft.com/office/drawing/2014/main" id="{F84B6CF6-B637-499D-96C6-66B3AD383AA2}"/>
                </a:ext>
              </a:extLst>
            </p:cNvPr>
            <p:cNvSpPr/>
            <p:nvPr userDrawn="1"/>
          </p:nvSpPr>
          <p:spPr>
            <a:xfrm>
              <a:off x="6682240" y="2680152"/>
              <a:ext cx="5040000" cy="5040000"/>
            </a:xfrm>
            <a:prstGeom prst="blockArc">
              <a:avLst>
                <a:gd name="adj1" fmla="val 10800000"/>
                <a:gd name="adj2" fmla="val 3801423"/>
                <a:gd name="adj3" fmla="val 148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grpSp>
      <p:grpSp>
        <p:nvGrpSpPr>
          <p:cNvPr id="16" name="グループ化 16">
            <a:extLst>
              <a:ext uri="{FF2B5EF4-FFF2-40B4-BE49-F238E27FC236}">
                <a16:creationId xmlns:a16="http://schemas.microsoft.com/office/drawing/2014/main" id="{DEE194DF-D840-417B-9EA0-DEE21715EA8D}"/>
              </a:ext>
            </a:extLst>
          </p:cNvPr>
          <p:cNvGrpSpPr>
            <a:grpSpLocks noChangeAspect="1"/>
          </p:cNvGrpSpPr>
          <p:nvPr userDrawn="1"/>
        </p:nvGrpSpPr>
        <p:grpSpPr bwMode="auto">
          <a:xfrm rot="-9605921">
            <a:off x="3551238" y="1646238"/>
            <a:ext cx="2976562" cy="3968750"/>
            <a:chOff x="6682240" y="2680152"/>
            <a:chExt cx="5040000" cy="5040000"/>
          </a:xfrm>
        </p:grpSpPr>
        <p:sp>
          <p:nvSpPr>
            <p:cNvPr id="17" name="円/楕円 17">
              <a:extLst>
                <a:ext uri="{FF2B5EF4-FFF2-40B4-BE49-F238E27FC236}">
                  <a16:creationId xmlns:a16="http://schemas.microsoft.com/office/drawing/2014/main" id="{90E9CBE3-7683-44F3-A076-B15C1209AD8C}"/>
                </a:ext>
              </a:extLst>
            </p:cNvPr>
            <p:cNvSpPr/>
            <p:nvPr userDrawn="1"/>
          </p:nvSpPr>
          <p:spPr>
            <a:xfrm>
              <a:off x="6716379" y="2722275"/>
              <a:ext cx="5040002" cy="503798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8" name="アーチ 18">
              <a:extLst>
                <a:ext uri="{FF2B5EF4-FFF2-40B4-BE49-F238E27FC236}">
                  <a16:creationId xmlns:a16="http://schemas.microsoft.com/office/drawing/2014/main" id="{07B0DD68-476E-4384-8EBD-F6808DAA0F91}"/>
                </a:ext>
              </a:extLst>
            </p:cNvPr>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grpSp>
      <p:grpSp>
        <p:nvGrpSpPr>
          <p:cNvPr id="19" name="グループ化 19">
            <a:extLst>
              <a:ext uri="{FF2B5EF4-FFF2-40B4-BE49-F238E27FC236}">
                <a16:creationId xmlns:a16="http://schemas.microsoft.com/office/drawing/2014/main" id="{30B79259-1161-4F36-92D1-ADB75ED113F1}"/>
              </a:ext>
            </a:extLst>
          </p:cNvPr>
          <p:cNvGrpSpPr>
            <a:grpSpLocks noChangeAspect="1"/>
          </p:cNvGrpSpPr>
          <p:nvPr userDrawn="1"/>
        </p:nvGrpSpPr>
        <p:grpSpPr bwMode="auto">
          <a:xfrm rot="3600000">
            <a:off x="2921793" y="2043907"/>
            <a:ext cx="4233863" cy="3175000"/>
            <a:chOff x="6682240" y="2680152"/>
            <a:chExt cx="5040000" cy="5040000"/>
          </a:xfrm>
        </p:grpSpPr>
        <p:sp>
          <p:nvSpPr>
            <p:cNvPr id="20" name="円/楕円 20">
              <a:extLst>
                <a:ext uri="{FF2B5EF4-FFF2-40B4-BE49-F238E27FC236}">
                  <a16:creationId xmlns:a16="http://schemas.microsoft.com/office/drawing/2014/main" id="{B291273B-2912-4EBE-A672-B01CEC6C4B2E}"/>
                </a:ext>
              </a:extLst>
            </p:cNvPr>
            <p:cNvSpPr/>
            <p:nvPr userDrawn="1"/>
          </p:nvSpPr>
          <p:spPr>
            <a:xfrm>
              <a:off x="6652164" y="2740458"/>
              <a:ext cx="5038110" cy="503748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1" name="アーチ 21">
              <a:extLst>
                <a:ext uri="{FF2B5EF4-FFF2-40B4-BE49-F238E27FC236}">
                  <a16:creationId xmlns:a16="http://schemas.microsoft.com/office/drawing/2014/main" id="{E71DF739-17DF-4EFC-A82A-15230DCC7D5D}"/>
                </a:ext>
              </a:extLst>
            </p:cNvPr>
            <p:cNvSpPr/>
            <p:nvPr userDrawn="1"/>
          </p:nvSpPr>
          <p:spPr>
            <a:xfrm>
              <a:off x="6682240" y="2680152"/>
              <a:ext cx="5040000" cy="5040000"/>
            </a:xfrm>
            <a:prstGeom prst="blockArc">
              <a:avLst>
                <a:gd name="adj1" fmla="val 10800000"/>
                <a:gd name="adj2" fmla="val 3790965"/>
                <a:gd name="adj3" fmla="val 1411"/>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grpSp>
      <p:grpSp>
        <p:nvGrpSpPr>
          <p:cNvPr id="22" name="グループ化 22">
            <a:extLst>
              <a:ext uri="{FF2B5EF4-FFF2-40B4-BE49-F238E27FC236}">
                <a16:creationId xmlns:a16="http://schemas.microsoft.com/office/drawing/2014/main" id="{9928BF70-61C3-4C90-9694-5825928D0036}"/>
              </a:ext>
            </a:extLst>
          </p:cNvPr>
          <p:cNvGrpSpPr>
            <a:grpSpLocks noChangeAspect="1"/>
          </p:cNvGrpSpPr>
          <p:nvPr userDrawn="1"/>
        </p:nvGrpSpPr>
        <p:grpSpPr bwMode="auto">
          <a:xfrm rot="-3600000">
            <a:off x="2790031" y="1943894"/>
            <a:ext cx="4498975" cy="3373438"/>
            <a:chOff x="6682240" y="2680152"/>
            <a:chExt cx="5040000" cy="5040000"/>
          </a:xfrm>
        </p:grpSpPr>
        <p:sp>
          <p:nvSpPr>
            <p:cNvPr id="23" name="円/楕円 23">
              <a:extLst>
                <a:ext uri="{FF2B5EF4-FFF2-40B4-BE49-F238E27FC236}">
                  <a16:creationId xmlns:a16="http://schemas.microsoft.com/office/drawing/2014/main" id="{0453E431-B94A-4004-BEFF-54CBF2E697E3}"/>
                </a:ext>
              </a:extLst>
            </p:cNvPr>
            <p:cNvSpPr/>
            <p:nvPr userDrawn="1"/>
          </p:nvSpPr>
          <p:spPr>
            <a:xfrm>
              <a:off x="6724800" y="2642406"/>
              <a:ext cx="5038222" cy="50376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4" name="アーチ 24">
              <a:extLst>
                <a:ext uri="{FF2B5EF4-FFF2-40B4-BE49-F238E27FC236}">
                  <a16:creationId xmlns:a16="http://schemas.microsoft.com/office/drawing/2014/main" id="{EFEB227D-27EB-4366-87FB-6733FD74FC74}"/>
                </a:ext>
              </a:extLst>
            </p:cNvPr>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grpSp>
      <p:grpSp>
        <p:nvGrpSpPr>
          <p:cNvPr id="25" name="グループ化 25">
            <a:extLst>
              <a:ext uri="{FF2B5EF4-FFF2-40B4-BE49-F238E27FC236}">
                <a16:creationId xmlns:a16="http://schemas.microsoft.com/office/drawing/2014/main" id="{7CA0D80C-0B1C-451D-BC29-60070F3F6AD5}"/>
              </a:ext>
            </a:extLst>
          </p:cNvPr>
          <p:cNvGrpSpPr>
            <a:grpSpLocks noChangeAspect="1"/>
          </p:cNvGrpSpPr>
          <p:nvPr userDrawn="1"/>
        </p:nvGrpSpPr>
        <p:grpSpPr bwMode="auto">
          <a:xfrm rot="7511662">
            <a:off x="2657476" y="1844675"/>
            <a:ext cx="4762500" cy="3571875"/>
            <a:chOff x="6682240" y="2680152"/>
            <a:chExt cx="5040000" cy="5040000"/>
          </a:xfrm>
        </p:grpSpPr>
        <p:sp>
          <p:nvSpPr>
            <p:cNvPr id="26" name="円/楕円 26">
              <a:extLst>
                <a:ext uri="{FF2B5EF4-FFF2-40B4-BE49-F238E27FC236}">
                  <a16:creationId xmlns:a16="http://schemas.microsoft.com/office/drawing/2014/main" id="{1197482D-BC75-465F-8CC4-8E9E70A076DB}"/>
                </a:ext>
              </a:extLst>
            </p:cNvPr>
            <p:cNvSpPr/>
            <p:nvPr userDrawn="1"/>
          </p:nvSpPr>
          <p:spPr>
            <a:xfrm>
              <a:off x="6688992" y="2756575"/>
              <a:ext cx="5038319" cy="50377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アーチ 27">
              <a:extLst>
                <a:ext uri="{FF2B5EF4-FFF2-40B4-BE49-F238E27FC236}">
                  <a16:creationId xmlns:a16="http://schemas.microsoft.com/office/drawing/2014/main" id="{1AD5E34E-B00D-47BD-958A-217474879A7E}"/>
                </a:ext>
              </a:extLst>
            </p:cNvPr>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grpSp>
      <p:grpSp>
        <p:nvGrpSpPr>
          <p:cNvPr id="28" name="グループ化 28">
            <a:extLst>
              <a:ext uri="{FF2B5EF4-FFF2-40B4-BE49-F238E27FC236}">
                <a16:creationId xmlns:a16="http://schemas.microsoft.com/office/drawing/2014/main" id="{6F67E355-2B59-445A-827B-AFDDD0923F55}"/>
              </a:ext>
            </a:extLst>
          </p:cNvPr>
          <p:cNvGrpSpPr>
            <a:grpSpLocks noChangeAspect="1"/>
          </p:cNvGrpSpPr>
          <p:nvPr userDrawn="1"/>
        </p:nvGrpSpPr>
        <p:grpSpPr bwMode="auto">
          <a:xfrm rot="-10606691">
            <a:off x="3154363" y="1117600"/>
            <a:ext cx="3770312" cy="5027613"/>
            <a:chOff x="6682240" y="2680152"/>
            <a:chExt cx="5040000" cy="5040000"/>
          </a:xfrm>
        </p:grpSpPr>
        <p:sp>
          <p:nvSpPr>
            <p:cNvPr id="32" name="円/楕円 29">
              <a:extLst>
                <a:ext uri="{FF2B5EF4-FFF2-40B4-BE49-F238E27FC236}">
                  <a16:creationId xmlns:a16="http://schemas.microsoft.com/office/drawing/2014/main" id="{FC858801-77B8-4EB0-8847-6776589D2DE1}"/>
                </a:ext>
              </a:extLst>
            </p:cNvPr>
            <p:cNvSpPr/>
            <p:nvPr userDrawn="1"/>
          </p:nvSpPr>
          <p:spPr>
            <a:xfrm>
              <a:off x="6661085" y="2653992"/>
              <a:ext cx="5037879" cy="50384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3" name="アーチ 30">
              <a:extLst>
                <a:ext uri="{FF2B5EF4-FFF2-40B4-BE49-F238E27FC236}">
                  <a16:creationId xmlns:a16="http://schemas.microsoft.com/office/drawing/2014/main" id="{D0B5D557-B9AD-4A71-84D2-0D9E34A56952}"/>
                </a:ext>
              </a:extLst>
            </p:cNvPr>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grpSp>
      <p:sp>
        <p:nvSpPr>
          <p:cNvPr id="29" name="タイトル 1"/>
          <p:cNvSpPr>
            <a:spLocks noGrp="1"/>
          </p:cNvSpPr>
          <p:nvPr>
            <p:ph type="ctrTitle"/>
          </p:nvPr>
        </p:nvSpPr>
        <p:spPr>
          <a:xfrm>
            <a:off x="755982" y="2920010"/>
            <a:ext cx="8567788" cy="1165694"/>
          </a:xfrm>
        </p:spPr>
        <p:txBody>
          <a:bodyPr anchor="t"/>
          <a:lstStyle>
            <a:lvl1pPr algn="ctr">
              <a:defRPr sz="5291" cap="all" baseline="0">
                <a:solidFill>
                  <a:schemeClr val="bg1"/>
                </a:solidFill>
                <a:latin typeface="+mj-lt"/>
              </a:defRPr>
            </a:lvl1pPr>
          </a:lstStyle>
          <a:p>
            <a:r>
              <a:rPr lang="en-US" altLang="ja-JP"/>
              <a:t>Click to edit Master title style</a:t>
            </a:r>
            <a:endParaRPr lang="ja-JP" altLang="en-US" dirty="0"/>
          </a:p>
        </p:txBody>
      </p:sp>
      <p:sp>
        <p:nvSpPr>
          <p:cNvPr id="30" name="テキスト プレースホルダー 8"/>
          <p:cNvSpPr>
            <a:spLocks noGrp="1"/>
          </p:cNvSpPr>
          <p:nvPr>
            <p:ph type="body" sz="quarter" idx="10"/>
          </p:nvPr>
        </p:nvSpPr>
        <p:spPr>
          <a:xfrm>
            <a:off x="753148" y="3699959"/>
            <a:ext cx="8573453" cy="635066"/>
          </a:xfrm>
        </p:spPr>
        <p:txBody>
          <a:bodyPr anchor="b">
            <a:noAutofit/>
          </a:bodyPr>
          <a:lstStyle>
            <a:lvl1pPr algn="ctr">
              <a:defRPr sz="2425" b="1">
                <a:solidFill>
                  <a:schemeClr val="bg1"/>
                </a:solidFill>
                <a:latin typeface="+mj-lt"/>
              </a:defRPr>
            </a:lvl1pPr>
          </a:lstStyle>
          <a:p>
            <a:pPr lvl="0"/>
            <a:r>
              <a:rPr lang="en-US" altLang="ja-JP"/>
              <a:t>Edit Master text styles</a:t>
            </a:r>
          </a:p>
        </p:txBody>
      </p:sp>
      <p:sp>
        <p:nvSpPr>
          <p:cNvPr id="31" name="サブタイトル 2"/>
          <p:cNvSpPr>
            <a:spLocks noGrp="1"/>
          </p:cNvSpPr>
          <p:nvPr>
            <p:ph type="subTitle" idx="1"/>
          </p:nvPr>
        </p:nvSpPr>
        <p:spPr>
          <a:xfrm>
            <a:off x="753148" y="6267903"/>
            <a:ext cx="8573453" cy="1111429"/>
          </a:xfrm>
        </p:spPr>
        <p:txBody>
          <a:bodyPr/>
          <a:lstStyle>
            <a:lvl1pPr marL="0" indent="0" algn="ctr">
              <a:lnSpc>
                <a:spcPct val="100000"/>
              </a:lnSpc>
              <a:buNone/>
              <a:defRPr sz="1102">
                <a:solidFill>
                  <a:schemeClr val="bg2"/>
                </a:solidFill>
                <a:latin typeface="+mj-lt"/>
              </a:defRPr>
            </a:lvl1pPr>
            <a:lvl2pPr marL="449946" indent="0" algn="ctr">
              <a:buNone/>
              <a:defRPr>
                <a:solidFill>
                  <a:schemeClr val="tx1">
                    <a:tint val="75000"/>
                  </a:schemeClr>
                </a:solidFill>
              </a:defRPr>
            </a:lvl2pPr>
            <a:lvl3pPr marL="899892" indent="0" algn="ctr">
              <a:buNone/>
              <a:defRPr>
                <a:solidFill>
                  <a:schemeClr val="tx1">
                    <a:tint val="75000"/>
                  </a:schemeClr>
                </a:solidFill>
              </a:defRPr>
            </a:lvl3pPr>
            <a:lvl4pPr marL="1349838" indent="0" algn="ctr">
              <a:buNone/>
              <a:defRPr>
                <a:solidFill>
                  <a:schemeClr val="tx1">
                    <a:tint val="75000"/>
                  </a:schemeClr>
                </a:solidFill>
              </a:defRPr>
            </a:lvl4pPr>
            <a:lvl5pPr marL="1799784" indent="0" algn="ctr">
              <a:buNone/>
              <a:defRPr>
                <a:solidFill>
                  <a:schemeClr val="tx1">
                    <a:tint val="75000"/>
                  </a:schemeClr>
                </a:solidFill>
              </a:defRPr>
            </a:lvl5pPr>
            <a:lvl6pPr marL="2249729" indent="0" algn="ctr">
              <a:buNone/>
              <a:defRPr>
                <a:solidFill>
                  <a:schemeClr val="tx1">
                    <a:tint val="75000"/>
                  </a:schemeClr>
                </a:solidFill>
              </a:defRPr>
            </a:lvl6pPr>
            <a:lvl7pPr marL="2699675" indent="0" algn="ctr">
              <a:buNone/>
              <a:defRPr>
                <a:solidFill>
                  <a:schemeClr val="tx1">
                    <a:tint val="75000"/>
                  </a:schemeClr>
                </a:solidFill>
              </a:defRPr>
            </a:lvl7pPr>
            <a:lvl8pPr marL="3149621" indent="0" algn="ctr">
              <a:buNone/>
              <a:defRPr>
                <a:solidFill>
                  <a:schemeClr val="tx1">
                    <a:tint val="75000"/>
                  </a:schemeClr>
                </a:solidFill>
              </a:defRPr>
            </a:lvl8pPr>
            <a:lvl9pPr marL="3599567" indent="0" algn="ctr">
              <a:buNone/>
              <a:defRPr>
                <a:solidFill>
                  <a:schemeClr val="tx1">
                    <a:tint val="75000"/>
                  </a:schemeClr>
                </a:solidFill>
              </a:defRPr>
            </a:lvl9pPr>
          </a:lstStyle>
          <a:p>
            <a:r>
              <a:rPr lang="en-US" altLang="ja-JP"/>
              <a:t>Click to edit Master subtitle style</a:t>
            </a:r>
            <a:endParaRPr lang="ja-JP" altLang="en-US" dirty="0"/>
          </a:p>
        </p:txBody>
      </p:sp>
    </p:spTree>
    <p:extLst>
      <p:ext uri="{BB962C8B-B14F-4D97-AF65-F5344CB8AC3E}">
        <p14:creationId xmlns:p14="http://schemas.microsoft.com/office/powerpoint/2010/main" val="3654944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0-#ppt_w/2"/>
                                          </p:val>
                                        </p:tav>
                                        <p:tav tm="100000">
                                          <p:val>
                                            <p:strVal val="#ppt_x"/>
                                          </p:val>
                                        </p:tav>
                                      </p:tavLst>
                                    </p:anim>
                                    <p:anim calcmode="lin" valueType="num">
                                      <p:cBhvr additive="base">
                                        <p:cTn id="16" dur="7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0-#ppt_w/2"/>
                                          </p:val>
                                        </p:tav>
                                        <p:tav tm="100000">
                                          <p:val>
                                            <p:strVal val="#ppt_x"/>
                                          </p:val>
                                        </p:tav>
                                      </p:tavLst>
                                    </p:anim>
                                    <p:anim calcmode="lin" valueType="num">
                                      <p:cBhvr additive="base">
                                        <p:cTn id="24" dur="75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ppt_x"/>
                                          </p:val>
                                        </p:tav>
                                        <p:tav tm="100000">
                                          <p:val>
                                            <p:strVal val="#ppt_x"/>
                                          </p:val>
                                        </p:tav>
                                      </p:tavLst>
                                    </p:anim>
                                    <p:anim calcmode="lin" valueType="num">
                                      <p:cBhvr additive="base">
                                        <p:cTn id="28" dur="75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750" fill="hold"/>
                                        <p:tgtEl>
                                          <p:spTgt spid="11"/>
                                        </p:tgtEl>
                                        <p:attrNameLst>
                                          <p:attrName>ppt_x</p:attrName>
                                        </p:attrNameLst>
                                      </p:cBhvr>
                                      <p:tavLst>
                                        <p:tav tm="0">
                                          <p:val>
                                            <p:strVal val="0-#ppt_w/2"/>
                                          </p:val>
                                        </p:tav>
                                        <p:tav tm="100000">
                                          <p:val>
                                            <p:strVal val="#ppt_x"/>
                                          </p:val>
                                        </p:tav>
                                      </p:tavLst>
                                    </p:anim>
                                    <p:anim calcmode="lin" valueType="num">
                                      <p:cBhvr additive="base">
                                        <p:cTn id="32" dur="75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750" fill="hold"/>
                                        <p:tgtEl>
                                          <p:spTgt spid="12"/>
                                        </p:tgtEl>
                                        <p:attrNameLst>
                                          <p:attrName>ppt_x</p:attrName>
                                        </p:attrNameLst>
                                      </p:cBhvr>
                                      <p:tavLst>
                                        <p:tav tm="0">
                                          <p:val>
                                            <p:strVal val="#ppt_x"/>
                                          </p:val>
                                        </p:tav>
                                        <p:tav tm="100000">
                                          <p:val>
                                            <p:strVal val="#ppt_x"/>
                                          </p:val>
                                        </p:tav>
                                      </p:tavLst>
                                    </p:anim>
                                    <p:anim calcmode="lin" valueType="num">
                                      <p:cBhvr additive="base">
                                        <p:cTn id="36" dur="75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750" fill="hold"/>
                                        <p:tgtEl>
                                          <p:spTgt spid="13"/>
                                        </p:tgtEl>
                                        <p:attrNameLst>
                                          <p:attrName>ppt_x</p:attrName>
                                        </p:attrNameLst>
                                      </p:cBhvr>
                                      <p:tavLst>
                                        <p:tav tm="0">
                                          <p:val>
                                            <p:strVal val="#ppt_x"/>
                                          </p:val>
                                        </p:tav>
                                        <p:tav tm="100000">
                                          <p:val>
                                            <p:strVal val="#ppt_x"/>
                                          </p:val>
                                        </p:tav>
                                      </p:tavLst>
                                    </p:anim>
                                    <p:anim calcmode="lin" valueType="num">
                                      <p:cBhvr additive="base">
                                        <p:cTn id="41" dur="75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750" fill="hold"/>
                                        <p:tgtEl>
                                          <p:spTgt spid="16"/>
                                        </p:tgtEl>
                                        <p:attrNameLst>
                                          <p:attrName>ppt_x</p:attrName>
                                        </p:attrNameLst>
                                      </p:cBhvr>
                                      <p:tavLst>
                                        <p:tav tm="0">
                                          <p:val>
                                            <p:strVal val="0-#ppt_w/2"/>
                                          </p:val>
                                        </p:tav>
                                        <p:tav tm="100000">
                                          <p:val>
                                            <p:strVal val="#ppt_x"/>
                                          </p:val>
                                        </p:tav>
                                      </p:tavLst>
                                    </p:anim>
                                    <p:anim calcmode="lin" valueType="num">
                                      <p:cBhvr additive="base">
                                        <p:cTn id="45" dur="75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750" fill="hold"/>
                                        <p:tgtEl>
                                          <p:spTgt spid="19"/>
                                        </p:tgtEl>
                                        <p:attrNameLst>
                                          <p:attrName>ppt_x</p:attrName>
                                        </p:attrNameLst>
                                      </p:cBhvr>
                                      <p:tavLst>
                                        <p:tav tm="0">
                                          <p:val>
                                            <p:strVal val="0-#ppt_w/2"/>
                                          </p:val>
                                        </p:tav>
                                        <p:tav tm="100000">
                                          <p:val>
                                            <p:strVal val="#ppt_x"/>
                                          </p:val>
                                        </p:tav>
                                      </p:tavLst>
                                    </p:anim>
                                    <p:anim calcmode="lin" valueType="num">
                                      <p:cBhvr additive="base">
                                        <p:cTn id="49" dur="750" fill="hold"/>
                                        <p:tgtEl>
                                          <p:spTgt spid="19"/>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750" fill="hold"/>
                                        <p:tgtEl>
                                          <p:spTgt spid="22"/>
                                        </p:tgtEl>
                                        <p:attrNameLst>
                                          <p:attrName>ppt_x</p:attrName>
                                        </p:attrNameLst>
                                      </p:cBhvr>
                                      <p:tavLst>
                                        <p:tav tm="0">
                                          <p:val>
                                            <p:strVal val="1+#ppt_w/2"/>
                                          </p:val>
                                        </p:tav>
                                        <p:tav tm="100000">
                                          <p:val>
                                            <p:strVal val="#ppt_x"/>
                                          </p:val>
                                        </p:tav>
                                      </p:tavLst>
                                    </p:anim>
                                    <p:anim calcmode="lin" valueType="num">
                                      <p:cBhvr additive="base">
                                        <p:cTn id="53" dur="750" fill="hold"/>
                                        <p:tgtEl>
                                          <p:spTgt spid="22"/>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750" fill="hold"/>
                                        <p:tgtEl>
                                          <p:spTgt spid="25"/>
                                        </p:tgtEl>
                                        <p:attrNameLst>
                                          <p:attrName>ppt_x</p:attrName>
                                        </p:attrNameLst>
                                      </p:cBhvr>
                                      <p:tavLst>
                                        <p:tav tm="0">
                                          <p:val>
                                            <p:strVal val="1+#ppt_w/2"/>
                                          </p:val>
                                        </p:tav>
                                        <p:tav tm="100000">
                                          <p:val>
                                            <p:strVal val="#ppt_x"/>
                                          </p:val>
                                        </p:tav>
                                      </p:tavLst>
                                    </p:anim>
                                    <p:anim calcmode="lin" valueType="num">
                                      <p:cBhvr additive="base">
                                        <p:cTn id="57" dur="750" fill="hold"/>
                                        <p:tgtEl>
                                          <p:spTgt spid="25"/>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750" fill="hold"/>
                                        <p:tgtEl>
                                          <p:spTgt spid="28"/>
                                        </p:tgtEl>
                                        <p:attrNameLst>
                                          <p:attrName>ppt_x</p:attrName>
                                        </p:attrNameLst>
                                      </p:cBhvr>
                                      <p:tavLst>
                                        <p:tav tm="0">
                                          <p:val>
                                            <p:strVal val="1+#ppt_w/2"/>
                                          </p:val>
                                        </p:tav>
                                        <p:tav tm="100000">
                                          <p:val>
                                            <p:strVal val="#ppt_x"/>
                                          </p:val>
                                        </p:tav>
                                      </p:tavLst>
                                    </p:anim>
                                    <p:anim calcmode="lin" valueType="num">
                                      <p:cBhvr additive="base">
                                        <p:cTn id="61" dur="750" fill="hold"/>
                                        <p:tgtEl>
                                          <p:spTgt spid="28"/>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heel(1)">
                                      <p:cBhvr>
                                        <p:cTn id="64" dur="750"/>
                                        <p:tgtEl>
                                          <p:spTgt spid="13"/>
                                        </p:tgtEl>
                                      </p:cBhvr>
                                    </p:animEffect>
                                  </p:childTnLst>
                                </p:cTn>
                              </p:par>
                              <p:par>
                                <p:cTn id="65" presetID="21" presetClass="entr" presetSubtype="1" fill="hold" nodeType="withEffect">
                                  <p:stCondLst>
                                    <p:cond delay="100"/>
                                  </p:stCondLst>
                                  <p:childTnLst>
                                    <p:set>
                                      <p:cBhvr>
                                        <p:cTn id="66" dur="1" fill="hold">
                                          <p:stCondLst>
                                            <p:cond delay="0"/>
                                          </p:stCondLst>
                                        </p:cTn>
                                        <p:tgtEl>
                                          <p:spTgt spid="16"/>
                                        </p:tgtEl>
                                        <p:attrNameLst>
                                          <p:attrName>style.visibility</p:attrName>
                                        </p:attrNameLst>
                                      </p:cBhvr>
                                      <p:to>
                                        <p:strVal val="visible"/>
                                      </p:to>
                                    </p:set>
                                    <p:animEffect transition="in" filter="wheel(1)">
                                      <p:cBhvr>
                                        <p:cTn id="67" dur="750"/>
                                        <p:tgtEl>
                                          <p:spTgt spid="16"/>
                                        </p:tgtEl>
                                      </p:cBhvr>
                                    </p:animEffect>
                                  </p:childTnLst>
                                </p:cTn>
                              </p:par>
                              <p:par>
                                <p:cTn id="68" presetID="21" presetClass="entr" presetSubtype="1" fill="hold" nodeType="withEffect">
                                  <p:stCondLst>
                                    <p:cond delay="200"/>
                                  </p:stCondLst>
                                  <p:childTnLst>
                                    <p:set>
                                      <p:cBhvr>
                                        <p:cTn id="69" dur="1" fill="hold">
                                          <p:stCondLst>
                                            <p:cond delay="0"/>
                                          </p:stCondLst>
                                        </p:cTn>
                                        <p:tgtEl>
                                          <p:spTgt spid="19"/>
                                        </p:tgtEl>
                                        <p:attrNameLst>
                                          <p:attrName>style.visibility</p:attrName>
                                        </p:attrNameLst>
                                      </p:cBhvr>
                                      <p:to>
                                        <p:strVal val="visible"/>
                                      </p:to>
                                    </p:set>
                                    <p:animEffect transition="in" filter="wheel(1)">
                                      <p:cBhvr>
                                        <p:cTn id="70" dur="750"/>
                                        <p:tgtEl>
                                          <p:spTgt spid="19"/>
                                        </p:tgtEl>
                                      </p:cBhvr>
                                    </p:animEffect>
                                  </p:childTnLst>
                                </p:cTn>
                              </p:par>
                              <p:par>
                                <p:cTn id="71" presetID="21" presetClass="entr" presetSubtype="1" fill="hold" nodeType="withEffect">
                                  <p:stCondLst>
                                    <p:cond delay="300"/>
                                  </p:stCondLst>
                                  <p:childTnLst>
                                    <p:set>
                                      <p:cBhvr>
                                        <p:cTn id="72" dur="1" fill="hold">
                                          <p:stCondLst>
                                            <p:cond delay="0"/>
                                          </p:stCondLst>
                                        </p:cTn>
                                        <p:tgtEl>
                                          <p:spTgt spid="22"/>
                                        </p:tgtEl>
                                        <p:attrNameLst>
                                          <p:attrName>style.visibility</p:attrName>
                                        </p:attrNameLst>
                                      </p:cBhvr>
                                      <p:to>
                                        <p:strVal val="visible"/>
                                      </p:to>
                                    </p:set>
                                    <p:animEffect transition="in" filter="wheel(1)">
                                      <p:cBhvr>
                                        <p:cTn id="73" dur="750"/>
                                        <p:tgtEl>
                                          <p:spTgt spid="22"/>
                                        </p:tgtEl>
                                      </p:cBhvr>
                                    </p:animEffect>
                                  </p:childTnLst>
                                </p:cTn>
                              </p:par>
                              <p:par>
                                <p:cTn id="74" presetID="21" presetClass="entr" presetSubtype="1" fill="hold" nodeType="withEffect">
                                  <p:stCondLst>
                                    <p:cond delay="400"/>
                                  </p:stCondLst>
                                  <p:childTnLst>
                                    <p:set>
                                      <p:cBhvr>
                                        <p:cTn id="75" dur="1" fill="hold">
                                          <p:stCondLst>
                                            <p:cond delay="0"/>
                                          </p:stCondLst>
                                        </p:cTn>
                                        <p:tgtEl>
                                          <p:spTgt spid="25"/>
                                        </p:tgtEl>
                                        <p:attrNameLst>
                                          <p:attrName>style.visibility</p:attrName>
                                        </p:attrNameLst>
                                      </p:cBhvr>
                                      <p:to>
                                        <p:strVal val="visible"/>
                                      </p:to>
                                    </p:set>
                                    <p:animEffect transition="in" filter="wheel(1)">
                                      <p:cBhvr>
                                        <p:cTn id="76" dur="750"/>
                                        <p:tgtEl>
                                          <p:spTgt spid="25"/>
                                        </p:tgtEl>
                                      </p:cBhvr>
                                    </p:animEffect>
                                  </p:childTnLst>
                                </p:cTn>
                              </p:par>
                              <p:par>
                                <p:cTn id="77" presetID="21" presetClass="entr" presetSubtype="1" fill="hold" nodeType="withEffect">
                                  <p:stCondLst>
                                    <p:cond delay="500"/>
                                  </p:stCondLst>
                                  <p:childTnLst>
                                    <p:set>
                                      <p:cBhvr>
                                        <p:cTn id="78" dur="1" fill="hold">
                                          <p:stCondLst>
                                            <p:cond delay="0"/>
                                          </p:stCondLst>
                                        </p:cTn>
                                        <p:tgtEl>
                                          <p:spTgt spid="28"/>
                                        </p:tgtEl>
                                        <p:attrNameLst>
                                          <p:attrName>style.visibility</p:attrName>
                                        </p:attrNameLst>
                                      </p:cBhvr>
                                      <p:to>
                                        <p:strVal val="visible"/>
                                      </p:to>
                                    </p:set>
                                    <p:animEffect transition="in" filter="wheel(1)">
                                      <p:cBhvr>
                                        <p:cTn id="79" dur="750"/>
                                        <p:tgtEl>
                                          <p:spTgt spid="28"/>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750" fill="hold"/>
                                        <p:tgtEl>
                                          <p:spTgt spid="13"/>
                                        </p:tgtEl>
                                        <p:attrNameLst>
                                          <p:attrName>ppt_w</p:attrName>
                                        </p:attrNameLst>
                                      </p:cBhvr>
                                      <p:tavLst>
                                        <p:tav tm="0">
                                          <p:val>
                                            <p:fltVal val="0"/>
                                          </p:val>
                                        </p:tav>
                                        <p:tav tm="100000">
                                          <p:val>
                                            <p:strVal val="#ppt_w"/>
                                          </p:val>
                                        </p:tav>
                                      </p:tavLst>
                                    </p:anim>
                                    <p:anim calcmode="lin" valueType="num">
                                      <p:cBhvr>
                                        <p:cTn id="83" dur="750" fill="hold"/>
                                        <p:tgtEl>
                                          <p:spTgt spid="13"/>
                                        </p:tgtEl>
                                        <p:attrNameLst>
                                          <p:attrName>ppt_h</p:attrName>
                                        </p:attrNameLst>
                                      </p:cBhvr>
                                      <p:tavLst>
                                        <p:tav tm="0">
                                          <p:val>
                                            <p:fltVal val="0"/>
                                          </p:val>
                                        </p:tav>
                                        <p:tav tm="100000">
                                          <p:val>
                                            <p:strVal val="#ppt_h"/>
                                          </p:val>
                                        </p:tav>
                                      </p:tavLst>
                                    </p:anim>
                                    <p:anim calcmode="lin" valueType="num">
                                      <p:cBhvr>
                                        <p:cTn id="84" dur="750" fill="hold"/>
                                        <p:tgtEl>
                                          <p:spTgt spid="13"/>
                                        </p:tgtEl>
                                        <p:attrNameLst>
                                          <p:attrName>style.rotation</p:attrName>
                                        </p:attrNameLst>
                                      </p:cBhvr>
                                      <p:tavLst>
                                        <p:tav tm="0">
                                          <p:val>
                                            <p:fltVal val="360"/>
                                          </p:val>
                                        </p:tav>
                                        <p:tav tm="100000">
                                          <p:val>
                                            <p:fltVal val="0"/>
                                          </p:val>
                                        </p:tav>
                                      </p:tavLst>
                                    </p:anim>
                                    <p:animEffect transition="in" filter="fade">
                                      <p:cBhvr>
                                        <p:cTn id="85" dur="750"/>
                                        <p:tgtEl>
                                          <p:spTgt spid="13"/>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6"/>
                                        </p:tgtEl>
                                        <p:attrNameLst>
                                          <p:attrName>style.visibility</p:attrName>
                                        </p:attrNameLst>
                                      </p:cBhvr>
                                      <p:to>
                                        <p:strVal val="visible"/>
                                      </p:to>
                                    </p:set>
                                    <p:anim calcmode="lin" valueType="num">
                                      <p:cBhvr>
                                        <p:cTn id="88" dur="750" fill="hold"/>
                                        <p:tgtEl>
                                          <p:spTgt spid="16"/>
                                        </p:tgtEl>
                                        <p:attrNameLst>
                                          <p:attrName>ppt_w</p:attrName>
                                        </p:attrNameLst>
                                      </p:cBhvr>
                                      <p:tavLst>
                                        <p:tav tm="0">
                                          <p:val>
                                            <p:fltVal val="0"/>
                                          </p:val>
                                        </p:tav>
                                        <p:tav tm="100000">
                                          <p:val>
                                            <p:strVal val="#ppt_w"/>
                                          </p:val>
                                        </p:tav>
                                      </p:tavLst>
                                    </p:anim>
                                    <p:anim calcmode="lin" valueType="num">
                                      <p:cBhvr>
                                        <p:cTn id="89" dur="750" fill="hold"/>
                                        <p:tgtEl>
                                          <p:spTgt spid="16"/>
                                        </p:tgtEl>
                                        <p:attrNameLst>
                                          <p:attrName>ppt_h</p:attrName>
                                        </p:attrNameLst>
                                      </p:cBhvr>
                                      <p:tavLst>
                                        <p:tav tm="0">
                                          <p:val>
                                            <p:fltVal val="0"/>
                                          </p:val>
                                        </p:tav>
                                        <p:tav tm="100000">
                                          <p:val>
                                            <p:strVal val="#ppt_h"/>
                                          </p:val>
                                        </p:tav>
                                      </p:tavLst>
                                    </p:anim>
                                    <p:anim calcmode="lin" valueType="num">
                                      <p:cBhvr>
                                        <p:cTn id="90" dur="750" fill="hold"/>
                                        <p:tgtEl>
                                          <p:spTgt spid="16"/>
                                        </p:tgtEl>
                                        <p:attrNameLst>
                                          <p:attrName>style.rotation</p:attrName>
                                        </p:attrNameLst>
                                      </p:cBhvr>
                                      <p:tavLst>
                                        <p:tav tm="0">
                                          <p:val>
                                            <p:fltVal val="360"/>
                                          </p:val>
                                        </p:tav>
                                        <p:tav tm="100000">
                                          <p:val>
                                            <p:fltVal val="0"/>
                                          </p:val>
                                        </p:tav>
                                      </p:tavLst>
                                    </p:anim>
                                    <p:animEffect transition="in" filter="fade">
                                      <p:cBhvr>
                                        <p:cTn id="91" dur="750"/>
                                        <p:tgtEl>
                                          <p:spTgt spid="16"/>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19"/>
                                        </p:tgtEl>
                                        <p:attrNameLst>
                                          <p:attrName>style.visibility</p:attrName>
                                        </p:attrNameLst>
                                      </p:cBhvr>
                                      <p:to>
                                        <p:strVal val="visible"/>
                                      </p:to>
                                    </p:set>
                                    <p:anim calcmode="lin" valueType="num">
                                      <p:cBhvr>
                                        <p:cTn id="94" dur="750" fill="hold"/>
                                        <p:tgtEl>
                                          <p:spTgt spid="19"/>
                                        </p:tgtEl>
                                        <p:attrNameLst>
                                          <p:attrName>ppt_w</p:attrName>
                                        </p:attrNameLst>
                                      </p:cBhvr>
                                      <p:tavLst>
                                        <p:tav tm="0">
                                          <p:val>
                                            <p:fltVal val="0"/>
                                          </p:val>
                                        </p:tav>
                                        <p:tav tm="100000">
                                          <p:val>
                                            <p:strVal val="#ppt_w"/>
                                          </p:val>
                                        </p:tav>
                                      </p:tavLst>
                                    </p:anim>
                                    <p:anim calcmode="lin" valueType="num">
                                      <p:cBhvr>
                                        <p:cTn id="95" dur="750" fill="hold"/>
                                        <p:tgtEl>
                                          <p:spTgt spid="19"/>
                                        </p:tgtEl>
                                        <p:attrNameLst>
                                          <p:attrName>ppt_h</p:attrName>
                                        </p:attrNameLst>
                                      </p:cBhvr>
                                      <p:tavLst>
                                        <p:tav tm="0">
                                          <p:val>
                                            <p:fltVal val="0"/>
                                          </p:val>
                                        </p:tav>
                                        <p:tav tm="100000">
                                          <p:val>
                                            <p:strVal val="#ppt_h"/>
                                          </p:val>
                                        </p:tav>
                                      </p:tavLst>
                                    </p:anim>
                                    <p:anim calcmode="lin" valueType="num">
                                      <p:cBhvr>
                                        <p:cTn id="96" dur="750" fill="hold"/>
                                        <p:tgtEl>
                                          <p:spTgt spid="19"/>
                                        </p:tgtEl>
                                        <p:attrNameLst>
                                          <p:attrName>style.rotation</p:attrName>
                                        </p:attrNameLst>
                                      </p:cBhvr>
                                      <p:tavLst>
                                        <p:tav tm="0">
                                          <p:val>
                                            <p:fltVal val="360"/>
                                          </p:val>
                                        </p:tav>
                                        <p:tav tm="100000">
                                          <p:val>
                                            <p:fltVal val="0"/>
                                          </p:val>
                                        </p:tav>
                                      </p:tavLst>
                                    </p:anim>
                                    <p:animEffect transition="in" filter="fade">
                                      <p:cBhvr>
                                        <p:cTn id="97" dur="750"/>
                                        <p:tgtEl>
                                          <p:spTgt spid="19"/>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750" fill="hold"/>
                                        <p:tgtEl>
                                          <p:spTgt spid="22"/>
                                        </p:tgtEl>
                                        <p:attrNameLst>
                                          <p:attrName>ppt_w</p:attrName>
                                        </p:attrNameLst>
                                      </p:cBhvr>
                                      <p:tavLst>
                                        <p:tav tm="0">
                                          <p:val>
                                            <p:fltVal val="0"/>
                                          </p:val>
                                        </p:tav>
                                        <p:tav tm="100000">
                                          <p:val>
                                            <p:strVal val="#ppt_w"/>
                                          </p:val>
                                        </p:tav>
                                      </p:tavLst>
                                    </p:anim>
                                    <p:anim calcmode="lin" valueType="num">
                                      <p:cBhvr>
                                        <p:cTn id="101" dur="750" fill="hold"/>
                                        <p:tgtEl>
                                          <p:spTgt spid="22"/>
                                        </p:tgtEl>
                                        <p:attrNameLst>
                                          <p:attrName>ppt_h</p:attrName>
                                        </p:attrNameLst>
                                      </p:cBhvr>
                                      <p:tavLst>
                                        <p:tav tm="0">
                                          <p:val>
                                            <p:fltVal val="0"/>
                                          </p:val>
                                        </p:tav>
                                        <p:tav tm="100000">
                                          <p:val>
                                            <p:strVal val="#ppt_h"/>
                                          </p:val>
                                        </p:tav>
                                      </p:tavLst>
                                    </p:anim>
                                    <p:anim calcmode="lin" valueType="num">
                                      <p:cBhvr>
                                        <p:cTn id="102" dur="750" fill="hold"/>
                                        <p:tgtEl>
                                          <p:spTgt spid="22"/>
                                        </p:tgtEl>
                                        <p:attrNameLst>
                                          <p:attrName>style.rotation</p:attrName>
                                        </p:attrNameLst>
                                      </p:cBhvr>
                                      <p:tavLst>
                                        <p:tav tm="0">
                                          <p:val>
                                            <p:fltVal val="360"/>
                                          </p:val>
                                        </p:tav>
                                        <p:tav tm="100000">
                                          <p:val>
                                            <p:fltVal val="0"/>
                                          </p:val>
                                        </p:tav>
                                      </p:tavLst>
                                    </p:anim>
                                    <p:animEffect transition="in" filter="fade">
                                      <p:cBhvr>
                                        <p:cTn id="103" dur="750"/>
                                        <p:tgtEl>
                                          <p:spTgt spid="22"/>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5"/>
                                        </p:tgtEl>
                                        <p:attrNameLst>
                                          <p:attrName>style.visibility</p:attrName>
                                        </p:attrNameLst>
                                      </p:cBhvr>
                                      <p:to>
                                        <p:strVal val="visible"/>
                                      </p:to>
                                    </p:set>
                                    <p:anim calcmode="lin" valueType="num">
                                      <p:cBhvr>
                                        <p:cTn id="106" dur="750" fill="hold"/>
                                        <p:tgtEl>
                                          <p:spTgt spid="25"/>
                                        </p:tgtEl>
                                        <p:attrNameLst>
                                          <p:attrName>ppt_w</p:attrName>
                                        </p:attrNameLst>
                                      </p:cBhvr>
                                      <p:tavLst>
                                        <p:tav tm="0">
                                          <p:val>
                                            <p:fltVal val="0"/>
                                          </p:val>
                                        </p:tav>
                                        <p:tav tm="100000">
                                          <p:val>
                                            <p:strVal val="#ppt_w"/>
                                          </p:val>
                                        </p:tav>
                                      </p:tavLst>
                                    </p:anim>
                                    <p:anim calcmode="lin" valueType="num">
                                      <p:cBhvr>
                                        <p:cTn id="107" dur="750" fill="hold"/>
                                        <p:tgtEl>
                                          <p:spTgt spid="25"/>
                                        </p:tgtEl>
                                        <p:attrNameLst>
                                          <p:attrName>ppt_h</p:attrName>
                                        </p:attrNameLst>
                                      </p:cBhvr>
                                      <p:tavLst>
                                        <p:tav tm="0">
                                          <p:val>
                                            <p:fltVal val="0"/>
                                          </p:val>
                                        </p:tav>
                                        <p:tav tm="100000">
                                          <p:val>
                                            <p:strVal val="#ppt_h"/>
                                          </p:val>
                                        </p:tav>
                                      </p:tavLst>
                                    </p:anim>
                                    <p:anim calcmode="lin" valueType="num">
                                      <p:cBhvr>
                                        <p:cTn id="108" dur="750" fill="hold"/>
                                        <p:tgtEl>
                                          <p:spTgt spid="25"/>
                                        </p:tgtEl>
                                        <p:attrNameLst>
                                          <p:attrName>style.rotation</p:attrName>
                                        </p:attrNameLst>
                                      </p:cBhvr>
                                      <p:tavLst>
                                        <p:tav tm="0">
                                          <p:val>
                                            <p:fltVal val="360"/>
                                          </p:val>
                                        </p:tav>
                                        <p:tav tm="100000">
                                          <p:val>
                                            <p:fltVal val="0"/>
                                          </p:val>
                                        </p:tav>
                                      </p:tavLst>
                                    </p:anim>
                                    <p:animEffect transition="in" filter="fade">
                                      <p:cBhvr>
                                        <p:cTn id="109" dur="750"/>
                                        <p:tgtEl>
                                          <p:spTgt spid="25"/>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750" fill="hold"/>
                                        <p:tgtEl>
                                          <p:spTgt spid="28"/>
                                        </p:tgtEl>
                                        <p:attrNameLst>
                                          <p:attrName>ppt_w</p:attrName>
                                        </p:attrNameLst>
                                      </p:cBhvr>
                                      <p:tavLst>
                                        <p:tav tm="0">
                                          <p:val>
                                            <p:fltVal val="0"/>
                                          </p:val>
                                        </p:tav>
                                        <p:tav tm="100000">
                                          <p:val>
                                            <p:strVal val="#ppt_w"/>
                                          </p:val>
                                        </p:tav>
                                      </p:tavLst>
                                    </p:anim>
                                    <p:anim calcmode="lin" valueType="num">
                                      <p:cBhvr>
                                        <p:cTn id="113" dur="750" fill="hold"/>
                                        <p:tgtEl>
                                          <p:spTgt spid="28"/>
                                        </p:tgtEl>
                                        <p:attrNameLst>
                                          <p:attrName>ppt_h</p:attrName>
                                        </p:attrNameLst>
                                      </p:cBhvr>
                                      <p:tavLst>
                                        <p:tav tm="0">
                                          <p:val>
                                            <p:fltVal val="0"/>
                                          </p:val>
                                        </p:tav>
                                        <p:tav tm="100000">
                                          <p:val>
                                            <p:strVal val="#ppt_h"/>
                                          </p:val>
                                        </p:tav>
                                      </p:tavLst>
                                    </p:anim>
                                    <p:anim calcmode="lin" valueType="num">
                                      <p:cBhvr>
                                        <p:cTn id="114" dur="750" fill="hold"/>
                                        <p:tgtEl>
                                          <p:spTgt spid="28"/>
                                        </p:tgtEl>
                                        <p:attrNameLst>
                                          <p:attrName>style.rotation</p:attrName>
                                        </p:attrNameLst>
                                      </p:cBhvr>
                                      <p:tavLst>
                                        <p:tav tm="0">
                                          <p:val>
                                            <p:fltVal val="360"/>
                                          </p:val>
                                        </p:tav>
                                        <p:tav tm="100000">
                                          <p:val>
                                            <p:fltVal val="0"/>
                                          </p:val>
                                        </p:tav>
                                      </p:tavLst>
                                    </p:anim>
                                    <p:animEffect transition="in" filter="fade">
                                      <p:cBhvr>
                                        <p:cTn id="115" dur="750"/>
                                        <p:tgtEl>
                                          <p:spTgt spid="28"/>
                                        </p:tgtEl>
                                      </p:cBhvr>
                                    </p:animEffect>
                                  </p:childTnLst>
                                </p:cTn>
                              </p:par>
                              <p:par>
                                <p:cTn id="116" presetID="45" presetClass="exit" presetSubtype="0" fill="hold" nodeType="withEffect">
                                  <p:stCondLst>
                                    <p:cond delay="1000"/>
                                  </p:stCondLst>
                                  <p:childTnLst>
                                    <p:animEffect transition="out" filter="fade">
                                      <p:cBhvr>
                                        <p:cTn id="117" dur="750"/>
                                        <p:tgtEl>
                                          <p:spTgt spid="13"/>
                                        </p:tgtEl>
                                      </p:cBhvr>
                                    </p:animEffect>
                                    <p:anim calcmode="lin" valueType="num">
                                      <p:cBhvr>
                                        <p:cTn id="118" dur="75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3"/>
                                        </p:tgtEl>
                                        <p:attrNameLst>
                                          <p:attrName>ppt_h</p:attrName>
                                        </p:attrNameLst>
                                      </p:cBhvr>
                                      <p:tavLst>
                                        <p:tav tm="0">
                                          <p:val>
                                            <p:strVal val="ppt_h"/>
                                          </p:val>
                                        </p:tav>
                                        <p:tav tm="100000">
                                          <p:val>
                                            <p:strVal val="ppt_h"/>
                                          </p:val>
                                        </p:tav>
                                      </p:tavLst>
                                    </p:anim>
                                    <p:set>
                                      <p:cBhvr>
                                        <p:cTn id="120" dur="1" fill="hold">
                                          <p:stCondLst>
                                            <p:cond delay="749"/>
                                          </p:stCondLst>
                                        </p:cTn>
                                        <p:tgtEl>
                                          <p:spTgt spid="13"/>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6"/>
                                        </p:tgtEl>
                                      </p:cBhvr>
                                    </p:animEffect>
                                    <p:anim calcmode="lin" valueType="num">
                                      <p:cBhvr>
                                        <p:cTn id="123" dur="75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6"/>
                                        </p:tgtEl>
                                        <p:attrNameLst>
                                          <p:attrName>ppt_h</p:attrName>
                                        </p:attrNameLst>
                                      </p:cBhvr>
                                      <p:tavLst>
                                        <p:tav tm="0">
                                          <p:val>
                                            <p:strVal val="ppt_h"/>
                                          </p:val>
                                        </p:tav>
                                        <p:tav tm="100000">
                                          <p:val>
                                            <p:strVal val="ppt_h"/>
                                          </p:val>
                                        </p:tav>
                                      </p:tavLst>
                                    </p:anim>
                                    <p:set>
                                      <p:cBhvr>
                                        <p:cTn id="125" dur="1" fill="hold">
                                          <p:stCondLst>
                                            <p:cond delay="749"/>
                                          </p:stCondLst>
                                        </p:cTn>
                                        <p:tgtEl>
                                          <p:spTgt spid="16"/>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19"/>
                                        </p:tgtEl>
                                      </p:cBhvr>
                                    </p:animEffect>
                                    <p:anim calcmode="lin" valueType="num">
                                      <p:cBhvr>
                                        <p:cTn id="128" dur="750"/>
                                        <p:tgtEl>
                                          <p:spTgt spid="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19"/>
                                        </p:tgtEl>
                                        <p:attrNameLst>
                                          <p:attrName>ppt_h</p:attrName>
                                        </p:attrNameLst>
                                      </p:cBhvr>
                                      <p:tavLst>
                                        <p:tav tm="0">
                                          <p:val>
                                            <p:strVal val="ppt_h"/>
                                          </p:val>
                                        </p:tav>
                                        <p:tav tm="100000">
                                          <p:val>
                                            <p:strVal val="ppt_h"/>
                                          </p:val>
                                        </p:tav>
                                      </p:tavLst>
                                    </p:anim>
                                    <p:set>
                                      <p:cBhvr>
                                        <p:cTn id="130" dur="1" fill="hold">
                                          <p:stCondLst>
                                            <p:cond delay="749"/>
                                          </p:stCondLst>
                                        </p:cTn>
                                        <p:tgtEl>
                                          <p:spTgt spid="19"/>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2"/>
                                        </p:tgtEl>
                                      </p:cBhvr>
                                    </p:animEffect>
                                    <p:anim calcmode="lin" valueType="num">
                                      <p:cBhvr>
                                        <p:cTn id="133" dur="75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2"/>
                                        </p:tgtEl>
                                        <p:attrNameLst>
                                          <p:attrName>ppt_h</p:attrName>
                                        </p:attrNameLst>
                                      </p:cBhvr>
                                      <p:tavLst>
                                        <p:tav tm="0">
                                          <p:val>
                                            <p:strVal val="ppt_h"/>
                                          </p:val>
                                        </p:tav>
                                        <p:tav tm="100000">
                                          <p:val>
                                            <p:strVal val="ppt_h"/>
                                          </p:val>
                                        </p:tav>
                                      </p:tavLst>
                                    </p:anim>
                                    <p:set>
                                      <p:cBhvr>
                                        <p:cTn id="135" dur="1" fill="hold">
                                          <p:stCondLst>
                                            <p:cond delay="749"/>
                                          </p:stCondLst>
                                        </p:cTn>
                                        <p:tgtEl>
                                          <p:spTgt spid="22"/>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5"/>
                                        </p:tgtEl>
                                      </p:cBhvr>
                                    </p:animEffect>
                                    <p:anim calcmode="lin" valueType="num">
                                      <p:cBhvr>
                                        <p:cTn id="138" dur="750"/>
                                        <p:tgtEl>
                                          <p:spTgt spid="2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5"/>
                                        </p:tgtEl>
                                        <p:attrNameLst>
                                          <p:attrName>ppt_h</p:attrName>
                                        </p:attrNameLst>
                                      </p:cBhvr>
                                      <p:tavLst>
                                        <p:tav tm="0">
                                          <p:val>
                                            <p:strVal val="ppt_h"/>
                                          </p:val>
                                        </p:tav>
                                        <p:tav tm="100000">
                                          <p:val>
                                            <p:strVal val="ppt_h"/>
                                          </p:val>
                                        </p:tav>
                                      </p:tavLst>
                                    </p:anim>
                                    <p:set>
                                      <p:cBhvr>
                                        <p:cTn id="140" dur="1" fill="hold">
                                          <p:stCondLst>
                                            <p:cond delay="749"/>
                                          </p:stCondLst>
                                        </p:cTn>
                                        <p:tgtEl>
                                          <p:spTgt spid="25"/>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8"/>
                                        </p:tgtEl>
                                      </p:cBhvr>
                                    </p:animEffect>
                                    <p:anim calcmode="lin" valueType="num">
                                      <p:cBhvr>
                                        <p:cTn id="143" dur="75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8"/>
                                        </p:tgtEl>
                                        <p:attrNameLst>
                                          <p:attrName>ppt_h</p:attrName>
                                        </p:attrNameLst>
                                      </p:cBhvr>
                                      <p:tavLst>
                                        <p:tav tm="0">
                                          <p:val>
                                            <p:strVal val="ppt_h"/>
                                          </p:val>
                                        </p:tav>
                                        <p:tav tm="100000">
                                          <p:val>
                                            <p:strVal val="ppt_h"/>
                                          </p:val>
                                        </p:tav>
                                      </p:tavLst>
                                    </p:anim>
                                    <p:set>
                                      <p:cBhvr>
                                        <p:cTn id="145" dur="1" fill="hold">
                                          <p:stCondLst>
                                            <p:cond delay="74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arch">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CC3FC9-332F-4357-855B-FDB19EB1F954}"/>
              </a:ext>
            </a:extLst>
          </p:cNvPr>
          <p:cNvSpPr/>
          <p:nvPr userDrawn="1"/>
        </p:nvSpPr>
        <p:spPr>
          <a:xfrm>
            <a:off x="2905125" y="3468688"/>
            <a:ext cx="3024188" cy="6223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398" tIns="25199" rIns="50398" bIns="25199" anchor="ctr"/>
          <a:lstStyle/>
          <a:p>
            <a:pPr algn="ctr">
              <a:defRPr/>
            </a:pPr>
            <a:endParaRPr kumimoji="1" lang="ja-JP" altLang="en-US"/>
          </a:p>
        </p:txBody>
      </p:sp>
      <p:grpSp>
        <p:nvGrpSpPr>
          <p:cNvPr id="5" name="Group 4">
            <a:extLst>
              <a:ext uri="{FF2B5EF4-FFF2-40B4-BE49-F238E27FC236}">
                <a16:creationId xmlns:a16="http://schemas.microsoft.com/office/drawing/2014/main" id="{B9ACBE8C-4EBC-433D-9673-68A4E34B69A1}"/>
              </a:ext>
            </a:extLst>
          </p:cNvPr>
          <p:cNvGrpSpPr>
            <a:grpSpLocks/>
          </p:cNvGrpSpPr>
          <p:nvPr userDrawn="1"/>
        </p:nvGrpSpPr>
        <p:grpSpPr bwMode="auto">
          <a:xfrm rot="2700000">
            <a:off x="3017838" y="3679825"/>
            <a:ext cx="419100" cy="200025"/>
            <a:chOff x="4700814" y="3860800"/>
            <a:chExt cx="907506" cy="580572"/>
          </a:xfrm>
        </p:grpSpPr>
        <p:sp>
          <p:nvSpPr>
            <p:cNvPr id="6" name="Circle: Hollow 5">
              <a:extLst>
                <a:ext uri="{FF2B5EF4-FFF2-40B4-BE49-F238E27FC236}">
                  <a16:creationId xmlns:a16="http://schemas.microsoft.com/office/drawing/2014/main" id="{26066DE2-5A93-48FE-B99E-CF285884CEB6}"/>
                </a:ext>
              </a:extLst>
            </p:cNvPr>
            <p:cNvSpPr/>
            <p:nvPr userDrawn="1"/>
          </p:nvSpPr>
          <p:spPr>
            <a:xfrm>
              <a:off x="4697593" y="3859170"/>
              <a:ext cx="580942" cy="580572"/>
            </a:xfrm>
            <a:prstGeom prst="donut">
              <a:avLst>
                <a:gd name="adj" fmla="val 106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
          <p:nvSpPr>
            <p:cNvPr id="8" name="Rectangle: Rounded Corners 7">
              <a:extLst>
                <a:ext uri="{FF2B5EF4-FFF2-40B4-BE49-F238E27FC236}">
                  <a16:creationId xmlns:a16="http://schemas.microsoft.com/office/drawing/2014/main" id="{F0671FE7-DBF2-41C3-A2C4-73F7CD6958C0}"/>
                </a:ext>
              </a:extLst>
            </p:cNvPr>
            <p:cNvSpPr/>
            <p:nvPr userDrawn="1"/>
          </p:nvSpPr>
          <p:spPr>
            <a:xfrm>
              <a:off x="5211715" y="4130124"/>
              <a:ext cx="381566" cy="87545"/>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sp>
        <p:nvSpPr>
          <p:cNvPr id="10" name="Rectangle 9">
            <a:extLst>
              <a:ext uri="{FF2B5EF4-FFF2-40B4-BE49-F238E27FC236}">
                <a16:creationId xmlns:a16="http://schemas.microsoft.com/office/drawing/2014/main" id="{3032C783-FB5F-44EC-A3E5-5B5C522EF2B7}"/>
              </a:ext>
            </a:extLst>
          </p:cNvPr>
          <p:cNvSpPr/>
          <p:nvPr userDrawn="1"/>
        </p:nvSpPr>
        <p:spPr>
          <a:xfrm>
            <a:off x="6030913" y="3468688"/>
            <a:ext cx="1227137" cy="6223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398" tIns="25199" rIns="50398" bIns="25199" anchor="ctr"/>
          <a:lstStyle/>
          <a:p>
            <a:pPr algn="ctr">
              <a:defRPr/>
            </a:pPr>
            <a:endParaRPr kumimoji="1" lang="ja-JP" altLang="en-US"/>
          </a:p>
        </p:txBody>
      </p:sp>
      <p:grpSp>
        <p:nvGrpSpPr>
          <p:cNvPr id="11" name="Group 10">
            <a:extLst>
              <a:ext uri="{FF2B5EF4-FFF2-40B4-BE49-F238E27FC236}">
                <a16:creationId xmlns:a16="http://schemas.microsoft.com/office/drawing/2014/main" id="{08F67810-D58E-4CB9-B5A0-39FA4AE46579}"/>
              </a:ext>
            </a:extLst>
          </p:cNvPr>
          <p:cNvGrpSpPr/>
          <p:nvPr userDrawn="1"/>
        </p:nvGrpSpPr>
        <p:grpSpPr>
          <a:xfrm rot="20515710">
            <a:off x="8504598" y="7953293"/>
            <a:ext cx="264017" cy="740083"/>
            <a:chOff x="3991428" y="1654628"/>
            <a:chExt cx="478971" cy="1006929"/>
          </a:xfrm>
          <a:solidFill>
            <a:schemeClr val="bg1"/>
          </a:solidFill>
        </p:grpSpPr>
        <p:sp>
          <p:nvSpPr>
            <p:cNvPr id="12" name="Isosceles Triangle 14">
              <a:extLst>
                <a:ext uri="{FF2B5EF4-FFF2-40B4-BE49-F238E27FC236}">
                  <a16:creationId xmlns:a16="http://schemas.microsoft.com/office/drawing/2014/main" id="{6974574E-79BD-48A4-83F4-7ED6EB60B485}"/>
                </a:ext>
              </a:extLst>
            </p:cNvPr>
            <p:cNvSpPr/>
            <p:nvPr/>
          </p:nvSpPr>
          <p:spPr>
            <a:xfrm>
              <a:off x="3991428" y="1654628"/>
              <a:ext cx="478971" cy="725714"/>
            </a:xfrm>
            <a:custGeom>
              <a:avLst/>
              <a:gdLst>
                <a:gd name="connsiteX0" fmla="*/ 0 w 478971"/>
                <a:gd name="connsiteY0" fmla="*/ 725714 h 725714"/>
                <a:gd name="connsiteX1" fmla="*/ 239486 w 478971"/>
                <a:gd name="connsiteY1" fmla="*/ 0 h 725714"/>
                <a:gd name="connsiteX2" fmla="*/ 478971 w 478971"/>
                <a:gd name="connsiteY2" fmla="*/ 725714 h 725714"/>
                <a:gd name="connsiteX3" fmla="*/ 0 w 478971"/>
                <a:gd name="connsiteY3" fmla="*/ 725714 h 725714"/>
                <a:gd name="connsiteX0" fmla="*/ 0 w 478971"/>
                <a:gd name="connsiteY0" fmla="*/ 725714 h 726622"/>
                <a:gd name="connsiteX1" fmla="*/ 239486 w 478971"/>
                <a:gd name="connsiteY1" fmla="*/ 0 h 726622"/>
                <a:gd name="connsiteX2" fmla="*/ 478971 w 478971"/>
                <a:gd name="connsiteY2" fmla="*/ 725714 h 726622"/>
                <a:gd name="connsiteX3" fmla="*/ 237672 w 478971"/>
                <a:gd name="connsiteY3" fmla="*/ 726622 h 726622"/>
                <a:gd name="connsiteX4" fmla="*/ 0 w 478971"/>
                <a:gd name="connsiteY4" fmla="*/ 725714 h 726622"/>
                <a:gd name="connsiteX0" fmla="*/ 0 w 478971"/>
                <a:gd name="connsiteY0" fmla="*/ 725714 h 725714"/>
                <a:gd name="connsiteX1" fmla="*/ 239486 w 478971"/>
                <a:gd name="connsiteY1" fmla="*/ 0 h 725714"/>
                <a:gd name="connsiteX2" fmla="*/ 478971 w 478971"/>
                <a:gd name="connsiteY2" fmla="*/ 725714 h 725714"/>
                <a:gd name="connsiteX3" fmla="*/ 231322 w 478971"/>
                <a:gd name="connsiteY3" fmla="*/ 637722 h 725714"/>
                <a:gd name="connsiteX4" fmla="*/ 0 w 478971"/>
                <a:gd name="connsiteY4" fmla="*/ 725714 h 72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971" h="725714">
                  <a:moveTo>
                    <a:pt x="0" y="725714"/>
                  </a:moveTo>
                  <a:lnTo>
                    <a:pt x="239486" y="0"/>
                  </a:lnTo>
                  <a:lnTo>
                    <a:pt x="478971" y="725714"/>
                  </a:lnTo>
                  <a:lnTo>
                    <a:pt x="231322" y="637722"/>
                  </a:lnTo>
                  <a:lnTo>
                    <a:pt x="0" y="7257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3" name="Rectangle 12">
              <a:extLst>
                <a:ext uri="{FF2B5EF4-FFF2-40B4-BE49-F238E27FC236}">
                  <a16:creationId xmlns:a16="http://schemas.microsoft.com/office/drawing/2014/main" id="{76B6EF82-FB39-4F31-8809-1D4C18B2D0A0}"/>
                </a:ext>
              </a:extLst>
            </p:cNvPr>
            <p:cNvSpPr/>
            <p:nvPr/>
          </p:nvSpPr>
          <p:spPr>
            <a:xfrm>
              <a:off x="4175757" y="2255156"/>
              <a:ext cx="110312" cy="406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sp>
        <p:nvSpPr>
          <p:cNvPr id="7" name="Text Placeholder 5"/>
          <p:cNvSpPr>
            <a:spLocks noGrp="1"/>
          </p:cNvSpPr>
          <p:nvPr>
            <p:ph type="body" sz="quarter" idx="12"/>
          </p:nvPr>
        </p:nvSpPr>
        <p:spPr>
          <a:xfrm>
            <a:off x="3544696" y="3496232"/>
            <a:ext cx="2290659" cy="553452"/>
          </a:xfrm>
        </p:spPr>
        <p:txBody>
          <a:bodyPr anchor="ctr"/>
          <a:lstStyle>
            <a:lvl1pPr marL="0" indent="0" algn="just">
              <a:lnSpc>
                <a:spcPct val="100000"/>
              </a:lnSpc>
              <a:spcBef>
                <a:spcPts val="0"/>
              </a:spcBef>
              <a:buFontTx/>
              <a:buNone/>
              <a:defRPr sz="1323">
                <a:solidFill>
                  <a:schemeClr val="bg1"/>
                </a:solidFill>
              </a:defRPr>
            </a:lvl1pPr>
            <a:lvl2pPr marL="377929" indent="0">
              <a:buNone/>
              <a:defRPr sz="992"/>
            </a:lvl2pPr>
            <a:lvl3pPr marL="755857" indent="0">
              <a:buNone/>
              <a:defRPr sz="992"/>
            </a:lvl3pPr>
            <a:lvl4pPr marL="1133785" indent="0">
              <a:buNone/>
              <a:defRPr sz="992"/>
            </a:lvl4pPr>
            <a:lvl5pPr marL="1511714" indent="0">
              <a:buNone/>
              <a:defRPr sz="992"/>
            </a:lvl5pPr>
          </a:lstStyle>
          <a:p>
            <a:pPr lvl="0"/>
            <a:r>
              <a:rPr lang="en-US" altLang="ja-JP"/>
              <a:t>Edit Master text styles</a:t>
            </a:r>
          </a:p>
        </p:txBody>
      </p:sp>
      <p:sp>
        <p:nvSpPr>
          <p:cNvPr id="9" name="Text Placeholder 5"/>
          <p:cNvSpPr>
            <a:spLocks noGrp="1"/>
          </p:cNvSpPr>
          <p:nvPr>
            <p:ph type="body" sz="quarter" idx="22"/>
          </p:nvPr>
        </p:nvSpPr>
        <p:spPr>
          <a:xfrm>
            <a:off x="6117789" y="3570579"/>
            <a:ext cx="1049382" cy="418517"/>
          </a:xfrm>
        </p:spPr>
        <p:txBody>
          <a:bodyPr anchor="ctr"/>
          <a:lstStyle>
            <a:lvl1pPr marL="0" indent="0" algn="ctr">
              <a:lnSpc>
                <a:spcPct val="100000"/>
              </a:lnSpc>
              <a:spcBef>
                <a:spcPts val="0"/>
              </a:spcBef>
              <a:buFontTx/>
              <a:buNone/>
              <a:defRPr sz="1323" i="0">
                <a:solidFill>
                  <a:schemeClr val="bg1"/>
                </a:solidFill>
                <a:latin typeface="+mj-lt"/>
              </a:defRPr>
            </a:lvl1pPr>
            <a:lvl2pPr marL="377929" indent="0">
              <a:buNone/>
              <a:defRPr sz="992"/>
            </a:lvl2pPr>
            <a:lvl3pPr marL="755857" indent="0">
              <a:buNone/>
              <a:defRPr sz="992"/>
            </a:lvl3pPr>
            <a:lvl4pPr marL="1133785" indent="0">
              <a:buNone/>
              <a:defRPr sz="992"/>
            </a:lvl4pPr>
            <a:lvl5pPr marL="1511714" indent="0">
              <a:buNone/>
              <a:defRPr sz="992"/>
            </a:lvl5pPr>
          </a:lstStyle>
          <a:p>
            <a:pPr lvl="0"/>
            <a:r>
              <a:rPr lang="en-US" altLang="ja-JP"/>
              <a:t>Edit Master text styles</a:t>
            </a:r>
          </a:p>
        </p:txBody>
      </p:sp>
    </p:spTree>
    <p:extLst>
      <p:ext uri="{BB962C8B-B14F-4D97-AF65-F5344CB8AC3E}">
        <p14:creationId xmlns:p14="http://schemas.microsoft.com/office/powerpoint/2010/main" val="3173140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42" presetClass="path" presetSubtype="0" decel="100000" fill="hold" nodeType="afterEffect">
                                  <p:stCondLst>
                                    <p:cond delay="500"/>
                                  </p:stCondLst>
                                  <p:childTnLst>
                                    <p:animMotion origin="layout" path="M 4.44444E-6 -2.19478E-6 L -0.14575 -0.54638 " pathEditMode="relative" rAng="0" ptsTypes="AA">
                                      <p:cBhvr>
                                        <p:cTn id="16" dur="1000" fill="hold"/>
                                        <p:tgtEl>
                                          <p:spTgt spid="11"/>
                                        </p:tgtEl>
                                        <p:attrNameLst>
                                          <p:attrName>ppt_x</p:attrName>
                                          <p:attrName>ppt_y</p:attrName>
                                        </p:attrNameLst>
                                      </p:cBhvr>
                                      <p:rCtr x="-7231" y="-26671"/>
                                    </p:animMotion>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250" fill="hold"/>
                                        <p:tgtEl>
                                          <p:spTgt spid="10"/>
                                        </p:tgtEl>
                                        <p:attrNameLst>
                                          <p:attrName>fillcolor</p:attrName>
                                        </p:attrNameLst>
                                      </p:cBhvr>
                                      <p:to>
                                        <a:schemeClr val="bg2"/>
                                      </p:to>
                                    </p:animClr>
                                    <p:set>
                                      <p:cBhvr>
                                        <p:cTn id="20" dur="250" fill="hold"/>
                                        <p:tgtEl>
                                          <p:spTgt spid="10"/>
                                        </p:tgtEl>
                                        <p:attrNameLst>
                                          <p:attrName>fill.type</p:attrName>
                                        </p:attrNameLst>
                                      </p:cBhvr>
                                      <p:to>
                                        <p:strVal val="solid"/>
                                      </p:to>
                                    </p:set>
                                    <p:set>
                                      <p:cBhvr>
                                        <p:cTn id="21" dur="250" fill="hold"/>
                                        <p:tgtEl>
                                          <p:spTgt spid="10"/>
                                        </p:tgtEl>
                                        <p:attrNameLst>
                                          <p:attrName>fill.on</p:attrName>
                                        </p:attrNameLst>
                                      </p:cBhvr>
                                      <p:to>
                                        <p:strVal val="true"/>
                                      </p:to>
                                    </p:set>
                                  </p:childTnLst>
                                </p:cTn>
                              </p:par>
                            </p:childTnLst>
                          </p:cTn>
                        </p:par>
                        <p:par>
                          <p:cTn id="22" fill="hold">
                            <p:stCondLst>
                              <p:cond delay="2250"/>
                            </p:stCondLst>
                            <p:childTnLst>
                              <p:par>
                                <p:cTn id="23" presetID="1" presetClass="emph" presetSubtype="2" fill="hold" nodeType="afterEffect">
                                  <p:stCondLst>
                                    <p:cond delay="0"/>
                                  </p:stCondLst>
                                  <p:childTnLst>
                                    <p:animClr clrSpc="rgb" dir="cw">
                                      <p:cBhvr>
                                        <p:cTn id="24" dur="250" fill="hold"/>
                                        <p:tgtEl>
                                          <p:spTgt spid="10"/>
                                        </p:tgtEl>
                                        <p:attrNameLst>
                                          <p:attrName>fillcolor</p:attrName>
                                        </p:attrNameLst>
                                      </p:cBhvr>
                                      <p:to>
                                        <a:schemeClr val="accent2"/>
                                      </p:to>
                                    </p:animClr>
                                    <p:set>
                                      <p:cBhvr>
                                        <p:cTn id="25" dur="250" fill="hold"/>
                                        <p:tgtEl>
                                          <p:spTgt spid="10"/>
                                        </p:tgtEl>
                                        <p:attrNameLst>
                                          <p:attrName>fill.type</p:attrName>
                                        </p:attrNameLst>
                                      </p:cBhvr>
                                      <p:to>
                                        <p:strVal val="solid"/>
                                      </p:to>
                                    </p:set>
                                    <p:set>
                                      <p:cBhvr>
                                        <p:cTn id="26" dur="25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3"/>
          <p:cNvSpPr>
            <a:spLocks noGrp="1"/>
          </p:cNvSpPr>
          <p:nvPr>
            <p:ph type="body" sz="quarter" idx="13"/>
          </p:nvPr>
        </p:nvSpPr>
        <p:spPr>
          <a:xfrm>
            <a:off x="845178" y="4010544"/>
            <a:ext cx="8390270" cy="616736"/>
          </a:xfrm>
        </p:spPr>
        <p:txBody>
          <a:bodyPr/>
          <a:lstStyle>
            <a:lvl1pPr algn="ctr">
              <a:lnSpc>
                <a:spcPct val="100000"/>
              </a:lnSpc>
              <a:spcBef>
                <a:spcPts val="0"/>
              </a:spcBef>
              <a:defRPr sz="2425" b="1" cap="all" spc="-83" baseline="0">
                <a:solidFill>
                  <a:schemeClr val="tx1">
                    <a:lumMod val="60000"/>
                    <a:lumOff val="40000"/>
                  </a:schemeClr>
                </a:solidFill>
                <a:latin typeface="+mj-lt"/>
              </a:defRPr>
            </a:lvl1pPr>
          </a:lstStyle>
          <a:p>
            <a:pPr lvl="0"/>
            <a:r>
              <a:rPr lang="en-US" altLang="ja-JP"/>
              <a:t>Edit Master text styles</a:t>
            </a:r>
          </a:p>
        </p:txBody>
      </p:sp>
      <p:sp>
        <p:nvSpPr>
          <p:cNvPr id="7" name="Text Placeholder 3"/>
          <p:cNvSpPr>
            <a:spLocks noGrp="1"/>
          </p:cNvSpPr>
          <p:nvPr>
            <p:ph type="body" sz="quarter" idx="14"/>
          </p:nvPr>
        </p:nvSpPr>
        <p:spPr>
          <a:xfrm>
            <a:off x="845178" y="5930072"/>
            <a:ext cx="8390270" cy="1257557"/>
          </a:xfrm>
        </p:spPr>
        <p:txBody>
          <a:bodyPr anchor="b"/>
          <a:lstStyle>
            <a:lvl1pPr algn="ctr">
              <a:spcBef>
                <a:spcPts val="0"/>
              </a:spcBef>
              <a:defRPr sz="1102" baseline="0">
                <a:solidFill>
                  <a:schemeClr val="tx2"/>
                </a:solidFill>
              </a:defRPr>
            </a:lvl1pPr>
          </a:lstStyle>
          <a:p>
            <a:pPr lvl="0"/>
            <a:r>
              <a:rPr lang="en-US" altLang="ja-JP"/>
              <a:t>Edit Master text styles</a:t>
            </a:r>
          </a:p>
        </p:txBody>
      </p:sp>
      <p:sp>
        <p:nvSpPr>
          <p:cNvPr id="8" name="Title 1"/>
          <p:cNvSpPr>
            <a:spLocks noGrp="1"/>
          </p:cNvSpPr>
          <p:nvPr>
            <p:ph type="title"/>
          </p:nvPr>
        </p:nvSpPr>
        <p:spPr>
          <a:xfrm>
            <a:off x="376275" y="2810795"/>
            <a:ext cx="9328078" cy="1390877"/>
          </a:xfrm>
        </p:spPr>
        <p:txBody>
          <a:bodyPr/>
          <a:lstStyle>
            <a:lvl1pPr algn="ctr">
              <a:defRPr sz="4850">
                <a:solidFill>
                  <a:schemeClr val="tx1"/>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2068335388"/>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chemeClr val="tx1"/>
        </a:solid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3"/>
          </p:nvPr>
        </p:nvSpPr>
        <p:spPr>
          <a:xfrm>
            <a:off x="845178" y="4010544"/>
            <a:ext cx="8390270" cy="616736"/>
          </a:xfrm>
        </p:spPr>
        <p:txBody>
          <a:bodyPr/>
          <a:lstStyle>
            <a:lvl1pPr algn="ctr">
              <a:lnSpc>
                <a:spcPct val="100000"/>
              </a:lnSpc>
              <a:spcBef>
                <a:spcPts val="0"/>
              </a:spcBef>
              <a:defRPr sz="2425" b="1" cap="all" spc="-83" baseline="0">
                <a:solidFill>
                  <a:schemeClr val="tx1">
                    <a:lumMod val="40000"/>
                    <a:lumOff val="60000"/>
                  </a:schemeClr>
                </a:solidFill>
                <a:latin typeface="+mj-lt"/>
              </a:defRPr>
            </a:lvl1pPr>
          </a:lstStyle>
          <a:p>
            <a:pPr lvl="0"/>
            <a:r>
              <a:rPr lang="en-US" altLang="ja-JP"/>
              <a:t>Edit Master text styles</a:t>
            </a:r>
          </a:p>
        </p:txBody>
      </p:sp>
      <p:sp>
        <p:nvSpPr>
          <p:cNvPr id="7" name="Text Placeholder 3"/>
          <p:cNvSpPr>
            <a:spLocks noGrp="1"/>
          </p:cNvSpPr>
          <p:nvPr>
            <p:ph type="body" sz="quarter" idx="14"/>
          </p:nvPr>
        </p:nvSpPr>
        <p:spPr>
          <a:xfrm>
            <a:off x="845178" y="5930072"/>
            <a:ext cx="8390270" cy="1257557"/>
          </a:xfrm>
        </p:spPr>
        <p:txBody>
          <a:bodyPr anchor="b"/>
          <a:lstStyle>
            <a:lvl1pPr algn="ctr">
              <a:spcBef>
                <a:spcPts val="0"/>
              </a:spcBef>
              <a:defRPr sz="1102" baseline="0">
                <a:solidFill>
                  <a:schemeClr val="bg1"/>
                </a:solidFill>
              </a:defRPr>
            </a:lvl1pPr>
          </a:lstStyle>
          <a:p>
            <a:pPr lvl="0"/>
            <a:r>
              <a:rPr lang="en-US" altLang="ja-JP"/>
              <a:t>Edit Master text styles</a:t>
            </a:r>
          </a:p>
        </p:txBody>
      </p:sp>
      <p:sp>
        <p:nvSpPr>
          <p:cNvPr id="8" name="Title 1"/>
          <p:cNvSpPr>
            <a:spLocks noGrp="1"/>
          </p:cNvSpPr>
          <p:nvPr>
            <p:ph type="title"/>
          </p:nvPr>
        </p:nvSpPr>
        <p:spPr>
          <a:xfrm>
            <a:off x="376275" y="2810795"/>
            <a:ext cx="9328078" cy="1390877"/>
          </a:xfrm>
        </p:spPr>
        <p:txBody>
          <a:bodyPr/>
          <a:lstStyle>
            <a:lvl1pPr algn="ctr">
              <a:defRPr sz="4850">
                <a:solidFill>
                  <a:schemeClr val="bg1"/>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174632214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63708A-F846-4241-8462-2ED26892A297}"/>
              </a:ext>
            </a:extLst>
          </p:cNvPr>
          <p:cNvSpPr>
            <a:spLocks noGrp="1"/>
          </p:cNvSpPr>
          <p:nvPr>
            <p:ph type="dt" sz="half" idx="10"/>
          </p:nvPr>
        </p:nvSpPr>
        <p:spPr/>
        <p:txBody>
          <a:bodyPr/>
          <a:lstStyle>
            <a:lvl1pPr>
              <a:defRPr/>
            </a:lvl1pPr>
          </a:lstStyle>
          <a:p>
            <a:pPr>
              <a:defRPr/>
            </a:pPr>
            <a:fld id="{6F83EBF6-F252-496C-9329-A2B0CBA1B767}" type="datetimeFigureOut">
              <a:rPr lang="ms-MY"/>
              <a:pPr>
                <a:defRPr/>
              </a:pPr>
              <a:t>08/07/2021</a:t>
            </a:fld>
            <a:endParaRPr lang="en-US"/>
          </a:p>
        </p:txBody>
      </p:sp>
      <p:sp>
        <p:nvSpPr>
          <p:cNvPr id="5" name="Footer Placeholder 4">
            <a:extLst>
              <a:ext uri="{FF2B5EF4-FFF2-40B4-BE49-F238E27FC236}">
                <a16:creationId xmlns:a16="http://schemas.microsoft.com/office/drawing/2014/main" id="{B10C8503-7477-4B82-8333-B2B4AEC62E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6470E7-F0C4-4758-8811-566DDE72ACF9}"/>
              </a:ext>
            </a:extLst>
          </p:cNvPr>
          <p:cNvSpPr>
            <a:spLocks noGrp="1"/>
          </p:cNvSpPr>
          <p:nvPr>
            <p:ph type="sldNum" sz="quarter" idx="12"/>
          </p:nvPr>
        </p:nvSpPr>
        <p:spPr/>
        <p:txBody>
          <a:bodyPr/>
          <a:lstStyle>
            <a:lvl1pPr>
              <a:defRPr/>
            </a:lvl1pPr>
          </a:lstStyle>
          <a:p>
            <a:pPr>
              <a:defRPr/>
            </a:pPr>
            <a:fld id="{42225905-7EAF-4B2A-8714-AC34B010CC0B}" type="slidenum">
              <a:rPr lang="en-US" altLang="en-US"/>
              <a:pPr>
                <a:defRPr/>
              </a:pPr>
              <a:t>‹#›</a:t>
            </a:fld>
            <a:endParaRPr lang="en-US" altLang="en-US"/>
          </a:p>
        </p:txBody>
      </p:sp>
    </p:spTree>
    <p:extLst>
      <p:ext uri="{BB962C8B-B14F-4D97-AF65-F5344CB8AC3E}">
        <p14:creationId xmlns:p14="http://schemas.microsoft.com/office/powerpoint/2010/main" val="3725860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図プレースホルダー 6"/>
          <p:cNvSpPr>
            <a:spLocks noGrp="1"/>
          </p:cNvSpPr>
          <p:nvPr>
            <p:ph type="pic" sz="quarter" idx="10"/>
          </p:nvPr>
        </p:nvSpPr>
        <p:spPr>
          <a:xfrm>
            <a:off x="2709168" y="0"/>
            <a:ext cx="7373208" cy="7560841"/>
          </a:xfrm>
          <a:prstGeom prst="rect">
            <a:avLst/>
          </a:prstGeom>
          <a:solidFill>
            <a:schemeClr val="tx1">
              <a:lumMod val="20000"/>
              <a:lumOff val="80000"/>
            </a:schemeClr>
          </a:solidFill>
          <a:effectLst/>
        </p:spPr>
        <p:txBody>
          <a:bodyPr rtlCol="0">
            <a:normAutofit/>
          </a:bodyPr>
          <a:lstStyle>
            <a:lvl1pPr>
              <a:defRPr/>
            </a:lvl1pPr>
          </a:lstStyle>
          <a:p>
            <a:pPr lvl="0"/>
            <a:r>
              <a:rPr lang="en-US" altLang="ja-JP" noProof="0"/>
              <a:t>Click icon to add picture</a:t>
            </a:r>
            <a:endParaRPr lang="ja-JP" altLang="en-US" noProof="0" dirty="0"/>
          </a:p>
        </p:txBody>
      </p:sp>
      <p:sp>
        <p:nvSpPr>
          <p:cNvPr id="4" name="テキスト プレースホルダー 10"/>
          <p:cNvSpPr>
            <a:spLocks noGrp="1"/>
          </p:cNvSpPr>
          <p:nvPr>
            <p:ph type="body" sz="quarter" idx="16"/>
          </p:nvPr>
        </p:nvSpPr>
        <p:spPr>
          <a:xfrm flipH="1">
            <a:off x="8180007" y="0"/>
            <a:ext cx="4683290" cy="7560841"/>
          </a:xfrm>
          <a:prstGeom prst="parallelogram">
            <a:avLst>
              <a:gd name="adj" fmla="val 39350"/>
            </a:avLst>
          </a:prstGeom>
          <a:solidFill>
            <a:schemeClr val="accent5">
              <a:alpha val="50000"/>
            </a:schemeClr>
          </a:solidFill>
          <a:effectLst/>
        </p:spPr>
        <p:txBody>
          <a:bodyPr/>
          <a:lstStyle/>
          <a:p>
            <a:pPr lvl="0"/>
            <a:r>
              <a:rPr lang="en-US" altLang="ja-JP"/>
              <a:t>Edit Master text styles</a:t>
            </a:r>
          </a:p>
        </p:txBody>
      </p:sp>
      <p:sp>
        <p:nvSpPr>
          <p:cNvPr id="5" name="テキスト プレースホルダー 10"/>
          <p:cNvSpPr>
            <a:spLocks noGrp="1"/>
          </p:cNvSpPr>
          <p:nvPr>
            <p:ph type="body" sz="quarter" idx="15"/>
          </p:nvPr>
        </p:nvSpPr>
        <p:spPr>
          <a:xfrm>
            <a:off x="-3601724" y="0"/>
            <a:ext cx="9702602" cy="7560841"/>
          </a:xfrm>
          <a:prstGeom prst="parallelogram">
            <a:avLst>
              <a:gd name="adj" fmla="val 44628"/>
            </a:avLst>
          </a:prstGeom>
          <a:solidFill>
            <a:schemeClr val="accent5">
              <a:alpha val="50000"/>
            </a:schemeClr>
          </a:solidFill>
          <a:effectLst/>
        </p:spPr>
        <p:txBody>
          <a:bodyPr/>
          <a:lstStyle/>
          <a:p>
            <a:pPr lvl="0"/>
            <a:r>
              <a:rPr lang="en-US" altLang="ja-JP"/>
              <a:t>Edit Master text styles</a:t>
            </a:r>
          </a:p>
        </p:txBody>
      </p:sp>
      <p:sp>
        <p:nvSpPr>
          <p:cNvPr id="6" name="テキスト プレースホルダー 10"/>
          <p:cNvSpPr>
            <a:spLocks noGrp="1"/>
          </p:cNvSpPr>
          <p:nvPr>
            <p:ph type="body" sz="quarter" idx="14"/>
          </p:nvPr>
        </p:nvSpPr>
        <p:spPr>
          <a:xfrm>
            <a:off x="-4032250" y="0"/>
            <a:ext cx="9702602" cy="7560841"/>
          </a:xfrm>
          <a:prstGeom prst="parallelogram">
            <a:avLst>
              <a:gd name="adj" fmla="val 44628"/>
            </a:avLst>
          </a:prstGeom>
          <a:solidFill>
            <a:schemeClr val="tx1">
              <a:lumMod val="60000"/>
              <a:lumOff val="40000"/>
            </a:schemeClr>
          </a:solidFill>
          <a:effectLst/>
        </p:spPr>
        <p:txBody>
          <a:bodyPr/>
          <a:lstStyle/>
          <a:p>
            <a:pPr lvl="0"/>
            <a:r>
              <a:rPr lang="en-US" altLang="ja-JP"/>
              <a:t>Edit Master text styles</a:t>
            </a:r>
          </a:p>
        </p:txBody>
      </p:sp>
      <p:sp>
        <p:nvSpPr>
          <p:cNvPr id="7" name="テキスト プレースホルダー 10"/>
          <p:cNvSpPr>
            <a:spLocks noGrp="1"/>
          </p:cNvSpPr>
          <p:nvPr>
            <p:ph type="body" sz="quarter" idx="13"/>
          </p:nvPr>
        </p:nvSpPr>
        <p:spPr>
          <a:xfrm flipH="1">
            <a:off x="8600033" y="0"/>
            <a:ext cx="4683290" cy="7560841"/>
          </a:xfrm>
          <a:prstGeom prst="parallelogram">
            <a:avLst>
              <a:gd name="adj" fmla="val 39350"/>
            </a:avLst>
          </a:prstGeom>
          <a:solidFill>
            <a:schemeClr val="tx1">
              <a:lumMod val="60000"/>
              <a:lumOff val="40000"/>
            </a:schemeClr>
          </a:solidFill>
          <a:effectLst/>
        </p:spPr>
        <p:txBody>
          <a:bodyPr/>
          <a:lstStyle/>
          <a:p>
            <a:pPr lvl="0"/>
            <a:r>
              <a:rPr lang="en-US" altLang="ja-JP"/>
              <a:t>Edit Master text styles</a:t>
            </a:r>
          </a:p>
        </p:txBody>
      </p:sp>
      <p:sp>
        <p:nvSpPr>
          <p:cNvPr id="8" name="テキスト プレースホルダー 10"/>
          <p:cNvSpPr>
            <a:spLocks noGrp="1"/>
          </p:cNvSpPr>
          <p:nvPr>
            <p:ph type="body" sz="quarter" idx="11"/>
          </p:nvPr>
        </p:nvSpPr>
        <p:spPr>
          <a:xfrm flipH="1">
            <a:off x="9020059" y="0"/>
            <a:ext cx="4683290" cy="7560841"/>
          </a:xfrm>
          <a:prstGeom prst="parallelogram">
            <a:avLst>
              <a:gd name="adj" fmla="val 39350"/>
            </a:avLst>
          </a:prstGeom>
          <a:solidFill>
            <a:schemeClr val="tx1"/>
          </a:solidFill>
          <a:effectLst/>
        </p:spPr>
        <p:txBody>
          <a:bodyPr/>
          <a:lstStyle/>
          <a:p>
            <a:pPr lvl="0"/>
            <a:r>
              <a:rPr lang="en-US" altLang="ja-JP"/>
              <a:t>Edit Master text styles</a:t>
            </a:r>
          </a:p>
        </p:txBody>
      </p:sp>
      <p:sp>
        <p:nvSpPr>
          <p:cNvPr id="9" name="テキスト プレースホルダー 10"/>
          <p:cNvSpPr>
            <a:spLocks noGrp="1"/>
          </p:cNvSpPr>
          <p:nvPr>
            <p:ph type="body" sz="quarter" idx="12"/>
          </p:nvPr>
        </p:nvSpPr>
        <p:spPr>
          <a:xfrm>
            <a:off x="-4520530" y="0"/>
            <a:ext cx="9734979" cy="7560841"/>
          </a:xfrm>
          <a:prstGeom prst="parallelogram">
            <a:avLst>
              <a:gd name="adj" fmla="val 44628"/>
            </a:avLst>
          </a:prstGeom>
          <a:solidFill>
            <a:schemeClr val="tx1"/>
          </a:solidFill>
          <a:effectLst/>
        </p:spPr>
        <p:txBody>
          <a:bodyPr/>
          <a:lstStyle/>
          <a:p>
            <a:pPr lvl="0"/>
            <a:r>
              <a:rPr lang="en-US" altLang="ja-JP"/>
              <a:t>Edit Master text styles</a:t>
            </a:r>
          </a:p>
        </p:txBody>
      </p:sp>
      <p:sp>
        <p:nvSpPr>
          <p:cNvPr id="10" name="テキスト プレースホルダー 5"/>
          <p:cNvSpPr>
            <a:spLocks noGrp="1"/>
          </p:cNvSpPr>
          <p:nvPr>
            <p:ph type="body" sz="quarter" idx="17"/>
          </p:nvPr>
        </p:nvSpPr>
        <p:spPr>
          <a:xfrm>
            <a:off x="325521" y="330870"/>
            <a:ext cx="4032251" cy="2189411"/>
          </a:xfrm>
          <a:prstGeom prst="rect">
            <a:avLst/>
          </a:prstGeom>
          <a:noFill/>
          <a:effectLst/>
        </p:spPr>
        <p:txBody>
          <a:bodyPr anchor="b">
            <a:noAutofit/>
          </a:bodyPr>
          <a:lstStyle>
            <a:lvl1pPr algn="l">
              <a:lnSpc>
                <a:spcPts val="5291"/>
              </a:lnSpc>
              <a:spcBef>
                <a:spcPts val="0"/>
              </a:spcBef>
              <a:defRPr sz="4850" b="1" i="0" cap="all" spc="-138" baseline="0">
                <a:ln>
                  <a:noFill/>
                </a:ln>
                <a:solidFill>
                  <a:schemeClr val="bg1"/>
                </a:solidFill>
                <a:effectLst/>
                <a:latin typeface="+mj-lt"/>
              </a:defRPr>
            </a:lvl1pPr>
          </a:lstStyle>
          <a:p>
            <a:pPr lvl="0"/>
            <a:r>
              <a:rPr lang="en-US" altLang="ja-JP"/>
              <a:t>Edit Master text styles</a:t>
            </a:r>
          </a:p>
        </p:txBody>
      </p:sp>
      <p:sp>
        <p:nvSpPr>
          <p:cNvPr id="11" name="テキスト プレースホルダー 5"/>
          <p:cNvSpPr>
            <a:spLocks noGrp="1"/>
          </p:cNvSpPr>
          <p:nvPr>
            <p:ph type="body" sz="quarter" idx="18"/>
          </p:nvPr>
        </p:nvSpPr>
        <p:spPr>
          <a:xfrm>
            <a:off x="339397" y="2700301"/>
            <a:ext cx="3630350" cy="1355482"/>
          </a:xfrm>
          <a:prstGeom prst="rect">
            <a:avLst/>
          </a:prstGeom>
          <a:effectLst/>
        </p:spPr>
        <p:txBody>
          <a:bodyPr>
            <a:noAutofit/>
          </a:bodyPr>
          <a:lstStyle>
            <a:lvl1pPr algn="l">
              <a:lnSpc>
                <a:spcPct val="120000"/>
              </a:lnSpc>
              <a:spcBef>
                <a:spcPts val="0"/>
              </a:spcBef>
              <a:defRPr sz="1102" i="0" baseline="0">
                <a:solidFill>
                  <a:schemeClr val="bg1"/>
                </a:solidFill>
                <a:effectLst/>
                <a:latin typeface="+mn-lt"/>
              </a:defRPr>
            </a:lvl1pPr>
          </a:lstStyle>
          <a:p>
            <a:pPr lvl="0"/>
            <a:r>
              <a:rPr lang="en-US" altLang="ja-JP"/>
              <a:t>Edit Master text styles</a:t>
            </a:r>
          </a:p>
        </p:txBody>
      </p:sp>
      <p:sp>
        <p:nvSpPr>
          <p:cNvPr id="12" name="テキスト プレースホルダー 10"/>
          <p:cNvSpPr>
            <a:spLocks noGrp="1"/>
          </p:cNvSpPr>
          <p:nvPr>
            <p:ph type="body" sz="quarter" idx="22"/>
          </p:nvPr>
        </p:nvSpPr>
        <p:spPr>
          <a:xfrm>
            <a:off x="13924488" y="0"/>
            <a:ext cx="3360709" cy="7560841"/>
          </a:xfrm>
          <a:prstGeom prst="parallelogram">
            <a:avLst>
              <a:gd name="adj" fmla="val 74936"/>
            </a:avLst>
          </a:prstGeom>
          <a:solidFill>
            <a:schemeClr val="bg2">
              <a:alpha val="50000"/>
            </a:schemeClr>
          </a:solidFill>
          <a:effectLst/>
        </p:spPr>
        <p:txBody>
          <a:bodyPr/>
          <a:lstStyle/>
          <a:p>
            <a:pPr lvl="0"/>
            <a:r>
              <a:rPr lang="en-US" altLang="ja-JP"/>
              <a:t>Edit Master text styles</a:t>
            </a:r>
          </a:p>
        </p:txBody>
      </p:sp>
      <p:sp>
        <p:nvSpPr>
          <p:cNvPr id="13" name="テキスト プレースホルダー 10"/>
          <p:cNvSpPr>
            <a:spLocks noGrp="1"/>
          </p:cNvSpPr>
          <p:nvPr>
            <p:ph type="body" sz="quarter" idx="23"/>
          </p:nvPr>
        </p:nvSpPr>
        <p:spPr>
          <a:xfrm>
            <a:off x="10412522" y="0"/>
            <a:ext cx="4410273" cy="7560841"/>
          </a:xfrm>
          <a:prstGeom prst="parallelogram">
            <a:avLst>
              <a:gd name="adj" fmla="val 57440"/>
            </a:avLst>
          </a:prstGeom>
          <a:solidFill>
            <a:schemeClr val="accent5">
              <a:alpha val="25000"/>
            </a:schemeClr>
          </a:solidFill>
          <a:effectLst/>
        </p:spPr>
        <p:txBody>
          <a:bodyPr/>
          <a:lstStyle/>
          <a:p>
            <a:pPr lvl="0"/>
            <a:r>
              <a:rPr lang="en-US" altLang="ja-JP"/>
              <a:t>Edit Master text styles</a:t>
            </a:r>
          </a:p>
        </p:txBody>
      </p:sp>
    </p:spTree>
    <p:extLst>
      <p:ext uri="{BB962C8B-B14F-4D97-AF65-F5344CB8AC3E}">
        <p14:creationId xmlns:p14="http://schemas.microsoft.com/office/powerpoint/2010/main" val="3757476081"/>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3" name="図プレースホルダー 6"/>
          <p:cNvSpPr>
            <a:spLocks noGrp="1"/>
          </p:cNvSpPr>
          <p:nvPr>
            <p:ph type="pic" sz="quarter" idx="21"/>
          </p:nvPr>
        </p:nvSpPr>
        <p:spPr>
          <a:xfrm>
            <a:off x="0" y="-196021"/>
            <a:ext cx="10082376" cy="7560841"/>
          </a:xfrm>
          <a:prstGeom prst="rect">
            <a:avLst/>
          </a:prstGeom>
          <a:solidFill>
            <a:schemeClr val="tx1">
              <a:lumMod val="20000"/>
              <a:lumOff val="80000"/>
            </a:schemeClr>
          </a:solidFill>
          <a:effectLst/>
        </p:spPr>
        <p:txBody>
          <a:bodyPr rtlCol="0">
            <a:normAutofit/>
          </a:bodyPr>
          <a:lstStyle>
            <a:lvl1pPr>
              <a:defRPr/>
            </a:lvl1pPr>
          </a:lstStyle>
          <a:p>
            <a:pPr lvl="0"/>
            <a:r>
              <a:rPr lang="en-US" altLang="ja-JP" noProof="0"/>
              <a:t>Click icon to add picture</a:t>
            </a:r>
            <a:endParaRPr lang="ja-JP" altLang="en-US" noProof="0" dirty="0"/>
          </a:p>
        </p:txBody>
      </p:sp>
      <p:sp>
        <p:nvSpPr>
          <p:cNvPr id="4" name="テキスト プレースホルダー 2"/>
          <p:cNvSpPr>
            <a:spLocks noGrp="1"/>
          </p:cNvSpPr>
          <p:nvPr>
            <p:ph type="body" sz="quarter" idx="13"/>
          </p:nvPr>
        </p:nvSpPr>
        <p:spPr>
          <a:xfrm rot="16200000" flipH="1">
            <a:off x="1458790" y="2287962"/>
            <a:ext cx="7164798" cy="10082376"/>
          </a:xfrm>
          <a:prstGeom prst="parallelogram">
            <a:avLst>
              <a:gd name="adj" fmla="val 50858"/>
            </a:avLst>
          </a:prstGeom>
          <a:solidFill>
            <a:schemeClr val="tx1">
              <a:lumMod val="75000"/>
            </a:schemeClr>
          </a:solidFill>
          <a:effectLst/>
        </p:spPr>
        <p:txBody>
          <a:bodyPr/>
          <a:lstStyle/>
          <a:p>
            <a:pPr lvl="0"/>
            <a:r>
              <a:rPr lang="en-US" altLang="ja-JP"/>
              <a:t>Edit Master text styles</a:t>
            </a:r>
          </a:p>
        </p:txBody>
      </p:sp>
      <p:sp>
        <p:nvSpPr>
          <p:cNvPr id="5" name="テキスト プレースホルダー 2"/>
          <p:cNvSpPr>
            <a:spLocks noGrp="1"/>
          </p:cNvSpPr>
          <p:nvPr>
            <p:ph type="body" sz="quarter" idx="12"/>
          </p:nvPr>
        </p:nvSpPr>
        <p:spPr>
          <a:xfrm rot="16200000" flipH="1">
            <a:off x="2127905" y="-5209207"/>
            <a:ext cx="5826566" cy="10082376"/>
          </a:xfrm>
          <a:prstGeom prst="parallelogram">
            <a:avLst>
              <a:gd name="adj" fmla="val 36696"/>
            </a:avLst>
          </a:prstGeom>
          <a:solidFill>
            <a:schemeClr val="tx1">
              <a:lumMod val="75000"/>
            </a:schemeClr>
          </a:solidFill>
          <a:effectLst/>
        </p:spPr>
        <p:txBody>
          <a:bodyPr/>
          <a:lstStyle/>
          <a:p>
            <a:pPr lvl="0"/>
            <a:r>
              <a:rPr lang="en-US" altLang="ja-JP"/>
              <a:t>Edit Master text styles</a:t>
            </a:r>
          </a:p>
        </p:txBody>
      </p:sp>
      <p:sp>
        <p:nvSpPr>
          <p:cNvPr id="6" name="テキスト プレースホルダー 2"/>
          <p:cNvSpPr>
            <a:spLocks noGrp="1"/>
          </p:cNvSpPr>
          <p:nvPr>
            <p:ph type="body" sz="quarter" idx="10"/>
          </p:nvPr>
        </p:nvSpPr>
        <p:spPr>
          <a:xfrm rot="16200000" flipH="1">
            <a:off x="2127905" y="-5841319"/>
            <a:ext cx="5826566" cy="10082376"/>
          </a:xfrm>
          <a:prstGeom prst="parallelogram">
            <a:avLst/>
          </a:prstGeom>
          <a:solidFill>
            <a:schemeClr val="tx1"/>
          </a:solidFill>
          <a:effectLst/>
        </p:spPr>
        <p:txBody>
          <a:bodyPr/>
          <a:lstStyle/>
          <a:p>
            <a:pPr lvl="0"/>
            <a:r>
              <a:rPr lang="en-US" altLang="ja-JP"/>
              <a:t>Edit Master text styles</a:t>
            </a:r>
          </a:p>
        </p:txBody>
      </p:sp>
      <p:sp>
        <p:nvSpPr>
          <p:cNvPr id="7" name="テキスト プレースホルダー 2"/>
          <p:cNvSpPr>
            <a:spLocks noGrp="1"/>
          </p:cNvSpPr>
          <p:nvPr>
            <p:ph type="body" sz="quarter" idx="11"/>
          </p:nvPr>
        </p:nvSpPr>
        <p:spPr>
          <a:xfrm rot="16200000" flipH="1">
            <a:off x="1458789" y="2980372"/>
            <a:ext cx="7164798" cy="10082376"/>
          </a:xfrm>
          <a:prstGeom prst="parallelogram">
            <a:avLst>
              <a:gd name="adj" fmla="val 39319"/>
            </a:avLst>
          </a:prstGeom>
          <a:solidFill>
            <a:schemeClr val="tx1"/>
          </a:solidFill>
          <a:effectLst/>
        </p:spPr>
        <p:txBody>
          <a:bodyPr/>
          <a:lstStyle/>
          <a:p>
            <a:pPr lvl="0"/>
            <a:r>
              <a:rPr lang="en-US" altLang="ja-JP"/>
              <a:t>Edit Master text styles</a:t>
            </a:r>
          </a:p>
        </p:txBody>
      </p:sp>
      <p:sp>
        <p:nvSpPr>
          <p:cNvPr id="8" name="テキスト プレースホルダー 5"/>
          <p:cNvSpPr>
            <a:spLocks noGrp="1"/>
          </p:cNvSpPr>
          <p:nvPr>
            <p:ph type="body" sz="quarter" idx="17"/>
          </p:nvPr>
        </p:nvSpPr>
        <p:spPr>
          <a:xfrm>
            <a:off x="248047" y="493252"/>
            <a:ext cx="5103316" cy="1056117"/>
          </a:xfrm>
          <a:prstGeom prst="rect">
            <a:avLst/>
          </a:prstGeom>
          <a:noFill/>
          <a:effectLst/>
        </p:spPr>
        <p:txBody>
          <a:bodyPr>
            <a:noAutofit/>
          </a:bodyPr>
          <a:lstStyle>
            <a:lvl1pPr algn="l">
              <a:lnSpc>
                <a:spcPts val="5291"/>
              </a:lnSpc>
              <a:spcBef>
                <a:spcPts val="0"/>
              </a:spcBef>
              <a:defRPr sz="4409" b="1" i="0" cap="all" spc="-138" baseline="0">
                <a:ln>
                  <a:noFill/>
                </a:ln>
                <a:solidFill>
                  <a:schemeClr val="bg1"/>
                </a:solidFill>
                <a:effectLst/>
                <a:latin typeface="+mj-lt"/>
              </a:defRPr>
            </a:lvl1pPr>
          </a:lstStyle>
          <a:p>
            <a:pPr lvl="0"/>
            <a:r>
              <a:rPr lang="en-US" altLang="ja-JP"/>
              <a:t>Edit Master text styles</a:t>
            </a:r>
          </a:p>
        </p:txBody>
      </p:sp>
      <p:sp>
        <p:nvSpPr>
          <p:cNvPr id="9" name="テキスト プレースホルダー 5"/>
          <p:cNvSpPr>
            <a:spLocks noGrp="1"/>
          </p:cNvSpPr>
          <p:nvPr>
            <p:ph type="body" sz="quarter" idx="18"/>
          </p:nvPr>
        </p:nvSpPr>
        <p:spPr>
          <a:xfrm>
            <a:off x="6123755" y="5600625"/>
            <a:ext cx="3630350" cy="1653517"/>
          </a:xfrm>
          <a:prstGeom prst="rect">
            <a:avLst/>
          </a:prstGeom>
          <a:effectLst/>
        </p:spPr>
        <p:txBody>
          <a:bodyPr anchor="ctr">
            <a:noAutofit/>
          </a:bodyPr>
          <a:lstStyle>
            <a:lvl1pPr algn="r">
              <a:lnSpc>
                <a:spcPct val="120000"/>
              </a:lnSpc>
              <a:spcBef>
                <a:spcPts val="0"/>
              </a:spcBef>
              <a:defRPr sz="1102" i="0" baseline="0">
                <a:solidFill>
                  <a:schemeClr val="bg1"/>
                </a:solidFill>
                <a:effectLst/>
                <a:latin typeface="+mn-lt"/>
              </a:defRPr>
            </a:lvl1pPr>
          </a:lstStyle>
          <a:p>
            <a:pPr lvl="0"/>
            <a:r>
              <a:rPr lang="en-US" altLang="ja-JP"/>
              <a:t>Edit Master text styles</a:t>
            </a:r>
          </a:p>
        </p:txBody>
      </p:sp>
    </p:spTree>
    <p:extLst>
      <p:ext uri="{BB962C8B-B14F-4D97-AF65-F5344CB8AC3E}">
        <p14:creationId xmlns:p14="http://schemas.microsoft.com/office/powerpoint/2010/main" val="425937399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tx1"/>
        </a:solidFill>
        <a:effectLst/>
      </p:bgPr>
    </p:bg>
    <p:spTree>
      <p:nvGrpSpPr>
        <p:cNvPr id="1" name=""/>
        <p:cNvGrpSpPr/>
        <p:nvPr/>
      </p:nvGrpSpPr>
      <p:grpSpPr>
        <a:xfrm>
          <a:off x="0" y="0"/>
          <a:ext cx="0" cy="0"/>
          <a:chOff x="0" y="0"/>
          <a:chExt cx="0" cy="0"/>
        </a:xfrm>
      </p:grpSpPr>
      <p:sp>
        <p:nvSpPr>
          <p:cNvPr id="5" name="図プレースホルダー 6"/>
          <p:cNvSpPr>
            <a:spLocks noGrp="1"/>
          </p:cNvSpPr>
          <p:nvPr>
            <p:ph type="pic" sz="quarter" idx="10"/>
          </p:nvPr>
        </p:nvSpPr>
        <p:spPr>
          <a:xfrm>
            <a:off x="7526" y="157"/>
            <a:ext cx="10080625" cy="7559518"/>
          </a:xfrm>
          <a:prstGeom prst="rect">
            <a:avLst/>
          </a:prstGeom>
          <a:solidFill>
            <a:schemeClr val="tx1"/>
          </a:solidFill>
          <a:effectLst/>
        </p:spPr>
        <p:txBody>
          <a:bodyPr rtlCol="0">
            <a:normAutofit/>
          </a:bodyPr>
          <a:lstStyle>
            <a:lvl1pPr>
              <a:defRPr/>
            </a:lvl1pPr>
          </a:lstStyle>
          <a:p>
            <a:pPr lvl="0"/>
            <a:r>
              <a:rPr lang="en-US" altLang="ja-JP" noProof="0"/>
              <a:t>Click icon to add picture</a:t>
            </a:r>
            <a:endParaRPr lang="ja-JP" altLang="en-US" noProof="0" dirty="0"/>
          </a:p>
        </p:txBody>
      </p:sp>
      <p:sp>
        <p:nvSpPr>
          <p:cNvPr id="8" name="Text Placeholder 5"/>
          <p:cNvSpPr>
            <a:spLocks noGrp="1"/>
          </p:cNvSpPr>
          <p:nvPr>
            <p:ph type="body" sz="quarter" idx="16"/>
          </p:nvPr>
        </p:nvSpPr>
        <p:spPr>
          <a:xfrm rot="10800000">
            <a:off x="0" y="0"/>
            <a:ext cx="4856301" cy="7559675"/>
          </a:xfrm>
          <a:gradFill flip="none" rotWithShape="1">
            <a:gsLst>
              <a:gs pos="0">
                <a:srgbClr val="000000">
                  <a:alpha val="50000"/>
                </a:srgbClr>
              </a:gs>
              <a:gs pos="100000">
                <a:srgbClr val="000000">
                  <a:alpha val="0"/>
                </a:srgbClr>
              </a:gs>
            </a:gsLst>
            <a:lin ang="10800000" scaled="1"/>
            <a:tileRect/>
          </a:gradFill>
        </p:spPr>
        <p:txBody>
          <a:bodyPr/>
          <a:lstStyle>
            <a:lvl1pPr marL="0" indent="0" algn="just">
              <a:spcBef>
                <a:spcPts val="0"/>
              </a:spcBef>
              <a:buFontTx/>
              <a:buNone/>
              <a:defRPr>
                <a:solidFill>
                  <a:schemeClr val="bg1"/>
                </a:solidFill>
              </a:defRPr>
            </a:lvl1pPr>
            <a:lvl2pPr marL="377929" indent="0">
              <a:buNone/>
              <a:defRPr sz="992"/>
            </a:lvl2pPr>
            <a:lvl3pPr marL="755857" indent="0">
              <a:buNone/>
              <a:defRPr sz="992"/>
            </a:lvl3pPr>
            <a:lvl4pPr marL="1133785" indent="0">
              <a:buNone/>
              <a:defRPr sz="992"/>
            </a:lvl4pPr>
            <a:lvl5pPr marL="1511714" indent="0">
              <a:buNone/>
              <a:defRPr sz="992"/>
            </a:lvl5pPr>
          </a:lstStyle>
          <a:p>
            <a:pPr lvl="0"/>
            <a:r>
              <a:rPr lang="en-US" altLang="ja-JP"/>
              <a:t>Edit Master text styles</a:t>
            </a:r>
          </a:p>
        </p:txBody>
      </p:sp>
      <p:sp>
        <p:nvSpPr>
          <p:cNvPr id="6" name="Text Placeholder 3"/>
          <p:cNvSpPr>
            <a:spLocks noGrp="1"/>
          </p:cNvSpPr>
          <p:nvPr>
            <p:ph type="body" sz="quarter" idx="13"/>
          </p:nvPr>
        </p:nvSpPr>
        <p:spPr>
          <a:xfrm>
            <a:off x="567867" y="5476398"/>
            <a:ext cx="4616287" cy="616736"/>
          </a:xfrm>
        </p:spPr>
        <p:txBody>
          <a:bodyPr anchor="b"/>
          <a:lstStyle>
            <a:lvl1pPr algn="l">
              <a:lnSpc>
                <a:spcPct val="100000"/>
              </a:lnSpc>
              <a:spcBef>
                <a:spcPts val="0"/>
              </a:spcBef>
              <a:defRPr sz="2425" b="1" cap="all" spc="-83" baseline="0">
                <a:solidFill>
                  <a:schemeClr val="accent2"/>
                </a:solidFill>
                <a:latin typeface="+mj-lt"/>
              </a:defRPr>
            </a:lvl1pPr>
          </a:lstStyle>
          <a:p>
            <a:pPr lvl="0"/>
            <a:r>
              <a:rPr lang="en-US" altLang="ja-JP"/>
              <a:t>Edit Master text styles</a:t>
            </a:r>
          </a:p>
        </p:txBody>
      </p:sp>
      <p:sp>
        <p:nvSpPr>
          <p:cNvPr id="7" name="Title 1"/>
          <p:cNvSpPr>
            <a:spLocks noGrp="1"/>
          </p:cNvSpPr>
          <p:nvPr>
            <p:ph type="title"/>
          </p:nvPr>
        </p:nvSpPr>
        <p:spPr>
          <a:xfrm>
            <a:off x="567866" y="6093134"/>
            <a:ext cx="9136486" cy="1053125"/>
          </a:xfrm>
        </p:spPr>
        <p:txBody>
          <a:bodyPr anchor="t"/>
          <a:lstStyle>
            <a:lvl1pPr algn="l">
              <a:lnSpc>
                <a:spcPct val="80000"/>
              </a:lnSpc>
              <a:defRPr sz="4850" baseline="0">
                <a:solidFill>
                  <a:schemeClr val="bg1"/>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4162717822"/>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5" name="図プレースホルダー 6"/>
          <p:cNvSpPr>
            <a:spLocks noGrp="1"/>
          </p:cNvSpPr>
          <p:nvPr>
            <p:ph type="pic" sz="quarter" idx="10"/>
          </p:nvPr>
        </p:nvSpPr>
        <p:spPr>
          <a:xfrm>
            <a:off x="0" y="-505"/>
            <a:ext cx="10080625" cy="7559518"/>
          </a:xfrm>
          <a:prstGeom prst="rect">
            <a:avLst/>
          </a:prstGeom>
          <a:solidFill>
            <a:schemeClr val="tx1"/>
          </a:solidFill>
          <a:effectLst/>
        </p:spPr>
        <p:txBody>
          <a:bodyPr rtlCol="0">
            <a:normAutofit/>
          </a:bodyPr>
          <a:lstStyle>
            <a:lvl1pPr>
              <a:defRPr/>
            </a:lvl1pPr>
          </a:lstStyle>
          <a:p>
            <a:pPr lvl="0"/>
            <a:r>
              <a:rPr lang="en-US" altLang="ja-JP" noProof="0"/>
              <a:t>Click icon to add picture</a:t>
            </a:r>
            <a:endParaRPr lang="ja-JP" altLang="en-US" noProof="0" dirty="0"/>
          </a:p>
        </p:txBody>
      </p:sp>
      <p:sp>
        <p:nvSpPr>
          <p:cNvPr id="9" name="Text Placeholder 5"/>
          <p:cNvSpPr>
            <a:spLocks noGrp="1"/>
          </p:cNvSpPr>
          <p:nvPr>
            <p:ph type="body" sz="quarter" idx="16"/>
          </p:nvPr>
        </p:nvSpPr>
        <p:spPr>
          <a:xfrm>
            <a:off x="5201370" y="-22169"/>
            <a:ext cx="4856301" cy="7559675"/>
          </a:xfrm>
          <a:gradFill flip="none" rotWithShape="1">
            <a:gsLst>
              <a:gs pos="0">
                <a:srgbClr val="000000">
                  <a:alpha val="50000"/>
                </a:srgbClr>
              </a:gs>
              <a:gs pos="100000">
                <a:srgbClr val="000000">
                  <a:alpha val="0"/>
                </a:srgbClr>
              </a:gs>
            </a:gsLst>
            <a:lin ang="10800000" scaled="1"/>
            <a:tileRect/>
          </a:gradFill>
        </p:spPr>
        <p:txBody>
          <a:bodyPr/>
          <a:lstStyle>
            <a:lvl1pPr marL="0" indent="0" algn="just">
              <a:spcBef>
                <a:spcPts val="0"/>
              </a:spcBef>
              <a:buFontTx/>
              <a:buNone/>
              <a:defRPr>
                <a:solidFill>
                  <a:schemeClr val="bg1"/>
                </a:solidFill>
              </a:defRPr>
            </a:lvl1pPr>
            <a:lvl2pPr marL="377929" indent="0">
              <a:buNone/>
              <a:defRPr sz="992"/>
            </a:lvl2pPr>
            <a:lvl3pPr marL="755857" indent="0">
              <a:buNone/>
              <a:defRPr sz="992"/>
            </a:lvl3pPr>
            <a:lvl4pPr marL="1133785" indent="0">
              <a:buNone/>
              <a:defRPr sz="992"/>
            </a:lvl4pPr>
            <a:lvl5pPr marL="1511714" indent="0">
              <a:buNone/>
              <a:defRPr sz="992"/>
            </a:lvl5pPr>
          </a:lstStyle>
          <a:p>
            <a:pPr lvl="0"/>
            <a:r>
              <a:rPr lang="en-US" altLang="ja-JP"/>
              <a:t>Edit Master text styles</a:t>
            </a:r>
          </a:p>
        </p:txBody>
      </p:sp>
      <p:sp>
        <p:nvSpPr>
          <p:cNvPr id="6" name="Text Placeholder 3"/>
          <p:cNvSpPr>
            <a:spLocks noGrp="1"/>
          </p:cNvSpPr>
          <p:nvPr>
            <p:ph type="body" sz="quarter" idx="13"/>
          </p:nvPr>
        </p:nvSpPr>
        <p:spPr>
          <a:xfrm>
            <a:off x="4878343" y="5476398"/>
            <a:ext cx="4616287" cy="616736"/>
          </a:xfrm>
        </p:spPr>
        <p:txBody>
          <a:bodyPr anchor="b"/>
          <a:lstStyle>
            <a:lvl1pPr algn="r">
              <a:lnSpc>
                <a:spcPct val="100000"/>
              </a:lnSpc>
              <a:spcBef>
                <a:spcPts val="0"/>
              </a:spcBef>
              <a:defRPr sz="2425" b="1" cap="all" spc="-83" baseline="0">
                <a:solidFill>
                  <a:schemeClr val="accent2"/>
                </a:solidFill>
                <a:latin typeface="+mj-lt"/>
              </a:defRPr>
            </a:lvl1pPr>
          </a:lstStyle>
          <a:p>
            <a:pPr lvl="0"/>
            <a:r>
              <a:rPr lang="en-US" altLang="ja-JP"/>
              <a:t>Edit Master text styles</a:t>
            </a:r>
          </a:p>
        </p:txBody>
      </p:sp>
      <p:sp>
        <p:nvSpPr>
          <p:cNvPr id="7" name="Title 1"/>
          <p:cNvSpPr>
            <a:spLocks noGrp="1"/>
          </p:cNvSpPr>
          <p:nvPr>
            <p:ph type="title"/>
          </p:nvPr>
        </p:nvSpPr>
        <p:spPr>
          <a:xfrm>
            <a:off x="376274" y="6093134"/>
            <a:ext cx="9118355" cy="1053125"/>
          </a:xfrm>
        </p:spPr>
        <p:txBody>
          <a:bodyPr anchor="t"/>
          <a:lstStyle>
            <a:lvl1pPr algn="r">
              <a:lnSpc>
                <a:spcPct val="80000"/>
              </a:lnSpc>
              <a:defRPr sz="5291" baseline="0">
                <a:solidFill>
                  <a:schemeClr val="bg1"/>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1020831816"/>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図プレースホルダー 3"/>
          <p:cNvSpPr>
            <a:spLocks noGrp="1"/>
          </p:cNvSpPr>
          <p:nvPr>
            <p:ph type="pic" sz="quarter" idx="10"/>
          </p:nvPr>
        </p:nvSpPr>
        <p:spPr>
          <a:xfrm>
            <a:off x="0" y="0"/>
            <a:ext cx="10079751" cy="7560841"/>
          </a:xfrm>
          <a:solidFill>
            <a:schemeClr val="tx1">
              <a:lumMod val="40000"/>
              <a:lumOff val="60000"/>
            </a:schemeClr>
          </a:solidFill>
        </p:spPr>
        <p:txBody>
          <a:bodyPr rtlCol="0">
            <a:normAutofit/>
          </a:bodyPr>
          <a:lstStyle>
            <a:lvl1pPr algn="r">
              <a:defRPr/>
            </a:lvl1pPr>
          </a:lstStyle>
          <a:p>
            <a:pPr lvl="0"/>
            <a:r>
              <a:rPr lang="en-US" altLang="ja-JP" noProof="0" dirty="0"/>
              <a:t>Click icon to add picture</a:t>
            </a:r>
            <a:endParaRPr lang="ja-JP" altLang="en-US" noProof="0" dirty="0"/>
          </a:p>
        </p:txBody>
      </p:sp>
      <p:sp>
        <p:nvSpPr>
          <p:cNvPr id="4" name="テキスト プレースホルダー 5"/>
          <p:cNvSpPr>
            <a:spLocks noGrp="1"/>
          </p:cNvSpPr>
          <p:nvPr>
            <p:ph type="body" sz="quarter" idx="11"/>
          </p:nvPr>
        </p:nvSpPr>
        <p:spPr>
          <a:xfrm>
            <a:off x="358145" y="2139741"/>
            <a:ext cx="3730930" cy="4974820"/>
          </a:xfrm>
          <a:prstGeom prst="ellipse">
            <a:avLst/>
          </a:prstGeom>
          <a:solidFill>
            <a:schemeClr val="tx1">
              <a:alpha val="80000"/>
            </a:schemeClr>
          </a:solidFill>
        </p:spPr>
        <p:txBody>
          <a:bodyPr/>
          <a:lstStyle/>
          <a:p>
            <a:pPr lvl="0"/>
            <a:r>
              <a:rPr lang="en-US" altLang="ja-JP"/>
              <a:t>Edit Master text styles</a:t>
            </a:r>
          </a:p>
        </p:txBody>
      </p:sp>
      <p:sp>
        <p:nvSpPr>
          <p:cNvPr id="5" name="テキスト プレースホルダー 5"/>
          <p:cNvSpPr>
            <a:spLocks noGrp="1"/>
          </p:cNvSpPr>
          <p:nvPr>
            <p:ph type="body" sz="quarter" idx="12"/>
          </p:nvPr>
        </p:nvSpPr>
        <p:spPr>
          <a:xfrm>
            <a:off x="276846" y="1663415"/>
            <a:ext cx="793838" cy="1058503"/>
          </a:xfrm>
          <a:prstGeom prst="ellipse">
            <a:avLst/>
          </a:prstGeom>
          <a:solidFill>
            <a:schemeClr val="accent3">
              <a:alpha val="80000"/>
            </a:schemeClr>
          </a:solidFill>
        </p:spPr>
        <p:txBody>
          <a:bodyPr/>
          <a:lstStyle>
            <a:lvl1pPr>
              <a:defRPr>
                <a:latin typeface="Route 159 UltraLight" pitchFamily="50" charset="0"/>
              </a:defRPr>
            </a:lvl1pPr>
          </a:lstStyle>
          <a:p>
            <a:pPr lvl="0"/>
            <a:r>
              <a:rPr lang="en-US" altLang="ja-JP"/>
              <a:t>Edit Master text styles</a:t>
            </a:r>
          </a:p>
        </p:txBody>
      </p:sp>
      <p:sp>
        <p:nvSpPr>
          <p:cNvPr id="6" name="テキスト プレースホルダー 5"/>
          <p:cNvSpPr>
            <a:spLocks noGrp="1"/>
          </p:cNvSpPr>
          <p:nvPr>
            <p:ph type="body" sz="quarter" idx="13"/>
          </p:nvPr>
        </p:nvSpPr>
        <p:spPr>
          <a:xfrm>
            <a:off x="4185960" y="4973412"/>
            <a:ext cx="515995" cy="688027"/>
          </a:xfrm>
          <a:prstGeom prst="ellipse">
            <a:avLst/>
          </a:prstGeom>
          <a:solidFill>
            <a:schemeClr val="accent4">
              <a:alpha val="80000"/>
            </a:schemeClr>
          </a:solidFill>
        </p:spPr>
        <p:txBody>
          <a:bodyPr/>
          <a:lstStyle/>
          <a:p>
            <a:pPr lvl="0"/>
            <a:r>
              <a:rPr lang="en-US" altLang="ja-JP"/>
              <a:t>Edit Master text styles</a:t>
            </a:r>
          </a:p>
        </p:txBody>
      </p:sp>
      <p:sp>
        <p:nvSpPr>
          <p:cNvPr id="7" name="テキスト プレースホルダー 5"/>
          <p:cNvSpPr>
            <a:spLocks noGrp="1"/>
          </p:cNvSpPr>
          <p:nvPr>
            <p:ph type="body" sz="quarter" idx="14"/>
          </p:nvPr>
        </p:nvSpPr>
        <p:spPr>
          <a:xfrm>
            <a:off x="4176847" y="5844502"/>
            <a:ext cx="773453" cy="1031321"/>
          </a:xfrm>
          <a:prstGeom prst="ellipse">
            <a:avLst/>
          </a:prstGeom>
          <a:solidFill>
            <a:schemeClr val="accent5">
              <a:alpha val="80000"/>
            </a:schemeClr>
          </a:solidFill>
        </p:spPr>
        <p:txBody>
          <a:bodyPr/>
          <a:lstStyle/>
          <a:p>
            <a:pPr lvl="0"/>
            <a:r>
              <a:rPr lang="en-US" altLang="ja-JP"/>
              <a:t>Edit Master text styles</a:t>
            </a:r>
          </a:p>
        </p:txBody>
      </p:sp>
      <p:sp>
        <p:nvSpPr>
          <p:cNvPr id="8" name="テキスト プレースホルダー 10"/>
          <p:cNvSpPr>
            <a:spLocks noGrp="1"/>
          </p:cNvSpPr>
          <p:nvPr>
            <p:ph type="body" sz="quarter" idx="15"/>
          </p:nvPr>
        </p:nvSpPr>
        <p:spPr>
          <a:xfrm>
            <a:off x="336384" y="1663415"/>
            <a:ext cx="674762" cy="1058503"/>
          </a:xfrm>
        </p:spPr>
        <p:txBody>
          <a:bodyPr anchor="ctr">
            <a:noAutofit/>
          </a:bodyPr>
          <a:lstStyle>
            <a:lvl1pPr algn="ctr">
              <a:defRPr sz="2976">
                <a:solidFill>
                  <a:schemeClr val="bg1"/>
                </a:solidFill>
                <a:latin typeface="+mn-lt"/>
                <a:cs typeface="Open Sans Semibold" panose="020B0706030804020204" pitchFamily="34" charset="0"/>
              </a:defRPr>
            </a:lvl1pPr>
          </a:lstStyle>
          <a:p>
            <a:pPr lvl="0"/>
            <a:r>
              <a:rPr lang="en-US" altLang="ja-JP"/>
              <a:t>Edit Master text styles</a:t>
            </a:r>
          </a:p>
        </p:txBody>
      </p:sp>
      <p:sp>
        <p:nvSpPr>
          <p:cNvPr id="9" name="図プレースホルダー 12"/>
          <p:cNvSpPr>
            <a:spLocks noGrp="1"/>
          </p:cNvSpPr>
          <p:nvPr>
            <p:ph type="pic" sz="quarter" idx="16"/>
          </p:nvPr>
        </p:nvSpPr>
        <p:spPr>
          <a:xfrm>
            <a:off x="1906010" y="3780694"/>
            <a:ext cx="635201" cy="846976"/>
          </a:xfrm>
        </p:spPr>
        <p:txBody>
          <a:bodyPr rtlCol="0">
            <a:normAutofit/>
          </a:bodyPr>
          <a:lstStyle>
            <a:lvl1pPr>
              <a:defRPr/>
            </a:lvl1pPr>
          </a:lstStyle>
          <a:p>
            <a:pPr lvl="0"/>
            <a:r>
              <a:rPr lang="en-US" altLang="ja-JP" noProof="0"/>
              <a:t>Click icon to add picture</a:t>
            </a:r>
            <a:endParaRPr lang="ja-JP" altLang="en-US" noProof="0" dirty="0"/>
          </a:p>
        </p:txBody>
      </p:sp>
      <p:sp>
        <p:nvSpPr>
          <p:cNvPr id="10" name="テキスト プレースホルダー 6"/>
          <p:cNvSpPr>
            <a:spLocks noGrp="1"/>
          </p:cNvSpPr>
          <p:nvPr>
            <p:ph type="body" sz="quarter" idx="17"/>
          </p:nvPr>
        </p:nvSpPr>
        <p:spPr>
          <a:xfrm>
            <a:off x="477166" y="4733074"/>
            <a:ext cx="3492888" cy="740952"/>
          </a:xfrm>
        </p:spPr>
        <p:txBody>
          <a:bodyPr anchor="ctr"/>
          <a:lstStyle>
            <a:lvl1pPr algn="ctr">
              <a:defRPr sz="2425" b="1" cap="all" spc="-138" baseline="0">
                <a:solidFill>
                  <a:schemeClr val="bg1"/>
                </a:solidFill>
                <a:latin typeface="+mj-lt"/>
              </a:defRPr>
            </a:lvl1pPr>
          </a:lstStyle>
          <a:p>
            <a:pPr lvl="0"/>
            <a:r>
              <a:rPr lang="en-US" altLang="ja-JP"/>
              <a:t>Edit Master text styles</a:t>
            </a:r>
          </a:p>
        </p:txBody>
      </p:sp>
      <p:sp>
        <p:nvSpPr>
          <p:cNvPr id="11" name="テキスト プレースホルダー 5"/>
          <p:cNvSpPr>
            <a:spLocks noGrp="1"/>
          </p:cNvSpPr>
          <p:nvPr>
            <p:ph type="body" sz="quarter" idx="18"/>
          </p:nvPr>
        </p:nvSpPr>
        <p:spPr>
          <a:xfrm>
            <a:off x="5198642" y="6099082"/>
            <a:ext cx="653285" cy="871090"/>
          </a:xfrm>
          <a:prstGeom prst="ellipse">
            <a:avLst/>
          </a:prstGeom>
          <a:solidFill>
            <a:schemeClr val="accent2">
              <a:alpha val="80000"/>
            </a:schemeClr>
          </a:solidFill>
        </p:spPr>
        <p:txBody>
          <a:bodyPr/>
          <a:lstStyle/>
          <a:p>
            <a:pPr lvl="0"/>
            <a:r>
              <a:rPr lang="en-US" altLang="ja-JP"/>
              <a:t>Edit Master text styles</a:t>
            </a:r>
          </a:p>
        </p:txBody>
      </p:sp>
      <p:sp>
        <p:nvSpPr>
          <p:cNvPr id="12" name="テキスト プレースホルダー 5"/>
          <p:cNvSpPr>
            <a:spLocks noGrp="1"/>
          </p:cNvSpPr>
          <p:nvPr>
            <p:ph type="body" sz="quarter" idx="19"/>
          </p:nvPr>
        </p:nvSpPr>
        <p:spPr>
          <a:xfrm>
            <a:off x="1150068" y="1376622"/>
            <a:ext cx="436611" cy="582175"/>
          </a:xfrm>
          <a:prstGeom prst="ellipse">
            <a:avLst/>
          </a:prstGeom>
          <a:solidFill>
            <a:schemeClr val="accent1">
              <a:alpha val="80000"/>
            </a:schemeClr>
          </a:solidFill>
        </p:spPr>
        <p:txBody>
          <a:bodyPr/>
          <a:lstStyle/>
          <a:p>
            <a:pPr lvl="0"/>
            <a:r>
              <a:rPr lang="en-US" altLang="ja-JP"/>
              <a:t>Edit Master text styles</a:t>
            </a:r>
          </a:p>
        </p:txBody>
      </p:sp>
    </p:spTree>
    <p:extLst>
      <p:ext uri="{BB962C8B-B14F-4D97-AF65-F5344CB8AC3E}">
        <p14:creationId xmlns:p14="http://schemas.microsoft.com/office/powerpoint/2010/main" val="743682802"/>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3" name="図プレースホルダー 3"/>
          <p:cNvSpPr>
            <a:spLocks noGrp="1"/>
          </p:cNvSpPr>
          <p:nvPr>
            <p:ph type="pic" sz="quarter" idx="10"/>
          </p:nvPr>
        </p:nvSpPr>
        <p:spPr>
          <a:xfrm>
            <a:off x="0" y="0"/>
            <a:ext cx="10079751" cy="7560841"/>
          </a:xfrm>
          <a:solidFill>
            <a:schemeClr val="tx1">
              <a:lumMod val="40000"/>
              <a:lumOff val="60000"/>
            </a:schemeClr>
          </a:solidFill>
        </p:spPr>
        <p:txBody>
          <a:bodyPr rtlCol="0">
            <a:normAutofit/>
          </a:bodyPr>
          <a:lstStyle>
            <a:lvl1pPr>
              <a:defRPr/>
            </a:lvl1pPr>
          </a:lstStyle>
          <a:p>
            <a:pPr lvl="0"/>
            <a:r>
              <a:rPr lang="en-US" altLang="ja-JP" noProof="0"/>
              <a:t>Click icon to add picture</a:t>
            </a:r>
            <a:endParaRPr lang="ja-JP" altLang="en-US" noProof="0" dirty="0"/>
          </a:p>
        </p:txBody>
      </p:sp>
      <p:sp>
        <p:nvSpPr>
          <p:cNvPr id="4" name="テキスト プレースホルダー 5"/>
          <p:cNvSpPr>
            <a:spLocks noGrp="1"/>
          </p:cNvSpPr>
          <p:nvPr>
            <p:ph type="body" sz="quarter" idx="11"/>
          </p:nvPr>
        </p:nvSpPr>
        <p:spPr>
          <a:xfrm>
            <a:off x="5952789" y="2139741"/>
            <a:ext cx="3730930" cy="4974820"/>
          </a:xfrm>
          <a:prstGeom prst="ellipse">
            <a:avLst/>
          </a:prstGeom>
          <a:solidFill>
            <a:schemeClr val="tx1">
              <a:alpha val="80000"/>
            </a:schemeClr>
          </a:solidFill>
        </p:spPr>
        <p:txBody>
          <a:bodyPr/>
          <a:lstStyle/>
          <a:p>
            <a:pPr lvl="0"/>
            <a:r>
              <a:rPr lang="en-US" altLang="ja-JP"/>
              <a:t>Edit Master text styles</a:t>
            </a:r>
          </a:p>
        </p:txBody>
      </p:sp>
      <p:sp>
        <p:nvSpPr>
          <p:cNvPr id="5" name="テキスト プレースホルダー 5"/>
          <p:cNvSpPr>
            <a:spLocks noGrp="1"/>
          </p:cNvSpPr>
          <p:nvPr>
            <p:ph type="body" sz="quarter" idx="12"/>
          </p:nvPr>
        </p:nvSpPr>
        <p:spPr>
          <a:xfrm>
            <a:off x="9088450" y="1663415"/>
            <a:ext cx="793838" cy="1058503"/>
          </a:xfrm>
          <a:prstGeom prst="ellipse">
            <a:avLst/>
          </a:prstGeom>
          <a:solidFill>
            <a:schemeClr val="accent3">
              <a:alpha val="80000"/>
            </a:schemeClr>
          </a:solidFill>
        </p:spPr>
        <p:txBody>
          <a:bodyPr/>
          <a:lstStyle>
            <a:lvl1pPr>
              <a:defRPr>
                <a:latin typeface="Route 159 UltraLight" pitchFamily="50" charset="0"/>
              </a:defRPr>
            </a:lvl1pPr>
          </a:lstStyle>
          <a:p>
            <a:pPr lvl="0"/>
            <a:r>
              <a:rPr lang="en-US" altLang="ja-JP"/>
              <a:t>Edit Master text styles</a:t>
            </a:r>
          </a:p>
        </p:txBody>
      </p:sp>
      <p:sp>
        <p:nvSpPr>
          <p:cNvPr id="6" name="テキスト プレースホルダー 5"/>
          <p:cNvSpPr>
            <a:spLocks noGrp="1"/>
          </p:cNvSpPr>
          <p:nvPr>
            <p:ph type="body" sz="quarter" idx="13"/>
          </p:nvPr>
        </p:nvSpPr>
        <p:spPr>
          <a:xfrm>
            <a:off x="3730042" y="5717508"/>
            <a:ext cx="515995" cy="688027"/>
          </a:xfrm>
          <a:prstGeom prst="ellipse">
            <a:avLst/>
          </a:prstGeom>
          <a:solidFill>
            <a:schemeClr val="accent2">
              <a:alpha val="80000"/>
            </a:schemeClr>
          </a:solidFill>
        </p:spPr>
        <p:txBody>
          <a:bodyPr/>
          <a:lstStyle/>
          <a:p>
            <a:pPr lvl="0"/>
            <a:r>
              <a:rPr lang="en-US" altLang="ja-JP"/>
              <a:t>Edit Master text styles</a:t>
            </a:r>
          </a:p>
        </p:txBody>
      </p:sp>
      <p:sp>
        <p:nvSpPr>
          <p:cNvPr id="7" name="テキスト プレースホルダー 5"/>
          <p:cNvSpPr>
            <a:spLocks noGrp="1"/>
          </p:cNvSpPr>
          <p:nvPr>
            <p:ph type="body" sz="quarter" idx="14"/>
          </p:nvPr>
        </p:nvSpPr>
        <p:spPr>
          <a:xfrm>
            <a:off x="4523881" y="6097333"/>
            <a:ext cx="773453" cy="1031321"/>
          </a:xfrm>
          <a:prstGeom prst="ellipse">
            <a:avLst/>
          </a:prstGeom>
          <a:solidFill>
            <a:schemeClr val="accent5">
              <a:alpha val="80000"/>
            </a:schemeClr>
          </a:solidFill>
        </p:spPr>
        <p:txBody>
          <a:bodyPr/>
          <a:lstStyle/>
          <a:p>
            <a:pPr lvl="0"/>
            <a:r>
              <a:rPr lang="en-US" altLang="ja-JP"/>
              <a:t>Edit Master text styles</a:t>
            </a:r>
          </a:p>
        </p:txBody>
      </p:sp>
      <p:sp>
        <p:nvSpPr>
          <p:cNvPr id="8" name="テキスト プレースホルダー 10"/>
          <p:cNvSpPr>
            <a:spLocks noGrp="1"/>
          </p:cNvSpPr>
          <p:nvPr>
            <p:ph type="body" sz="quarter" idx="15"/>
          </p:nvPr>
        </p:nvSpPr>
        <p:spPr>
          <a:xfrm>
            <a:off x="9147988" y="1663415"/>
            <a:ext cx="674762" cy="1058503"/>
          </a:xfrm>
        </p:spPr>
        <p:txBody>
          <a:bodyPr anchor="ctr">
            <a:noAutofit/>
          </a:bodyPr>
          <a:lstStyle>
            <a:lvl1pPr algn="ctr">
              <a:defRPr sz="2976">
                <a:solidFill>
                  <a:schemeClr val="bg1"/>
                </a:solidFill>
                <a:latin typeface="+mn-lt"/>
                <a:cs typeface="Open Sans Semibold" panose="020B0706030804020204" pitchFamily="34" charset="0"/>
              </a:defRPr>
            </a:lvl1pPr>
          </a:lstStyle>
          <a:p>
            <a:pPr lvl="0"/>
            <a:r>
              <a:rPr lang="en-US" altLang="ja-JP"/>
              <a:t>Edit Master text styles</a:t>
            </a:r>
          </a:p>
        </p:txBody>
      </p:sp>
      <p:sp>
        <p:nvSpPr>
          <p:cNvPr id="9" name="図プレースホルダー 12"/>
          <p:cNvSpPr>
            <a:spLocks noGrp="1"/>
          </p:cNvSpPr>
          <p:nvPr>
            <p:ph type="pic" sz="quarter" idx="16"/>
          </p:nvPr>
        </p:nvSpPr>
        <p:spPr>
          <a:xfrm>
            <a:off x="7500654" y="3780694"/>
            <a:ext cx="635201" cy="846976"/>
          </a:xfrm>
        </p:spPr>
        <p:txBody>
          <a:bodyPr rtlCol="0">
            <a:normAutofit/>
          </a:bodyPr>
          <a:lstStyle>
            <a:lvl1pPr>
              <a:defRPr/>
            </a:lvl1pPr>
          </a:lstStyle>
          <a:p>
            <a:pPr lvl="0"/>
            <a:r>
              <a:rPr lang="en-US" altLang="ja-JP" noProof="0"/>
              <a:t>Click icon to add picture</a:t>
            </a:r>
            <a:endParaRPr lang="ja-JP" altLang="en-US" noProof="0" dirty="0"/>
          </a:p>
        </p:txBody>
      </p:sp>
      <p:sp>
        <p:nvSpPr>
          <p:cNvPr id="10" name="テキスト プレースホルダー 6"/>
          <p:cNvSpPr>
            <a:spLocks noGrp="1"/>
          </p:cNvSpPr>
          <p:nvPr>
            <p:ph type="body" sz="quarter" idx="17"/>
          </p:nvPr>
        </p:nvSpPr>
        <p:spPr>
          <a:xfrm>
            <a:off x="6071809" y="4733074"/>
            <a:ext cx="3492888" cy="740952"/>
          </a:xfrm>
        </p:spPr>
        <p:txBody>
          <a:bodyPr anchor="ctr"/>
          <a:lstStyle>
            <a:lvl1pPr algn="ctr">
              <a:defRPr sz="2425" b="1" cap="all" spc="-138" baseline="0">
                <a:solidFill>
                  <a:schemeClr val="bg1"/>
                </a:solidFill>
                <a:latin typeface="+mj-lt"/>
              </a:defRPr>
            </a:lvl1pPr>
          </a:lstStyle>
          <a:p>
            <a:pPr lvl="0"/>
            <a:r>
              <a:rPr lang="en-US" altLang="ja-JP"/>
              <a:t>Edit Master text styles</a:t>
            </a:r>
          </a:p>
        </p:txBody>
      </p:sp>
      <p:sp>
        <p:nvSpPr>
          <p:cNvPr id="11" name="テキスト プレースホルダー 5"/>
          <p:cNvSpPr>
            <a:spLocks noGrp="1"/>
          </p:cNvSpPr>
          <p:nvPr>
            <p:ph type="body" sz="quarter" idx="18"/>
          </p:nvPr>
        </p:nvSpPr>
        <p:spPr>
          <a:xfrm>
            <a:off x="5297333" y="5281964"/>
            <a:ext cx="653285" cy="871090"/>
          </a:xfrm>
          <a:prstGeom prst="ellipse">
            <a:avLst/>
          </a:prstGeom>
          <a:solidFill>
            <a:schemeClr val="accent4">
              <a:alpha val="80000"/>
            </a:schemeClr>
          </a:solidFill>
        </p:spPr>
        <p:txBody>
          <a:bodyPr/>
          <a:lstStyle/>
          <a:p>
            <a:pPr lvl="0"/>
            <a:r>
              <a:rPr lang="en-US" altLang="ja-JP"/>
              <a:t>Edit Master text styles</a:t>
            </a:r>
          </a:p>
        </p:txBody>
      </p:sp>
      <p:sp>
        <p:nvSpPr>
          <p:cNvPr id="12" name="テキスト プレースホルダー 5"/>
          <p:cNvSpPr>
            <a:spLocks noGrp="1"/>
          </p:cNvSpPr>
          <p:nvPr>
            <p:ph type="body" sz="quarter" idx="19"/>
          </p:nvPr>
        </p:nvSpPr>
        <p:spPr>
          <a:xfrm>
            <a:off x="8651840" y="1055617"/>
            <a:ext cx="436611" cy="582175"/>
          </a:xfrm>
          <a:prstGeom prst="ellipse">
            <a:avLst/>
          </a:prstGeom>
          <a:solidFill>
            <a:schemeClr val="accent1">
              <a:alpha val="80000"/>
            </a:schemeClr>
          </a:solidFill>
        </p:spPr>
        <p:txBody>
          <a:bodyPr/>
          <a:lstStyle/>
          <a:p>
            <a:pPr lvl="0"/>
            <a:r>
              <a:rPr lang="en-US" altLang="ja-JP"/>
              <a:t>Edit Master text styles</a:t>
            </a:r>
          </a:p>
        </p:txBody>
      </p:sp>
    </p:spTree>
    <p:extLst>
      <p:ext uri="{BB962C8B-B14F-4D97-AF65-F5344CB8AC3E}">
        <p14:creationId xmlns:p14="http://schemas.microsoft.com/office/powerpoint/2010/main" val="827615542"/>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screen image and texts - light">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0080625" cy="7559675"/>
          </a:xfrm>
          <a:prstGeom prst="rect">
            <a:avLst/>
          </a:prstGeom>
          <a:solidFill>
            <a:schemeClr val="tx1">
              <a:lumMod val="40000"/>
              <a:lumOff val="60000"/>
            </a:schemeClr>
          </a:solidFill>
        </p:spPr>
        <p:txBody>
          <a:bodyPr rtlCol="0">
            <a:noAutofit/>
          </a:bodyPr>
          <a:lstStyle>
            <a:lvl1pPr algn="r">
              <a:defRPr i="1"/>
            </a:lvl1pPr>
          </a:lstStyle>
          <a:p>
            <a:pPr lvl="0"/>
            <a:r>
              <a:rPr lang="en-US" altLang="ja-JP" noProof="0" dirty="0"/>
              <a:t>Click icon to add picture</a:t>
            </a:r>
            <a:endParaRPr lang="ja-JP" altLang="en-US" noProof="0" dirty="0"/>
          </a:p>
        </p:txBody>
      </p:sp>
      <p:sp>
        <p:nvSpPr>
          <p:cNvPr id="4" name="Text Placeholder 3"/>
          <p:cNvSpPr>
            <a:spLocks noGrp="1"/>
          </p:cNvSpPr>
          <p:nvPr>
            <p:ph type="body" sz="quarter" idx="14"/>
          </p:nvPr>
        </p:nvSpPr>
        <p:spPr>
          <a:xfrm>
            <a:off x="5049823" y="2645493"/>
            <a:ext cx="4413866" cy="757975"/>
          </a:xfrm>
        </p:spPr>
        <p:txBody>
          <a:bodyPr/>
          <a:lstStyle>
            <a:lvl1pPr algn="r">
              <a:spcBef>
                <a:spcPts val="0"/>
              </a:spcBef>
              <a:defRPr sz="1102" baseline="0">
                <a:solidFill>
                  <a:schemeClr val="tx2"/>
                </a:solidFill>
              </a:defRPr>
            </a:lvl1pPr>
          </a:lstStyle>
          <a:p>
            <a:pPr lvl="0"/>
            <a:r>
              <a:rPr lang="en-US" altLang="ja-JP"/>
              <a:t>Edit Master text styles</a:t>
            </a:r>
          </a:p>
        </p:txBody>
      </p:sp>
      <p:sp>
        <p:nvSpPr>
          <p:cNvPr id="5" name="Title 1"/>
          <p:cNvSpPr>
            <a:spLocks noGrp="1"/>
          </p:cNvSpPr>
          <p:nvPr>
            <p:ph type="title"/>
          </p:nvPr>
        </p:nvSpPr>
        <p:spPr>
          <a:xfrm>
            <a:off x="5049823" y="481866"/>
            <a:ext cx="4413866" cy="2163627"/>
          </a:xfrm>
        </p:spPr>
        <p:txBody>
          <a:bodyPr/>
          <a:lstStyle>
            <a:lvl1pPr algn="r">
              <a:lnSpc>
                <a:spcPct val="80000"/>
              </a:lnSpc>
              <a:defRPr sz="4850" baseline="0">
                <a:solidFill>
                  <a:schemeClr val="tx1"/>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427504820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screen image and text - dark">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0080625" cy="7559675"/>
          </a:xfrm>
          <a:prstGeom prst="rect">
            <a:avLst/>
          </a:prstGeom>
          <a:solidFill>
            <a:schemeClr val="tx1">
              <a:lumMod val="40000"/>
              <a:lumOff val="60000"/>
            </a:schemeClr>
          </a:solidFill>
        </p:spPr>
        <p:txBody>
          <a:bodyPr rtlCol="0">
            <a:noAutofit/>
          </a:bodyPr>
          <a:lstStyle>
            <a:lvl1pPr>
              <a:defRPr i="1"/>
            </a:lvl1pPr>
          </a:lstStyle>
          <a:p>
            <a:pPr lvl="0"/>
            <a:r>
              <a:rPr lang="en-US" altLang="ja-JP" noProof="0" dirty="0"/>
              <a:t>Click icon to add picture</a:t>
            </a:r>
            <a:endParaRPr lang="ja-JP" altLang="en-US" noProof="0" dirty="0"/>
          </a:p>
        </p:txBody>
      </p:sp>
      <p:sp>
        <p:nvSpPr>
          <p:cNvPr id="4" name="Text Placeholder 3"/>
          <p:cNvSpPr>
            <a:spLocks noGrp="1"/>
          </p:cNvSpPr>
          <p:nvPr>
            <p:ph type="body" sz="quarter" idx="13"/>
          </p:nvPr>
        </p:nvSpPr>
        <p:spPr>
          <a:xfrm>
            <a:off x="5040312" y="0"/>
            <a:ext cx="5040313" cy="7559675"/>
          </a:xfrm>
          <a:solidFill>
            <a:schemeClr val="tx1">
              <a:alpha val="50000"/>
            </a:schemeClr>
          </a:solidFill>
        </p:spPr>
        <p:txBody>
          <a:bodyPr/>
          <a:lstStyle>
            <a:lvl1pPr marL="0" indent="0">
              <a:buFontTx/>
              <a:buNone/>
              <a:defRPr sz="992">
                <a:solidFill>
                  <a:schemeClr val="tx2"/>
                </a:solidFill>
              </a:defRPr>
            </a:lvl1pPr>
          </a:lstStyle>
          <a:p>
            <a:pPr lvl="0"/>
            <a:r>
              <a:rPr lang="en-US" altLang="ja-JP"/>
              <a:t>Edit Master text styles</a:t>
            </a:r>
          </a:p>
        </p:txBody>
      </p:sp>
      <p:sp>
        <p:nvSpPr>
          <p:cNvPr id="5" name="Title 1"/>
          <p:cNvSpPr>
            <a:spLocks noGrp="1"/>
          </p:cNvSpPr>
          <p:nvPr>
            <p:ph type="title"/>
          </p:nvPr>
        </p:nvSpPr>
        <p:spPr>
          <a:xfrm>
            <a:off x="5528343" y="309369"/>
            <a:ext cx="4024249" cy="4021781"/>
          </a:xfrm>
        </p:spPr>
        <p:txBody>
          <a:bodyPr anchor="b"/>
          <a:lstStyle>
            <a:lvl1pPr algn="l">
              <a:lnSpc>
                <a:spcPct val="80000"/>
              </a:lnSpc>
              <a:defRPr sz="4850" baseline="0">
                <a:solidFill>
                  <a:schemeClr val="bg1"/>
                </a:solidFill>
              </a:defRPr>
            </a:lvl1pPr>
          </a:lstStyle>
          <a:p>
            <a:r>
              <a:rPr lang="en-US" altLang="ja-JP"/>
              <a:t>Click to edit Master title style</a:t>
            </a:r>
            <a:endParaRPr lang="ja-JP" altLang="en-US" dirty="0"/>
          </a:p>
        </p:txBody>
      </p:sp>
      <p:sp>
        <p:nvSpPr>
          <p:cNvPr id="6" name="Text Placeholder 3"/>
          <p:cNvSpPr>
            <a:spLocks noGrp="1"/>
          </p:cNvSpPr>
          <p:nvPr>
            <p:ph type="body" sz="quarter" idx="14"/>
          </p:nvPr>
        </p:nvSpPr>
        <p:spPr>
          <a:xfrm>
            <a:off x="5528343" y="4523171"/>
            <a:ext cx="4024249" cy="2581620"/>
          </a:xfrm>
        </p:spPr>
        <p:txBody>
          <a:bodyPr/>
          <a:lstStyle>
            <a:lvl1pPr marL="157491" indent="-157491">
              <a:buFont typeface="Wingdings" panose="05000000000000000000" pitchFamily="2" charset="2"/>
              <a:buChar char="n"/>
              <a:defRPr sz="1102">
                <a:solidFill>
                  <a:schemeClr val="bg1"/>
                </a:solidFill>
              </a:defRPr>
            </a:lvl1pPr>
          </a:lstStyle>
          <a:p>
            <a:pPr lvl="0"/>
            <a:r>
              <a:rPr lang="en-US" altLang="ja-JP"/>
              <a:t>Edit Master text styles</a:t>
            </a:r>
          </a:p>
        </p:txBody>
      </p:sp>
    </p:spTree>
    <p:extLst>
      <p:ext uri="{BB962C8B-B14F-4D97-AF65-F5344CB8AC3E}">
        <p14:creationId xmlns:p14="http://schemas.microsoft.com/office/powerpoint/2010/main" val="1423743956"/>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0080625" cy="7559675"/>
          </a:xfrm>
          <a:solidFill>
            <a:schemeClr val="tx1">
              <a:lumMod val="40000"/>
              <a:lumOff val="60000"/>
            </a:schemeClr>
          </a:solidFill>
        </p:spPr>
        <p:txBody>
          <a:bodyPr rtlCol="0">
            <a:normAutofit/>
          </a:bodyPr>
          <a:lstStyle>
            <a:lvl1pPr marL="0" marR="0" indent="0" algn="l" defTabSz="75585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lvl="0"/>
            <a:r>
              <a:rPr lang="en-US" altLang="ja-JP" noProof="0" dirty="0"/>
              <a:t>Click icon to add picture</a:t>
            </a:r>
            <a:endParaRPr lang="ja-JP" altLang="en-US" noProof="0" dirty="0"/>
          </a:p>
        </p:txBody>
      </p:sp>
      <p:sp>
        <p:nvSpPr>
          <p:cNvPr id="4" name="Title 1"/>
          <p:cNvSpPr>
            <a:spLocks noGrp="1"/>
          </p:cNvSpPr>
          <p:nvPr>
            <p:ph type="title"/>
          </p:nvPr>
        </p:nvSpPr>
        <p:spPr>
          <a:xfrm>
            <a:off x="773549" y="2824022"/>
            <a:ext cx="3146695" cy="1910465"/>
          </a:xfrm>
        </p:spPr>
        <p:txBody>
          <a:bodyPr/>
          <a:lstStyle>
            <a:lvl1pPr algn="ctr">
              <a:defRPr>
                <a:solidFill>
                  <a:schemeClr val="tx1"/>
                </a:solidFill>
              </a:defRPr>
            </a:lvl1pPr>
          </a:lstStyle>
          <a:p>
            <a:r>
              <a:rPr lang="en-US" altLang="ja-JP"/>
              <a:t>Click to edit Master title style</a:t>
            </a:r>
            <a:endParaRPr lang="ja-JP" altLang="en-US" dirty="0"/>
          </a:p>
        </p:txBody>
      </p:sp>
      <p:sp>
        <p:nvSpPr>
          <p:cNvPr id="5" name="Text Placeholder 5"/>
          <p:cNvSpPr>
            <a:spLocks noGrp="1"/>
          </p:cNvSpPr>
          <p:nvPr>
            <p:ph type="body" sz="quarter" idx="12"/>
          </p:nvPr>
        </p:nvSpPr>
        <p:spPr>
          <a:xfrm>
            <a:off x="6160382" y="2540902"/>
            <a:ext cx="3146696" cy="2477873"/>
          </a:xfrm>
        </p:spPr>
        <p:txBody>
          <a:bodyPr anchor="ctr"/>
          <a:lstStyle>
            <a:lvl1pPr marL="0" indent="0" algn="just">
              <a:spcBef>
                <a:spcPts val="0"/>
              </a:spcBef>
              <a:buFontTx/>
              <a:buNone/>
              <a:defRPr>
                <a:solidFill>
                  <a:schemeClr val="tx2"/>
                </a:solidFill>
              </a:defRPr>
            </a:lvl1pPr>
            <a:lvl2pPr marL="377929" indent="0">
              <a:buNone/>
              <a:defRPr sz="992"/>
            </a:lvl2pPr>
            <a:lvl3pPr marL="755857" indent="0">
              <a:buNone/>
              <a:defRPr sz="992"/>
            </a:lvl3pPr>
            <a:lvl4pPr marL="1133785" indent="0">
              <a:buNone/>
              <a:defRPr sz="992"/>
            </a:lvl4pPr>
            <a:lvl5pPr marL="1511714" indent="0">
              <a:buNone/>
              <a:defRPr sz="992"/>
            </a:lvl5pPr>
          </a:lstStyle>
          <a:p>
            <a:pPr lvl="0"/>
            <a:r>
              <a:rPr lang="en-US" altLang="ja-JP"/>
              <a:t>Edit Master text styles</a:t>
            </a:r>
          </a:p>
        </p:txBody>
      </p:sp>
    </p:spTree>
    <p:extLst>
      <p:ext uri="{BB962C8B-B14F-4D97-AF65-F5344CB8AC3E}">
        <p14:creationId xmlns:p14="http://schemas.microsoft.com/office/powerpoint/2010/main" val="2969554050"/>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0080625" cy="7559675"/>
          </a:xfrm>
          <a:prstGeom prst="rect">
            <a:avLst/>
          </a:prstGeom>
          <a:solidFill>
            <a:schemeClr val="tx1">
              <a:lumMod val="40000"/>
              <a:lumOff val="60000"/>
            </a:schemeClr>
          </a:solidFill>
        </p:spPr>
        <p:txBody>
          <a:bodyPr rtlCol="0">
            <a:noAutofit/>
          </a:bodyPr>
          <a:lstStyle>
            <a:lvl1pPr algn="r">
              <a:defRPr i="1"/>
            </a:lvl1pPr>
          </a:lstStyle>
          <a:p>
            <a:pPr lvl="0"/>
            <a:r>
              <a:rPr lang="en-US" altLang="ja-JP" noProof="0" dirty="0"/>
              <a:t>Click icon to add picture</a:t>
            </a:r>
            <a:endParaRPr lang="ja-JP" altLang="en-US" noProof="0" dirty="0"/>
          </a:p>
        </p:txBody>
      </p:sp>
      <p:sp>
        <p:nvSpPr>
          <p:cNvPr id="5" name="Text Placeholder 5"/>
          <p:cNvSpPr>
            <a:spLocks noGrp="1"/>
          </p:cNvSpPr>
          <p:nvPr>
            <p:ph type="body" sz="quarter" idx="16"/>
          </p:nvPr>
        </p:nvSpPr>
        <p:spPr>
          <a:xfrm rot="10800000">
            <a:off x="-4" y="3980751"/>
            <a:ext cx="10080626" cy="3578921"/>
          </a:xfrm>
          <a:gradFill flip="none" rotWithShape="1">
            <a:gsLst>
              <a:gs pos="0">
                <a:srgbClr val="000000">
                  <a:alpha val="70000"/>
                </a:srgbClr>
              </a:gs>
              <a:gs pos="100000">
                <a:srgbClr val="000000">
                  <a:alpha val="0"/>
                </a:srgbClr>
              </a:gs>
            </a:gsLst>
            <a:lin ang="5400000" scaled="1"/>
            <a:tileRect/>
          </a:gradFill>
        </p:spPr>
        <p:txBody>
          <a:bodyPr/>
          <a:lstStyle>
            <a:lvl1pPr marL="0" indent="0" algn="just">
              <a:spcBef>
                <a:spcPts val="0"/>
              </a:spcBef>
              <a:buFontTx/>
              <a:buNone/>
              <a:defRPr>
                <a:solidFill>
                  <a:schemeClr val="bg1"/>
                </a:solidFill>
              </a:defRPr>
            </a:lvl1pPr>
            <a:lvl2pPr marL="377929" indent="0">
              <a:buNone/>
              <a:defRPr sz="992"/>
            </a:lvl2pPr>
            <a:lvl3pPr marL="755857" indent="0">
              <a:buNone/>
              <a:defRPr sz="992"/>
            </a:lvl3pPr>
            <a:lvl4pPr marL="1133785" indent="0">
              <a:buNone/>
              <a:defRPr sz="992"/>
            </a:lvl4pPr>
            <a:lvl5pPr marL="1511714" indent="0">
              <a:buNone/>
              <a:defRPr sz="992"/>
            </a:lvl5pPr>
          </a:lstStyle>
          <a:p>
            <a:pPr lvl="0"/>
            <a:r>
              <a:rPr lang="en-US" altLang="ja-JP"/>
              <a:t>Edit Master text styles</a:t>
            </a:r>
          </a:p>
        </p:txBody>
      </p:sp>
      <p:sp>
        <p:nvSpPr>
          <p:cNvPr id="4" name="Title 1"/>
          <p:cNvSpPr>
            <a:spLocks noGrp="1"/>
          </p:cNvSpPr>
          <p:nvPr>
            <p:ph type="title"/>
          </p:nvPr>
        </p:nvSpPr>
        <p:spPr>
          <a:xfrm>
            <a:off x="444735" y="4803358"/>
            <a:ext cx="9191158" cy="2216089"/>
          </a:xfrm>
        </p:spPr>
        <p:txBody>
          <a:bodyPr anchor="b"/>
          <a:lstStyle>
            <a:lvl1pPr algn="ctr">
              <a:lnSpc>
                <a:spcPct val="80000"/>
              </a:lnSpc>
              <a:defRPr sz="3638" baseline="0">
                <a:solidFill>
                  <a:schemeClr val="bg1"/>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329188133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CAD6BDF-8AA3-4922-ABDC-3ED558B6589F}"/>
              </a:ext>
            </a:extLst>
          </p:cNvPr>
          <p:cNvSpPr>
            <a:spLocks noGrp="1"/>
          </p:cNvSpPr>
          <p:nvPr>
            <p:ph type="dt" sz="half" idx="10"/>
          </p:nvPr>
        </p:nvSpPr>
        <p:spPr/>
        <p:txBody>
          <a:bodyPr/>
          <a:lstStyle>
            <a:lvl1pPr>
              <a:defRPr/>
            </a:lvl1pPr>
          </a:lstStyle>
          <a:p>
            <a:pPr>
              <a:defRPr/>
            </a:pPr>
            <a:fld id="{83311172-A92D-477D-97FE-C9E7CBC5F534}" type="datetimeFigureOut">
              <a:rPr lang="ms-MY"/>
              <a:pPr>
                <a:defRPr/>
              </a:pPr>
              <a:t>08/07/2021</a:t>
            </a:fld>
            <a:endParaRPr lang="en-US"/>
          </a:p>
        </p:txBody>
      </p:sp>
      <p:sp>
        <p:nvSpPr>
          <p:cNvPr id="6" name="Footer Placeholder 4">
            <a:extLst>
              <a:ext uri="{FF2B5EF4-FFF2-40B4-BE49-F238E27FC236}">
                <a16:creationId xmlns:a16="http://schemas.microsoft.com/office/drawing/2014/main" id="{9C310299-2FFB-4028-89AD-9C104E3A59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DD0746-5EE0-48D3-B47C-7F576DAE8432}"/>
              </a:ext>
            </a:extLst>
          </p:cNvPr>
          <p:cNvSpPr>
            <a:spLocks noGrp="1"/>
          </p:cNvSpPr>
          <p:nvPr>
            <p:ph type="sldNum" sz="quarter" idx="12"/>
          </p:nvPr>
        </p:nvSpPr>
        <p:spPr/>
        <p:txBody>
          <a:bodyPr/>
          <a:lstStyle>
            <a:lvl1pPr>
              <a:defRPr/>
            </a:lvl1pPr>
          </a:lstStyle>
          <a:p>
            <a:pPr>
              <a:defRPr/>
            </a:pPr>
            <a:fld id="{82560F61-D805-43A4-8EBE-D09BAF9CB549}" type="slidenum">
              <a:rPr lang="en-US" altLang="en-US"/>
              <a:pPr>
                <a:defRPr/>
              </a:pPr>
              <a:t>‹#›</a:t>
            </a:fld>
            <a:endParaRPr lang="en-US" altLang="en-US"/>
          </a:p>
        </p:txBody>
      </p:sp>
    </p:spTree>
    <p:extLst>
      <p:ext uri="{BB962C8B-B14F-4D97-AF65-F5344CB8AC3E}">
        <p14:creationId xmlns:p14="http://schemas.microsoft.com/office/powerpoint/2010/main" val="3271596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ight Big Image">
    <p:spTree>
      <p:nvGrpSpPr>
        <p:cNvPr id="1" name=""/>
        <p:cNvGrpSpPr/>
        <p:nvPr/>
      </p:nvGrpSpPr>
      <p:grpSpPr>
        <a:xfrm>
          <a:off x="0" y="0"/>
          <a:ext cx="0" cy="0"/>
          <a:chOff x="0" y="0"/>
          <a:chExt cx="0" cy="0"/>
        </a:xfrm>
      </p:grpSpPr>
      <p:sp>
        <p:nvSpPr>
          <p:cNvPr id="3" name="Picture Placeholder 4"/>
          <p:cNvSpPr>
            <a:spLocks noGrp="1"/>
          </p:cNvSpPr>
          <p:nvPr>
            <p:ph type="pic" sz="quarter" idx="19"/>
          </p:nvPr>
        </p:nvSpPr>
        <p:spPr>
          <a:xfrm>
            <a:off x="3866865" y="262251"/>
            <a:ext cx="6001123" cy="7035173"/>
          </a:xfrm>
          <a:prstGeom prst="rect">
            <a:avLst/>
          </a:prstGeom>
          <a:solidFill>
            <a:schemeClr val="tx1">
              <a:lumMod val="40000"/>
              <a:lumOff val="60000"/>
            </a:schemeClr>
          </a:solidFill>
        </p:spPr>
        <p:txBody>
          <a:bodyPr rtlCol="0">
            <a:noAutofit/>
          </a:bodyPr>
          <a:lstStyle>
            <a:lvl1pPr>
              <a:defRPr i="1"/>
            </a:lvl1pPr>
          </a:lstStyle>
          <a:p>
            <a:pPr lvl="0"/>
            <a:r>
              <a:rPr lang="en-US" altLang="ja-JP" noProof="0" dirty="0"/>
              <a:t>Click icon to add picture</a:t>
            </a:r>
            <a:endParaRPr lang="ja-JP" altLang="en-US" noProof="0" dirty="0"/>
          </a:p>
        </p:txBody>
      </p:sp>
      <p:sp>
        <p:nvSpPr>
          <p:cNvPr id="4" name="Title 1"/>
          <p:cNvSpPr>
            <a:spLocks noGrp="1"/>
          </p:cNvSpPr>
          <p:nvPr>
            <p:ph type="title"/>
          </p:nvPr>
        </p:nvSpPr>
        <p:spPr>
          <a:xfrm>
            <a:off x="402346" y="530890"/>
            <a:ext cx="4504085" cy="2787477"/>
          </a:xfrm>
        </p:spPr>
        <p:txBody>
          <a:bodyPr anchor="t"/>
          <a:lstStyle>
            <a:lvl1pPr algn="l">
              <a:lnSpc>
                <a:spcPct val="80000"/>
              </a:lnSpc>
              <a:defRPr sz="4850" baseline="0">
                <a:solidFill>
                  <a:schemeClr val="tx1"/>
                </a:solidFill>
              </a:defRPr>
            </a:lvl1pPr>
          </a:lstStyle>
          <a:p>
            <a:r>
              <a:rPr lang="en-US" altLang="ja-JP"/>
              <a:t>Click to edit Master title style</a:t>
            </a:r>
            <a:endParaRPr lang="ja-JP" altLang="en-US" dirty="0"/>
          </a:p>
        </p:txBody>
      </p:sp>
      <p:sp>
        <p:nvSpPr>
          <p:cNvPr id="5" name="Text Placeholder 3"/>
          <p:cNvSpPr>
            <a:spLocks noGrp="1"/>
          </p:cNvSpPr>
          <p:nvPr>
            <p:ph type="body" sz="quarter" idx="13"/>
          </p:nvPr>
        </p:nvSpPr>
        <p:spPr>
          <a:xfrm>
            <a:off x="407792" y="4931684"/>
            <a:ext cx="3246436" cy="2250227"/>
          </a:xfrm>
        </p:spPr>
        <p:txBody>
          <a:bodyPr/>
          <a:lstStyle>
            <a:lvl1pPr marL="157491" indent="-157491">
              <a:buFont typeface="Wingdings" panose="05000000000000000000" pitchFamily="2" charset="2"/>
              <a:buChar char="n"/>
              <a:defRPr sz="992">
                <a:solidFill>
                  <a:schemeClr val="tx1"/>
                </a:solidFill>
              </a:defRPr>
            </a:lvl1pPr>
          </a:lstStyle>
          <a:p>
            <a:pPr lvl="0"/>
            <a:r>
              <a:rPr lang="en-US" altLang="ja-JP"/>
              <a:t>Edit Master text styles</a:t>
            </a:r>
          </a:p>
        </p:txBody>
      </p:sp>
      <p:sp>
        <p:nvSpPr>
          <p:cNvPr id="6" name="Text Placeholder 3"/>
          <p:cNvSpPr>
            <a:spLocks noGrp="1"/>
          </p:cNvSpPr>
          <p:nvPr>
            <p:ph type="body" sz="quarter" idx="14"/>
          </p:nvPr>
        </p:nvSpPr>
        <p:spPr>
          <a:xfrm>
            <a:off x="402346" y="3633405"/>
            <a:ext cx="3251882" cy="1293097"/>
          </a:xfrm>
        </p:spPr>
        <p:txBody>
          <a:bodyPr anchor="b"/>
          <a:lstStyle>
            <a:lvl1pPr algn="l">
              <a:lnSpc>
                <a:spcPct val="80000"/>
              </a:lnSpc>
              <a:spcBef>
                <a:spcPts val="0"/>
              </a:spcBef>
              <a:defRPr sz="2425" b="1" cap="all" spc="-83" baseline="0">
                <a:solidFill>
                  <a:schemeClr val="tx1">
                    <a:lumMod val="60000"/>
                    <a:lumOff val="40000"/>
                  </a:schemeClr>
                </a:solidFill>
                <a:latin typeface="+mj-lt"/>
              </a:defRPr>
            </a:lvl1pPr>
          </a:lstStyle>
          <a:p>
            <a:pPr lvl="0"/>
            <a:r>
              <a:rPr lang="en-US" altLang="ja-JP"/>
              <a:t>Edit Master text styles</a:t>
            </a:r>
          </a:p>
        </p:txBody>
      </p:sp>
    </p:spTree>
    <p:extLst>
      <p:ext uri="{BB962C8B-B14F-4D97-AF65-F5344CB8AC3E}">
        <p14:creationId xmlns:p14="http://schemas.microsoft.com/office/powerpoint/2010/main" val="2469076113"/>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55505" y="1962823"/>
            <a:ext cx="8769615" cy="3634031"/>
          </a:xfrm>
        </p:spPr>
        <p:txBody>
          <a:bodyPr/>
          <a:lstStyle>
            <a:lvl1pPr algn="ctr">
              <a:lnSpc>
                <a:spcPct val="100000"/>
              </a:lnSpc>
              <a:defRPr sz="3638" baseline="0">
                <a:solidFill>
                  <a:schemeClr val="bg2"/>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288743941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nd texts">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036EC21-A2F7-43BA-B931-5DD2527CE77B}"/>
              </a:ext>
            </a:extLst>
          </p:cNvPr>
          <p:cNvSpPr/>
          <p:nvPr userDrawn="1"/>
        </p:nvSpPr>
        <p:spPr>
          <a:xfrm>
            <a:off x="877888" y="866775"/>
            <a:ext cx="4289425" cy="5551488"/>
          </a:xfrm>
          <a:custGeom>
            <a:avLst/>
            <a:gdLst/>
            <a:ahLst/>
            <a:cxnLst/>
            <a:rect l="l" t="t" r="r" b="b"/>
            <a:pathLst>
              <a:path w="6168925" h="5987852">
                <a:moveTo>
                  <a:pt x="3237011" y="5984131"/>
                </a:moveTo>
                <a:cubicBezTo>
                  <a:pt x="3239492" y="5984131"/>
                  <a:pt x="3241972" y="5985372"/>
                  <a:pt x="3244453" y="5987852"/>
                </a:cubicBezTo>
                <a:lnTo>
                  <a:pt x="3237011" y="5987852"/>
                </a:lnTo>
                <a:lnTo>
                  <a:pt x="3229570" y="5987852"/>
                </a:lnTo>
                <a:cubicBezTo>
                  <a:pt x="3232051" y="5985372"/>
                  <a:pt x="3234531" y="5984131"/>
                  <a:pt x="3237011" y="5984131"/>
                </a:cubicBezTo>
                <a:close/>
                <a:moveTo>
                  <a:pt x="2582167" y="5883672"/>
                </a:moveTo>
                <a:lnTo>
                  <a:pt x="2589609" y="5883672"/>
                </a:lnTo>
                <a:cubicBezTo>
                  <a:pt x="2589609" y="5883672"/>
                  <a:pt x="2589609" y="5886153"/>
                  <a:pt x="2589609" y="5891113"/>
                </a:cubicBezTo>
                <a:close/>
                <a:moveTo>
                  <a:pt x="2745878" y="5831582"/>
                </a:moveTo>
                <a:lnTo>
                  <a:pt x="2760761" y="5839024"/>
                </a:lnTo>
                <a:cubicBezTo>
                  <a:pt x="2760761" y="5839024"/>
                  <a:pt x="2755801" y="5839024"/>
                  <a:pt x="2745878" y="5839024"/>
                </a:cubicBezTo>
                <a:cubicBezTo>
                  <a:pt x="2745878" y="5834063"/>
                  <a:pt x="2745878" y="5831582"/>
                  <a:pt x="2745878" y="5831582"/>
                </a:cubicBezTo>
                <a:close/>
                <a:moveTo>
                  <a:pt x="2965400" y="5827862"/>
                </a:moveTo>
                <a:cubicBezTo>
                  <a:pt x="2967880" y="5827862"/>
                  <a:pt x="2971601" y="5829102"/>
                  <a:pt x="2976562" y="5831582"/>
                </a:cubicBezTo>
                <a:lnTo>
                  <a:pt x="2969121" y="5839024"/>
                </a:lnTo>
                <a:cubicBezTo>
                  <a:pt x="2964160" y="5839024"/>
                  <a:pt x="2961679" y="5836544"/>
                  <a:pt x="2961679" y="5831582"/>
                </a:cubicBezTo>
                <a:cubicBezTo>
                  <a:pt x="2961679" y="5829102"/>
                  <a:pt x="2962920" y="5827862"/>
                  <a:pt x="2965400" y="5827862"/>
                </a:cubicBezTo>
                <a:close/>
                <a:moveTo>
                  <a:pt x="2708671" y="5824141"/>
                </a:moveTo>
                <a:cubicBezTo>
                  <a:pt x="2708671" y="5824141"/>
                  <a:pt x="2711152" y="5825381"/>
                  <a:pt x="2716113" y="5827862"/>
                </a:cubicBezTo>
                <a:cubicBezTo>
                  <a:pt x="2721074" y="5830342"/>
                  <a:pt x="2723554" y="5831582"/>
                  <a:pt x="2723554" y="5831582"/>
                </a:cubicBezTo>
                <a:lnTo>
                  <a:pt x="2708671" y="5831582"/>
                </a:lnTo>
                <a:close/>
                <a:moveTo>
                  <a:pt x="2842617" y="5816699"/>
                </a:moveTo>
                <a:cubicBezTo>
                  <a:pt x="2842617" y="5821661"/>
                  <a:pt x="2851298" y="5824141"/>
                  <a:pt x="2868662" y="5824141"/>
                </a:cubicBezTo>
                <a:cubicBezTo>
                  <a:pt x="2886025" y="5824141"/>
                  <a:pt x="2897187" y="5826621"/>
                  <a:pt x="2902148" y="5831582"/>
                </a:cubicBezTo>
                <a:lnTo>
                  <a:pt x="2887265" y="5831582"/>
                </a:lnTo>
                <a:lnTo>
                  <a:pt x="2879824" y="5831582"/>
                </a:lnTo>
                <a:lnTo>
                  <a:pt x="2857500" y="5831582"/>
                </a:lnTo>
                <a:lnTo>
                  <a:pt x="2835175" y="5824141"/>
                </a:lnTo>
                <a:close/>
                <a:moveTo>
                  <a:pt x="2790527" y="5816699"/>
                </a:moveTo>
                <a:lnTo>
                  <a:pt x="2812851" y="5824141"/>
                </a:lnTo>
                <a:cubicBezTo>
                  <a:pt x="2817812" y="5829102"/>
                  <a:pt x="2819052" y="5831582"/>
                  <a:pt x="2816572" y="5831582"/>
                </a:cubicBezTo>
                <a:cubicBezTo>
                  <a:pt x="2814091" y="5831582"/>
                  <a:pt x="2807890" y="5834063"/>
                  <a:pt x="2797968" y="5839024"/>
                </a:cubicBezTo>
                <a:cubicBezTo>
                  <a:pt x="2793008" y="5839024"/>
                  <a:pt x="2790527" y="5836544"/>
                  <a:pt x="2790527" y="5831582"/>
                </a:cubicBezTo>
                <a:cubicBezTo>
                  <a:pt x="2790527" y="5826621"/>
                  <a:pt x="2790527" y="5821661"/>
                  <a:pt x="2790527" y="5816699"/>
                </a:cubicBezTo>
                <a:close/>
                <a:moveTo>
                  <a:pt x="2537519" y="5801817"/>
                </a:moveTo>
                <a:cubicBezTo>
                  <a:pt x="2547441" y="5801817"/>
                  <a:pt x="2554883" y="5804297"/>
                  <a:pt x="2559843" y="5809258"/>
                </a:cubicBezTo>
                <a:lnTo>
                  <a:pt x="2530078" y="5809258"/>
                </a:lnTo>
                <a:close/>
                <a:moveTo>
                  <a:pt x="3383979" y="5790654"/>
                </a:moveTo>
                <a:cubicBezTo>
                  <a:pt x="3385219" y="5790654"/>
                  <a:pt x="3385839" y="5791895"/>
                  <a:pt x="3385839" y="5794375"/>
                </a:cubicBezTo>
                <a:lnTo>
                  <a:pt x="3378398" y="5794375"/>
                </a:lnTo>
                <a:cubicBezTo>
                  <a:pt x="3380878" y="5791895"/>
                  <a:pt x="3382739" y="5790654"/>
                  <a:pt x="3383979" y="5790654"/>
                </a:cubicBezTo>
                <a:close/>
                <a:moveTo>
                  <a:pt x="2178471" y="5775772"/>
                </a:moveTo>
                <a:cubicBezTo>
                  <a:pt x="2179712" y="5775772"/>
                  <a:pt x="2180332" y="5777012"/>
                  <a:pt x="2180332" y="5779492"/>
                </a:cubicBezTo>
                <a:lnTo>
                  <a:pt x="2172890" y="5779492"/>
                </a:lnTo>
                <a:cubicBezTo>
                  <a:pt x="2175371" y="5777012"/>
                  <a:pt x="2177231" y="5775772"/>
                  <a:pt x="2178471" y="5775772"/>
                </a:cubicBezTo>
                <a:close/>
                <a:moveTo>
                  <a:pt x="2790527" y="5764610"/>
                </a:moveTo>
                <a:cubicBezTo>
                  <a:pt x="2795488" y="5764610"/>
                  <a:pt x="2797968" y="5764610"/>
                  <a:pt x="2797968" y="5764610"/>
                </a:cubicBezTo>
                <a:cubicBezTo>
                  <a:pt x="2797968" y="5764610"/>
                  <a:pt x="2796728" y="5765850"/>
                  <a:pt x="2794248" y="5768330"/>
                </a:cubicBezTo>
                <a:cubicBezTo>
                  <a:pt x="2791767" y="5770811"/>
                  <a:pt x="2790527" y="5772051"/>
                  <a:pt x="2790527" y="5772051"/>
                </a:cubicBezTo>
                <a:lnTo>
                  <a:pt x="2783085" y="5772051"/>
                </a:lnTo>
                <a:cubicBezTo>
                  <a:pt x="2783085" y="5767090"/>
                  <a:pt x="2785566" y="5764610"/>
                  <a:pt x="2790527" y="5764610"/>
                </a:cubicBezTo>
                <a:close/>
                <a:moveTo>
                  <a:pt x="3839765" y="5757168"/>
                </a:moveTo>
                <a:lnTo>
                  <a:pt x="3862089" y="5757168"/>
                </a:lnTo>
                <a:cubicBezTo>
                  <a:pt x="3857128" y="5762129"/>
                  <a:pt x="3849687" y="5764610"/>
                  <a:pt x="3839765" y="5764610"/>
                </a:cubicBezTo>
                <a:lnTo>
                  <a:pt x="3824882" y="5764610"/>
                </a:lnTo>
                <a:close/>
                <a:moveTo>
                  <a:pt x="2745878" y="5757168"/>
                </a:moveTo>
                <a:lnTo>
                  <a:pt x="2760761" y="5757168"/>
                </a:lnTo>
                <a:cubicBezTo>
                  <a:pt x="2760761" y="5762129"/>
                  <a:pt x="2755801" y="5764610"/>
                  <a:pt x="2745878" y="5764610"/>
                </a:cubicBezTo>
                <a:close/>
                <a:moveTo>
                  <a:pt x="2664023" y="5753447"/>
                </a:moveTo>
                <a:cubicBezTo>
                  <a:pt x="2666504" y="5753447"/>
                  <a:pt x="2668984" y="5754688"/>
                  <a:pt x="2671464" y="5757168"/>
                </a:cubicBezTo>
                <a:lnTo>
                  <a:pt x="2671464" y="5764610"/>
                </a:lnTo>
                <a:lnTo>
                  <a:pt x="2656582" y="5757168"/>
                </a:lnTo>
                <a:cubicBezTo>
                  <a:pt x="2659062" y="5754688"/>
                  <a:pt x="2661543" y="5753447"/>
                  <a:pt x="2664023" y="5753447"/>
                </a:cubicBezTo>
                <a:close/>
                <a:moveTo>
                  <a:pt x="3568154" y="5749727"/>
                </a:moveTo>
                <a:cubicBezTo>
                  <a:pt x="3590478" y="5749727"/>
                  <a:pt x="3601640" y="5750967"/>
                  <a:pt x="3601640" y="5753447"/>
                </a:cubicBezTo>
                <a:cubicBezTo>
                  <a:pt x="3601640" y="5755928"/>
                  <a:pt x="3597920" y="5757168"/>
                  <a:pt x="3590478" y="5757168"/>
                </a:cubicBezTo>
                <a:cubicBezTo>
                  <a:pt x="3583037" y="5757168"/>
                  <a:pt x="3571875" y="5757168"/>
                  <a:pt x="3556992" y="5757168"/>
                </a:cubicBezTo>
                <a:cubicBezTo>
                  <a:pt x="3547070" y="5757168"/>
                  <a:pt x="3539629" y="5757168"/>
                  <a:pt x="3534668" y="5757168"/>
                </a:cubicBezTo>
                <a:cubicBezTo>
                  <a:pt x="3529707" y="5757168"/>
                  <a:pt x="3528467" y="5755928"/>
                  <a:pt x="3530947" y="5753447"/>
                </a:cubicBezTo>
                <a:cubicBezTo>
                  <a:pt x="3533427" y="5750967"/>
                  <a:pt x="3545830" y="5749727"/>
                  <a:pt x="3568154" y="5749727"/>
                </a:cubicBezTo>
                <a:close/>
                <a:moveTo>
                  <a:pt x="3385839" y="5749727"/>
                </a:moveTo>
                <a:lnTo>
                  <a:pt x="3393281" y="5757168"/>
                </a:lnTo>
                <a:cubicBezTo>
                  <a:pt x="3388320" y="5757168"/>
                  <a:pt x="3380878" y="5757168"/>
                  <a:pt x="3370957" y="5757168"/>
                </a:cubicBezTo>
                <a:close/>
                <a:moveTo>
                  <a:pt x="3050976" y="5749727"/>
                </a:moveTo>
                <a:cubicBezTo>
                  <a:pt x="3055937" y="5749727"/>
                  <a:pt x="3060898" y="5750967"/>
                  <a:pt x="3065859" y="5753447"/>
                </a:cubicBezTo>
                <a:cubicBezTo>
                  <a:pt x="3070820" y="5755928"/>
                  <a:pt x="3070820" y="5759649"/>
                  <a:pt x="3065859" y="5764610"/>
                </a:cubicBezTo>
                <a:cubicBezTo>
                  <a:pt x="3065859" y="5764610"/>
                  <a:pt x="3062138" y="5764610"/>
                  <a:pt x="3054697" y="5764610"/>
                </a:cubicBezTo>
                <a:cubicBezTo>
                  <a:pt x="3047255" y="5764610"/>
                  <a:pt x="3043535" y="5764610"/>
                  <a:pt x="3043535" y="5764610"/>
                </a:cubicBezTo>
                <a:cubicBezTo>
                  <a:pt x="3033613" y="5759649"/>
                  <a:pt x="3036093" y="5754688"/>
                  <a:pt x="3050976" y="5749727"/>
                </a:cubicBezTo>
                <a:close/>
                <a:moveTo>
                  <a:pt x="3013769" y="5749727"/>
                </a:moveTo>
                <a:lnTo>
                  <a:pt x="3021210" y="5757168"/>
                </a:lnTo>
                <a:cubicBezTo>
                  <a:pt x="3021210" y="5762129"/>
                  <a:pt x="3019970" y="5764610"/>
                  <a:pt x="3017490" y="5764610"/>
                </a:cubicBezTo>
                <a:cubicBezTo>
                  <a:pt x="3015009" y="5764610"/>
                  <a:pt x="3013769" y="5762129"/>
                  <a:pt x="3013769" y="5757168"/>
                </a:cubicBezTo>
                <a:cubicBezTo>
                  <a:pt x="3013769" y="5752207"/>
                  <a:pt x="3013769" y="5749727"/>
                  <a:pt x="3013769" y="5749727"/>
                </a:cubicBezTo>
                <a:close/>
                <a:moveTo>
                  <a:pt x="2794248" y="5749727"/>
                </a:moveTo>
                <a:cubicBezTo>
                  <a:pt x="2796728" y="5749727"/>
                  <a:pt x="2797968" y="5752207"/>
                  <a:pt x="2797968" y="5757168"/>
                </a:cubicBezTo>
                <a:lnTo>
                  <a:pt x="2790527" y="5757168"/>
                </a:lnTo>
                <a:cubicBezTo>
                  <a:pt x="2790527" y="5752207"/>
                  <a:pt x="2791767" y="5749727"/>
                  <a:pt x="2794248" y="5749727"/>
                </a:cubicBezTo>
                <a:close/>
                <a:moveTo>
                  <a:pt x="4152304" y="5734844"/>
                </a:moveTo>
                <a:cubicBezTo>
                  <a:pt x="4152304" y="5734844"/>
                  <a:pt x="4152304" y="5737325"/>
                  <a:pt x="4152304" y="5742285"/>
                </a:cubicBezTo>
                <a:cubicBezTo>
                  <a:pt x="4147343" y="5742285"/>
                  <a:pt x="4142383" y="5742285"/>
                  <a:pt x="4137422" y="5742285"/>
                </a:cubicBezTo>
                <a:close/>
                <a:moveTo>
                  <a:pt x="2887265" y="5734844"/>
                </a:moveTo>
                <a:lnTo>
                  <a:pt x="2917031" y="5734844"/>
                </a:lnTo>
                <a:cubicBezTo>
                  <a:pt x="2917031" y="5734844"/>
                  <a:pt x="2915791" y="5736085"/>
                  <a:pt x="2913310" y="5738565"/>
                </a:cubicBezTo>
                <a:cubicBezTo>
                  <a:pt x="2910829" y="5741045"/>
                  <a:pt x="2907109" y="5742285"/>
                  <a:pt x="2902148" y="5742285"/>
                </a:cubicBezTo>
                <a:close/>
                <a:moveTo>
                  <a:pt x="3162597" y="5727403"/>
                </a:moveTo>
                <a:cubicBezTo>
                  <a:pt x="3162597" y="5732364"/>
                  <a:pt x="3162597" y="5734844"/>
                  <a:pt x="3162597" y="5734844"/>
                </a:cubicBezTo>
                <a:cubicBezTo>
                  <a:pt x="3162597" y="5739805"/>
                  <a:pt x="3161357" y="5742285"/>
                  <a:pt x="3158876" y="5742285"/>
                </a:cubicBezTo>
                <a:cubicBezTo>
                  <a:pt x="3156396" y="5742285"/>
                  <a:pt x="3155156" y="5739805"/>
                  <a:pt x="3155156" y="5734844"/>
                </a:cubicBezTo>
                <a:cubicBezTo>
                  <a:pt x="3155156" y="5729883"/>
                  <a:pt x="3157636" y="5727403"/>
                  <a:pt x="3162597" y="5727403"/>
                </a:cubicBezTo>
                <a:close/>
                <a:moveTo>
                  <a:pt x="3028652" y="5727403"/>
                </a:moveTo>
                <a:cubicBezTo>
                  <a:pt x="3028652" y="5727403"/>
                  <a:pt x="3031133" y="5727403"/>
                  <a:pt x="3036093" y="5727403"/>
                </a:cubicBezTo>
                <a:cubicBezTo>
                  <a:pt x="3041054" y="5727403"/>
                  <a:pt x="3042295" y="5728643"/>
                  <a:pt x="3039814" y="5731123"/>
                </a:cubicBezTo>
                <a:cubicBezTo>
                  <a:pt x="3037333" y="5733604"/>
                  <a:pt x="3033613" y="5734844"/>
                  <a:pt x="3028652" y="5734844"/>
                </a:cubicBezTo>
                <a:cubicBezTo>
                  <a:pt x="3028652" y="5734844"/>
                  <a:pt x="3028652" y="5732364"/>
                  <a:pt x="3028652" y="5727403"/>
                </a:cubicBezTo>
                <a:close/>
                <a:moveTo>
                  <a:pt x="2840756" y="5723682"/>
                </a:moveTo>
                <a:cubicBezTo>
                  <a:pt x="2841997" y="5723682"/>
                  <a:pt x="2842617" y="5724922"/>
                  <a:pt x="2842617" y="5727403"/>
                </a:cubicBezTo>
                <a:lnTo>
                  <a:pt x="2842617" y="5734844"/>
                </a:lnTo>
                <a:lnTo>
                  <a:pt x="2835175" y="5727403"/>
                </a:lnTo>
                <a:cubicBezTo>
                  <a:pt x="2837656" y="5724922"/>
                  <a:pt x="2839516" y="5723682"/>
                  <a:pt x="2840756" y="5723682"/>
                </a:cubicBezTo>
                <a:close/>
                <a:moveTo>
                  <a:pt x="4021150" y="5716240"/>
                </a:moveTo>
                <a:cubicBezTo>
                  <a:pt x="4023010" y="5716240"/>
                  <a:pt x="4025800" y="5717480"/>
                  <a:pt x="4029521" y="5719961"/>
                </a:cubicBezTo>
                <a:cubicBezTo>
                  <a:pt x="4036963" y="5724922"/>
                  <a:pt x="4043164" y="5727403"/>
                  <a:pt x="4048125" y="5727403"/>
                </a:cubicBezTo>
                <a:cubicBezTo>
                  <a:pt x="4053086" y="5727403"/>
                  <a:pt x="4055566" y="5727403"/>
                  <a:pt x="4055566" y="5727403"/>
                </a:cubicBezTo>
                <a:cubicBezTo>
                  <a:pt x="4055566" y="5732364"/>
                  <a:pt x="4053086" y="5734844"/>
                  <a:pt x="4048125" y="5734844"/>
                </a:cubicBezTo>
                <a:lnTo>
                  <a:pt x="4040683" y="5727403"/>
                </a:lnTo>
                <a:cubicBezTo>
                  <a:pt x="4035722" y="5727403"/>
                  <a:pt x="4030761" y="5727403"/>
                  <a:pt x="4025800" y="5727403"/>
                </a:cubicBezTo>
                <a:lnTo>
                  <a:pt x="4018359" y="5719961"/>
                </a:lnTo>
                <a:cubicBezTo>
                  <a:pt x="4018359" y="5717480"/>
                  <a:pt x="4019289" y="5716240"/>
                  <a:pt x="4021150" y="5716240"/>
                </a:cubicBezTo>
                <a:close/>
                <a:moveTo>
                  <a:pt x="3088183" y="5712520"/>
                </a:moveTo>
                <a:lnTo>
                  <a:pt x="3095625" y="5719961"/>
                </a:lnTo>
                <a:lnTo>
                  <a:pt x="3058417" y="5719961"/>
                </a:lnTo>
                <a:cubicBezTo>
                  <a:pt x="3058417" y="5715000"/>
                  <a:pt x="3068340" y="5712520"/>
                  <a:pt x="3088183" y="5712520"/>
                </a:cubicBezTo>
                <a:close/>
                <a:moveTo>
                  <a:pt x="2530078" y="5705078"/>
                </a:moveTo>
                <a:cubicBezTo>
                  <a:pt x="2535038" y="5705078"/>
                  <a:pt x="2537519" y="5706319"/>
                  <a:pt x="2537519" y="5708799"/>
                </a:cubicBezTo>
                <a:cubicBezTo>
                  <a:pt x="2537519" y="5711280"/>
                  <a:pt x="2535038" y="5712520"/>
                  <a:pt x="2530078" y="5712520"/>
                </a:cubicBezTo>
                <a:cubicBezTo>
                  <a:pt x="2525117" y="5717481"/>
                  <a:pt x="2521396" y="5718721"/>
                  <a:pt x="2518916" y="5716240"/>
                </a:cubicBezTo>
                <a:cubicBezTo>
                  <a:pt x="2516435" y="5713760"/>
                  <a:pt x="2516435" y="5711280"/>
                  <a:pt x="2518916" y="5708799"/>
                </a:cubicBezTo>
                <a:cubicBezTo>
                  <a:pt x="2521396" y="5706319"/>
                  <a:pt x="2525117" y="5705078"/>
                  <a:pt x="2530078" y="5705078"/>
                </a:cubicBezTo>
                <a:close/>
                <a:moveTo>
                  <a:pt x="1970112" y="5700427"/>
                </a:moveTo>
                <a:cubicBezTo>
                  <a:pt x="1971352" y="5701048"/>
                  <a:pt x="1971972" y="5702598"/>
                  <a:pt x="1971972" y="5705078"/>
                </a:cubicBezTo>
                <a:lnTo>
                  <a:pt x="1964531" y="5712520"/>
                </a:lnTo>
                <a:cubicBezTo>
                  <a:pt x="1959570" y="5712520"/>
                  <a:pt x="1957089" y="5711280"/>
                  <a:pt x="1957089" y="5708799"/>
                </a:cubicBezTo>
                <a:cubicBezTo>
                  <a:pt x="1957089" y="5706319"/>
                  <a:pt x="1959570" y="5703838"/>
                  <a:pt x="1964531" y="5701358"/>
                </a:cubicBezTo>
                <a:cubicBezTo>
                  <a:pt x="1967011" y="5700118"/>
                  <a:pt x="1968872" y="5699808"/>
                  <a:pt x="1970112" y="5700427"/>
                </a:cubicBezTo>
                <a:close/>
                <a:moveTo>
                  <a:pt x="2998886" y="5697637"/>
                </a:moveTo>
                <a:cubicBezTo>
                  <a:pt x="2998886" y="5697637"/>
                  <a:pt x="3001367" y="5697637"/>
                  <a:pt x="3006328" y="5697637"/>
                </a:cubicBezTo>
                <a:cubicBezTo>
                  <a:pt x="3011288" y="5697637"/>
                  <a:pt x="3013769" y="5700118"/>
                  <a:pt x="3013769" y="5705078"/>
                </a:cubicBezTo>
                <a:lnTo>
                  <a:pt x="3021210" y="5712520"/>
                </a:lnTo>
                <a:cubicBezTo>
                  <a:pt x="3021210" y="5717481"/>
                  <a:pt x="3011288" y="5717481"/>
                  <a:pt x="2991445" y="5712520"/>
                </a:cubicBezTo>
                <a:cubicBezTo>
                  <a:pt x="2971601" y="5702598"/>
                  <a:pt x="2974081" y="5697637"/>
                  <a:pt x="2998886" y="5697637"/>
                </a:cubicBezTo>
                <a:close/>
                <a:moveTo>
                  <a:pt x="2850058" y="5697637"/>
                </a:moveTo>
                <a:lnTo>
                  <a:pt x="2842617" y="5705078"/>
                </a:lnTo>
                <a:cubicBezTo>
                  <a:pt x="2832695" y="5705078"/>
                  <a:pt x="2822773" y="5705078"/>
                  <a:pt x="2812851" y="5705078"/>
                </a:cubicBezTo>
                <a:cubicBezTo>
                  <a:pt x="2802929" y="5705078"/>
                  <a:pt x="2797968" y="5705078"/>
                  <a:pt x="2797968" y="5705078"/>
                </a:cubicBezTo>
                <a:close/>
                <a:moveTo>
                  <a:pt x="2619375" y="5697637"/>
                </a:moveTo>
                <a:cubicBezTo>
                  <a:pt x="2624335" y="5697637"/>
                  <a:pt x="2630537" y="5697637"/>
                  <a:pt x="2637978" y="5697637"/>
                </a:cubicBezTo>
                <a:cubicBezTo>
                  <a:pt x="2645419" y="5697637"/>
                  <a:pt x="2649140" y="5697637"/>
                  <a:pt x="2649140" y="5697637"/>
                </a:cubicBezTo>
                <a:cubicBezTo>
                  <a:pt x="2654101" y="5702598"/>
                  <a:pt x="2659062" y="5705078"/>
                  <a:pt x="2664023" y="5705078"/>
                </a:cubicBezTo>
                <a:lnTo>
                  <a:pt x="2678906" y="5712520"/>
                </a:lnTo>
                <a:lnTo>
                  <a:pt x="2664023" y="5712520"/>
                </a:lnTo>
                <a:cubicBezTo>
                  <a:pt x="2659062" y="5712520"/>
                  <a:pt x="2644179" y="5710040"/>
                  <a:pt x="2619375" y="5705078"/>
                </a:cubicBezTo>
                <a:close/>
                <a:moveTo>
                  <a:pt x="3564433" y="5693916"/>
                </a:moveTo>
                <a:cubicBezTo>
                  <a:pt x="3566914" y="5693916"/>
                  <a:pt x="3569394" y="5695157"/>
                  <a:pt x="3571875" y="5697637"/>
                </a:cubicBezTo>
                <a:lnTo>
                  <a:pt x="3564433" y="5697637"/>
                </a:lnTo>
                <a:lnTo>
                  <a:pt x="3556992" y="5697637"/>
                </a:lnTo>
                <a:cubicBezTo>
                  <a:pt x="3559473" y="5695157"/>
                  <a:pt x="3561953" y="5693916"/>
                  <a:pt x="3564433" y="5693916"/>
                </a:cubicBezTo>
                <a:close/>
                <a:moveTo>
                  <a:pt x="4018359" y="5675313"/>
                </a:moveTo>
                <a:cubicBezTo>
                  <a:pt x="4023320" y="5675313"/>
                  <a:pt x="4027041" y="5677793"/>
                  <a:pt x="4029521" y="5682754"/>
                </a:cubicBezTo>
                <a:cubicBezTo>
                  <a:pt x="4032002" y="5687715"/>
                  <a:pt x="4030761" y="5690196"/>
                  <a:pt x="4025800" y="5690196"/>
                </a:cubicBezTo>
                <a:lnTo>
                  <a:pt x="4018359" y="5682754"/>
                </a:lnTo>
                <a:cubicBezTo>
                  <a:pt x="4018359" y="5677793"/>
                  <a:pt x="4018359" y="5675313"/>
                  <a:pt x="4018359" y="5675313"/>
                </a:cubicBezTo>
                <a:close/>
                <a:moveTo>
                  <a:pt x="3289101" y="5675313"/>
                </a:moveTo>
                <a:cubicBezTo>
                  <a:pt x="3289101" y="5675313"/>
                  <a:pt x="3291581" y="5675313"/>
                  <a:pt x="3296542" y="5675313"/>
                </a:cubicBezTo>
                <a:lnTo>
                  <a:pt x="3289101" y="5682754"/>
                </a:lnTo>
                <a:close/>
                <a:moveTo>
                  <a:pt x="2850058" y="5675313"/>
                </a:moveTo>
                <a:lnTo>
                  <a:pt x="2864941" y="5675313"/>
                </a:lnTo>
                <a:cubicBezTo>
                  <a:pt x="2869902" y="5675313"/>
                  <a:pt x="2874863" y="5675313"/>
                  <a:pt x="2879824" y="5675313"/>
                </a:cubicBezTo>
                <a:cubicBezTo>
                  <a:pt x="2884784" y="5675313"/>
                  <a:pt x="2887265" y="5675313"/>
                  <a:pt x="2887265" y="5675313"/>
                </a:cubicBezTo>
                <a:cubicBezTo>
                  <a:pt x="2892226" y="5680274"/>
                  <a:pt x="2897187" y="5682754"/>
                  <a:pt x="2902148" y="5682754"/>
                </a:cubicBezTo>
                <a:cubicBezTo>
                  <a:pt x="2907109" y="5682754"/>
                  <a:pt x="2910829" y="5683995"/>
                  <a:pt x="2913310" y="5686475"/>
                </a:cubicBezTo>
                <a:cubicBezTo>
                  <a:pt x="2915791" y="5688955"/>
                  <a:pt x="2917031" y="5690196"/>
                  <a:pt x="2917031" y="5690196"/>
                </a:cubicBezTo>
                <a:lnTo>
                  <a:pt x="2887265" y="5690196"/>
                </a:lnTo>
                <a:cubicBezTo>
                  <a:pt x="2882304" y="5690196"/>
                  <a:pt x="2874863" y="5687715"/>
                  <a:pt x="2864941" y="5682754"/>
                </a:cubicBezTo>
                <a:close/>
                <a:moveTo>
                  <a:pt x="2716113" y="5675313"/>
                </a:moveTo>
                <a:cubicBezTo>
                  <a:pt x="2721074" y="5675313"/>
                  <a:pt x="2721074" y="5677793"/>
                  <a:pt x="2716113" y="5682754"/>
                </a:cubicBezTo>
                <a:cubicBezTo>
                  <a:pt x="2716113" y="5687715"/>
                  <a:pt x="2717353" y="5691436"/>
                  <a:pt x="2719834" y="5693916"/>
                </a:cubicBezTo>
                <a:cubicBezTo>
                  <a:pt x="2722314" y="5696397"/>
                  <a:pt x="2730996" y="5695157"/>
                  <a:pt x="2745878" y="5690196"/>
                </a:cubicBezTo>
                <a:lnTo>
                  <a:pt x="2753320" y="5705078"/>
                </a:lnTo>
                <a:lnTo>
                  <a:pt x="2738437" y="5712520"/>
                </a:lnTo>
                <a:lnTo>
                  <a:pt x="2753320" y="5719961"/>
                </a:lnTo>
                <a:lnTo>
                  <a:pt x="2745878" y="5727403"/>
                </a:lnTo>
                <a:cubicBezTo>
                  <a:pt x="2735956" y="5722442"/>
                  <a:pt x="2730996" y="5719961"/>
                  <a:pt x="2730996" y="5719961"/>
                </a:cubicBezTo>
                <a:lnTo>
                  <a:pt x="2716113" y="5705078"/>
                </a:lnTo>
                <a:lnTo>
                  <a:pt x="2708671" y="5697637"/>
                </a:lnTo>
                <a:cubicBezTo>
                  <a:pt x="2708671" y="5697637"/>
                  <a:pt x="2708671" y="5692676"/>
                  <a:pt x="2708671" y="5682754"/>
                </a:cubicBezTo>
                <a:close/>
                <a:moveTo>
                  <a:pt x="3988593" y="5667871"/>
                </a:moveTo>
                <a:lnTo>
                  <a:pt x="3996035" y="5667871"/>
                </a:lnTo>
                <a:cubicBezTo>
                  <a:pt x="3996035" y="5677793"/>
                  <a:pt x="3991074" y="5680274"/>
                  <a:pt x="3981152" y="5675313"/>
                </a:cubicBezTo>
                <a:cubicBezTo>
                  <a:pt x="3976191" y="5670352"/>
                  <a:pt x="3978672" y="5667871"/>
                  <a:pt x="3988593" y="5667871"/>
                </a:cubicBezTo>
                <a:close/>
                <a:moveTo>
                  <a:pt x="3065859" y="5667871"/>
                </a:moveTo>
                <a:lnTo>
                  <a:pt x="3058417" y="5690196"/>
                </a:lnTo>
                <a:cubicBezTo>
                  <a:pt x="3048495" y="5700118"/>
                  <a:pt x="3041054" y="5700118"/>
                  <a:pt x="3036093" y="5690196"/>
                </a:cubicBezTo>
                <a:close/>
                <a:moveTo>
                  <a:pt x="3475136" y="5660430"/>
                </a:moveTo>
                <a:cubicBezTo>
                  <a:pt x="3480097" y="5660430"/>
                  <a:pt x="3482578" y="5661671"/>
                  <a:pt x="3482578" y="5664151"/>
                </a:cubicBezTo>
                <a:cubicBezTo>
                  <a:pt x="3482578" y="5666631"/>
                  <a:pt x="3480097" y="5667871"/>
                  <a:pt x="3475136" y="5667871"/>
                </a:cubicBezTo>
                <a:cubicBezTo>
                  <a:pt x="3455292" y="5672833"/>
                  <a:pt x="3445371" y="5672833"/>
                  <a:pt x="3445371" y="5667871"/>
                </a:cubicBezTo>
                <a:cubicBezTo>
                  <a:pt x="3445371" y="5662911"/>
                  <a:pt x="3455292" y="5660430"/>
                  <a:pt x="3475136" y="5660430"/>
                </a:cubicBezTo>
                <a:close/>
                <a:moveTo>
                  <a:pt x="3162597" y="5660430"/>
                </a:moveTo>
                <a:lnTo>
                  <a:pt x="3177480" y="5667871"/>
                </a:lnTo>
                <a:cubicBezTo>
                  <a:pt x="3177480" y="5667871"/>
                  <a:pt x="3172519" y="5667871"/>
                  <a:pt x="3162597" y="5667871"/>
                </a:cubicBezTo>
                <a:lnTo>
                  <a:pt x="3155156" y="5667871"/>
                </a:lnTo>
                <a:cubicBezTo>
                  <a:pt x="3155156" y="5662911"/>
                  <a:pt x="3157636" y="5660430"/>
                  <a:pt x="3162597" y="5660430"/>
                </a:cubicBezTo>
                <a:close/>
                <a:moveTo>
                  <a:pt x="2783085" y="5660430"/>
                </a:moveTo>
                <a:cubicBezTo>
                  <a:pt x="2788046" y="5660430"/>
                  <a:pt x="2790527" y="5660430"/>
                  <a:pt x="2790527" y="5660430"/>
                </a:cubicBezTo>
                <a:cubicBezTo>
                  <a:pt x="2790527" y="5660430"/>
                  <a:pt x="2790527" y="5662911"/>
                  <a:pt x="2790527" y="5667871"/>
                </a:cubicBezTo>
                <a:cubicBezTo>
                  <a:pt x="2790527" y="5667871"/>
                  <a:pt x="2788046" y="5667871"/>
                  <a:pt x="2783085" y="5667871"/>
                </a:cubicBezTo>
                <a:cubicBezTo>
                  <a:pt x="2778125" y="5662911"/>
                  <a:pt x="2778125" y="5660430"/>
                  <a:pt x="2783085" y="5660430"/>
                </a:cubicBezTo>
                <a:close/>
                <a:moveTo>
                  <a:pt x="2753320" y="5652988"/>
                </a:moveTo>
                <a:cubicBezTo>
                  <a:pt x="2758281" y="5652988"/>
                  <a:pt x="2759521" y="5654229"/>
                  <a:pt x="2757041" y="5656709"/>
                </a:cubicBezTo>
                <a:cubicBezTo>
                  <a:pt x="2754560" y="5659190"/>
                  <a:pt x="2752080" y="5660430"/>
                  <a:pt x="2749599" y="5660430"/>
                </a:cubicBezTo>
                <a:cubicBezTo>
                  <a:pt x="2747118" y="5660430"/>
                  <a:pt x="2745878" y="5659190"/>
                  <a:pt x="2745878" y="5656709"/>
                </a:cubicBezTo>
                <a:cubicBezTo>
                  <a:pt x="2745878" y="5654229"/>
                  <a:pt x="2748359" y="5652988"/>
                  <a:pt x="2753320" y="5652988"/>
                </a:cubicBezTo>
                <a:close/>
                <a:moveTo>
                  <a:pt x="3659420" y="5650362"/>
                </a:moveTo>
                <a:lnTo>
                  <a:pt x="3653730" y="5652988"/>
                </a:lnTo>
                <a:lnTo>
                  <a:pt x="3646289" y="5652988"/>
                </a:lnTo>
                <a:close/>
                <a:moveTo>
                  <a:pt x="3672334" y="5645547"/>
                </a:moveTo>
                <a:cubicBezTo>
                  <a:pt x="3674814" y="5645547"/>
                  <a:pt x="3678535" y="5645547"/>
                  <a:pt x="3683496" y="5645547"/>
                </a:cubicBezTo>
                <a:lnTo>
                  <a:pt x="3659420" y="5650362"/>
                </a:lnTo>
                <a:lnTo>
                  <a:pt x="3665822" y="5647407"/>
                </a:lnTo>
                <a:cubicBezTo>
                  <a:pt x="3668923" y="5646167"/>
                  <a:pt x="3671093" y="5645547"/>
                  <a:pt x="3672334" y="5645547"/>
                </a:cubicBezTo>
                <a:close/>
                <a:moveTo>
                  <a:pt x="2715183" y="5640896"/>
                </a:moveTo>
                <a:cubicBezTo>
                  <a:pt x="2715803" y="5641517"/>
                  <a:pt x="2716113" y="5643067"/>
                  <a:pt x="2716113" y="5645547"/>
                </a:cubicBezTo>
                <a:lnTo>
                  <a:pt x="2716113" y="5652988"/>
                </a:lnTo>
                <a:lnTo>
                  <a:pt x="2708671" y="5652988"/>
                </a:lnTo>
                <a:cubicBezTo>
                  <a:pt x="2708671" y="5648028"/>
                  <a:pt x="2709911" y="5644307"/>
                  <a:pt x="2712392" y="5641826"/>
                </a:cubicBezTo>
                <a:cubicBezTo>
                  <a:pt x="2713632" y="5640586"/>
                  <a:pt x="2714563" y="5640276"/>
                  <a:pt x="2715183" y="5640896"/>
                </a:cubicBezTo>
                <a:close/>
                <a:moveTo>
                  <a:pt x="3080742" y="5638106"/>
                </a:moveTo>
                <a:lnTo>
                  <a:pt x="3095625" y="5652988"/>
                </a:lnTo>
                <a:lnTo>
                  <a:pt x="3080742" y="5645547"/>
                </a:lnTo>
                <a:close/>
                <a:moveTo>
                  <a:pt x="2887265" y="5638106"/>
                </a:moveTo>
                <a:cubicBezTo>
                  <a:pt x="2902148" y="5643066"/>
                  <a:pt x="2912070" y="5652988"/>
                  <a:pt x="2917031" y="5667871"/>
                </a:cubicBezTo>
                <a:cubicBezTo>
                  <a:pt x="2907109" y="5667871"/>
                  <a:pt x="2902148" y="5665391"/>
                  <a:pt x="2902148" y="5660430"/>
                </a:cubicBezTo>
                <a:cubicBezTo>
                  <a:pt x="2892226" y="5655469"/>
                  <a:pt x="2884784" y="5652988"/>
                  <a:pt x="2879824" y="5652988"/>
                </a:cubicBezTo>
                <a:close/>
                <a:moveTo>
                  <a:pt x="3452812" y="5630664"/>
                </a:moveTo>
                <a:lnTo>
                  <a:pt x="3467695" y="5645547"/>
                </a:lnTo>
                <a:cubicBezTo>
                  <a:pt x="3462734" y="5645547"/>
                  <a:pt x="3457773" y="5645547"/>
                  <a:pt x="3452812" y="5645547"/>
                </a:cubicBezTo>
                <a:cubicBezTo>
                  <a:pt x="3447851" y="5640586"/>
                  <a:pt x="3447851" y="5635626"/>
                  <a:pt x="3452812" y="5630664"/>
                </a:cubicBezTo>
                <a:close/>
                <a:moveTo>
                  <a:pt x="3266777" y="5630664"/>
                </a:moveTo>
                <a:lnTo>
                  <a:pt x="3289101" y="5638106"/>
                </a:lnTo>
                <a:cubicBezTo>
                  <a:pt x="3289101" y="5643066"/>
                  <a:pt x="3281660" y="5643066"/>
                  <a:pt x="3266777" y="5638106"/>
                </a:cubicBezTo>
                <a:cubicBezTo>
                  <a:pt x="3261816" y="5633145"/>
                  <a:pt x="3261816" y="5630664"/>
                  <a:pt x="3266777" y="5630664"/>
                </a:cubicBezTo>
                <a:close/>
                <a:moveTo>
                  <a:pt x="3199804" y="5615781"/>
                </a:moveTo>
                <a:cubicBezTo>
                  <a:pt x="3199804" y="5615781"/>
                  <a:pt x="3199804" y="5618262"/>
                  <a:pt x="3199804" y="5623223"/>
                </a:cubicBezTo>
                <a:cubicBezTo>
                  <a:pt x="3199804" y="5628184"/>
                  <a:pt x="3204765" y="5633145"/>
                  <a:pt x="3214687" y="5638106"/>
                </a:cubicBezTo>
                <a:lnTo>
                  <a:pt x="3229570" y="5652988"/>
                </a:lnTo>
                <a:cubicBezTo>
                  <a:pt x="3229570" y="5657950"/>
                  <a:pt x="3223369" y="5660430"/>
                  <a:pt x="3210966" y="5660430"/>
                </a:cubicBezTo>
                <a:cubicBezTo>
                  <a:pt x="3198564" y="5660430"/>
                  <a:pt x="3191122" y="5659190"/>
                  <a:pt x="3188642" y="5656709"/>
                </a:cubicBezTo>
                <a:cubicBezTo>
                  <a:pt x="3186162" y="5654229"/>
                  <a:pt x="3186162" y="5649268"/>
                  <a:pt x="3188642" y="5641826"/>
                </a:cubicBezTo>
                <a:cubicBezTo>
                  <a:pt x="3191122" y="5634385"/>
                  <a:pt x="3192363" y="5628184"/>
                  <a:pt x="3192363" y="5623223"/>
                </a:cubicBezTo>
                <a:cubicBezTo>
                  <a:pt x="3192363" y="5623223"/>
                  <a:pt x="3192363" y="5621983"/>
                  <a:pt x="3192363" y="5619502"/>
                </a:cubicBezTo>
                <a:cubicBezTo>
                  <a:pt x="3192363" y="5617022"/>
                  <a:pt x="3194843" y="5615781"/>
                  <a:pt x="3199804" y="5615781"/>
                </a:cubicBezTo>
                <a:close/>
                <a:moveTo>
                  <a:pt x="3017490" y="5615781"/>
                </a:moveTo>
                <a:cubicBezTo>
                  <a:pt x="3019970" y="5615781"/>
                  <a:pt x="3022451" y="5620743"/>
                  <a:pt x="3024931" y="5630664"/>
                </a:cubicBezTo>
                <a:cubicBezTo>
                  <a:pt x="3027412" y="5640586"/>
                  <a:pt x="3026171" y="5645547"/>
                  <a:pt x="3021210" y="5645547"/>
                </a:cubicBezTo>
                <a:cubicBezTo>
                  <a:pt x="3021210" y="5645547"/>
                  <a:pt x="3021210" y="5643066"/>
                  <a:pt x="3021210" y="5638106"/>
                </a:cubicBezTo>
                <a:lnTo>
                  <a:pt x="3013769" y="5623223"/>
                </a:lnTo>
                <a:cubicBezTo>
                  <a:pt x="3013769" y="5618262"/>
                  <a:pt x="3015009" y="5615781"/>
                  <a:pt x="3017490" y="5615781"/>
                </a:cubicBezTo>
                <a:close/>
                <a:moveTo>
                  <a:pt x="2850058" y="5615781"/>
                </a:moveTo>
                <a:lnTo>
                  <a:pt x="2864941" y="5623223"/>
                </a:lnTo>
                <a:cubicBezTo>
                  <a:pt x="2864941" y="5628184"/>
                  <a:pt x="2862460" y="5630664"/>
                  <a:pt x="2857500" y="5630664"/>
                </a:cubicBezTo>
                <a:cubicBezTo>
                  <a:pt x="2852539" y="5630664"/>
                  <a:pt x="2850058" y="5625704"/>
                  <a:pt x="2850058" y="5615781"/>
                </a:cubicBezTo>
                <a:close/>
                <a:moveTo>
                  <a:pt x="4085332" y="5608340"/>
                </a:moveTo>
                <a:lnTo>
                  <a:pt x="4100214" y="5615781"/>
                </a:lnTo>
                <a:lnTo>
                  <a:pt x="4063007" y="5623223"/>
                </a:lnTo>
                <a:cubicBezTo>
                  <a:pt x="4063007" y="5613301"/>
                  <a:pt x="4070449" y="5608340"/>
                  <a:pt x="4085332" y="5608340"/>
                </a:cubicBezTo>
                <a:close/>
                <a:moveTo>
                  <a:pt x="2883544" y="5608340"/>
                </a:moveTo>
                <a:cubicBezTo>
                  <a:pt x="2886025" y="5608340"/>
                  <a:pt x="2888505" y="5609580"/>
                  <a:pt x="2890986" y="5612061"/>
                </a:cubicBezTo>
                <a:cubicBezTo>
                  <a:pt x="2893467" y="5614541"/>
                  <a:pt x="2892226" y="5615781"/>
                  <a:pt x="2887265" y="5615781"/>
                </a:cubicBezTo>
                <a:cubicBezTo>
                  <a:pt x="2882304" y="5615781"/>
                  <a:pt x="2879824" y="5614541"/>
                  <a:pt x="2879824" y="5612061"/>
                </a:cubicBezTo>
                <a:cubicBezTo>
                  <a:pt x="2879824" y="5609580"/>
                  <a:pt x="2881064" y="5608340"/>
                  <a:pt x="2883544" y="5608340"/>
                </a:cubicBezTo>
                <a:close/>
                <a:moveTo>
                  <a:pt x="3439790" y="5595318"/>
                </a:moveTo>
                <a:cubicBezTo>
                  <a:pt x="3443510" y="5595318"/>
                  <a:pt x="3447851" y="5595938"/>
                  <a:pt x="3452812" y="5597178"/>
                </a:cubicBezTo>
                <a:cubicBezTo>
                  <a:pt x="3462734" y="5599659"/>
                  <a:pt x="3470175" y="5600899"/>
                  <a:pt x="3475136" y="5600899"/>
                </a:cubicBezTo>
                <a:cubicBezTo>
                  <a:pt x="3480097" y="5600899"/>
                  <a:pt x="3482578" y="5600899"/>
                  <a:pt x="3482578" y="5600899"/>
                </a:cubicBezTo>
                <a:cubicBezTo>
                  <a:pt x="3482578" y="5600899"/>
                  <a:pt x="3477617" y="5603379"/>
                  <a:pt x="3467695" y="5608340"/>
                </a:cubicBezTo>
                <a:cubicBezTo>
                  <a:pt x="3457773" y="5613301"/>
                  <a:pt x="3450332" y="5615781"/>
                  <a:pt x="3445371" y="5615781"/>
                </a:cubicBezTo>
                <a:cubicBezTo>
                  <a:pt x="3440410" y="5615781"/>
                  <a:pt x="3437929" y="5613301"/>
                  <a:pt x="3437929" y="5608340"/>
                </a:cubicBezTo>
                <a:lnTo>
                  <a:pt x="3430488" y="5608340"/>
                </a:lnTo>
                <a:cubicBezTo>
                  <a:pt x="3425527" y="5608340"/>
                  <a:pt x="3423046" y="5605860"/>
                  <a:pt x="3423046" y="5600899"/>
                </a:cubicBezTo>
                <a:cubicBezTo>
                  <a:pt x="3423046" y="5600899"/>
                  <a:pt x="3425527" y="5599659"/>
                  <a:pt x="3430488" y="5597178"/>
                </a:cubicBezTo>
                <a:cubicBezTo>
                  <a:pt x="3432968" y="5595938"/>
                  <a:pt x="3436069" y="5595318"/>
                  <a:pt x="3439790" y="5595318"/>
                </a:cubicBezTo>
                <a:close/>
                <a:moveTo>
                  <a:pt x="3248173" y="5593457"/>
                </a:moveTo>
                <a:cubicBezTo>
                  <a:pt x="3250654" y="5593457"/>
                  <a:pt x="3253134" y="5594698"/>
                  <a:pt x="3255615" y="5597178"/>
                </a:cubicBezTo>
                <a:cubicBezTo>
                  <a:pt x="3258095" y="5599659"/>
                  <a:pt x="3256855" y="5600899"/>
                  <a:pt x="3251894" y="5600899"/>
                </a:cubicBezTo>
                <a:cubicBezTo>
                  <a:pt x="3246933" y="5600899"/>
                  <a:pt x="3244453" y="5599659"/>
                  <a:pt x="3244453" y="5597178"/>
                </a:cubicBezTo>
                <a:cubicBezTo>
                  <a:pt x="3244453" y="5594698"/>
                  <a:pt x="3245693" y="5593457"/>
                  <a:pt x="3248173" y="5593457"/>
                </a:cubicBezTo>
                <a:close/>
                <a:moveTo>
                  <a:pt x="2812851" y="5593457"/>
                </a:moveTo>
                <a:cubicBezTo>
                  <a:pt x="2817812" y="5593457"/>
                  <a:pt x="2820292" y="5593457"/>
                  <a:pt x="2820292" y="5593457"/>
                </a:cubicBezTo>
                <a:cubicBezTo>
                  <a:pt x="2820292" y="5598419"/>
                  <a:pt x="2822773" y="5600899"/>
                  <a:pt x="2827734" y="5600899"/>
                </a:cubicBezTo>
                <a:cubicBezTo>
                  <a:pt x="2827734" y="5605860"/>
                  <a:pt x="2827734" y="5608340"/>
                  <a:pt x="2827734" y="5608340"/>
                </a:cubicBezTo>
                <a:cubicBezTo>
                  <a:pt x="2827734" y="5608340"/>
                  <a:pt x="2825253" y="5608340"/>
                  <a:pt x="2820292" y="5608340"/>
                </a:cubicBezTo>
                <a:cubicBezTo>
                  <a:pt x="2815332" y="5613301"/>
                  <a:pt x="2811611" y="5612061"/>
                  <a:pt x="2809130" y="5604619"/>
                </a:cubicBezTo>
                <a:cubicBezTo>
                  <a:pt x="2806650" y="5597178"/>
                  <a:pt x="2807890" y="5593457"/>
                  <a:pt x="2812851" y="5593457"/>
                </a:cubicBezTo>
                <a:close/>
                <a:moveTo>
                  <a:pt x="2500312" y="5593457"/>
                </a:moveTo>
                <a:lnTo>
                  <a:pt x="2507753" y="5593457"/>
                </a:lnTo>
                <a:cubicBezTo>
                  <a:pt x="2507753" y="5598419"/>
                  <a:pt x="2505273" y="5600899"/>
                  <a:pt x="2500312" y="5600899"/>
                </a:cubicBezTo>
                <a:lnTo>
                  <a:pt x="2492871" y="5600899"/>
                </a:lnTo>
                <a:cubicBezTo>
                  <a:pt x="2492871" y="5595938"/>
                  <a:pt x="2495351" y="5593457"/>
                  <a:pt x="2500312" y="5593457"/>
                </a:cubicBezTo>
                <a:close/>
                <a:moveTo>
                  <a:pt x="4018359" y="5586016"/>
                </a:moveTo>
                <a:cubicBezTo>
                  <a:pt x="4023320" y="5586016"/>
                  <a:pt x="4025800" y="5588496"/>
                  <a:pt x="4025800" y="5593457"/>
                </a:cubicBezTo>
                <a:cubicBezTo>
                  <a:pt x="4025800" y="5593457"/>
                  <a:pt x="4023320" y="5593457"/>
                  <a:pt x="4018359" y="5593457"/>
                </a:cubicBezTo>
                <a:cubicBezTo>
                  <a:pt x="4013398" y="5593457"/>
                  <a:pt x="4010918" y="5593457"/>
                  <a:pt x="4010918" y="5593457"/>
                </a:cubicBezTo>
                <a:close/>
                <a:moveTo>
                  <a:pt x="3311425" y="5586016"/>
                </a:moveTo>
                <a:lnTo>
                  <a:pt x="3311425" y="5593457"/>
                </a:lnTo>
                <a:lnTo>
                  <a:pt x="3318867" y="5586016"/>
                </a:lnTo>
                <a:cubicBezTo>
                  <a:pt x="3313906" y="5586016"/>
                  <a:pt x="3311425" y="5586016"/>
                  <a:pt x="3311425" y="5586016"/>
                </a:cubicBezTo>
                <a:close/>
                <a:moveTo>
                  <a:pt x="3080742" y="5586016"/>
                </a:moveTo>
                <a:cubicBezTo>
                  <a:pt x="3080742" y="5590977"/>
                  <a:pt x="3080742" y="5593457"/>
                  <a:pt x="3080742" y="5593457"/>
                </a:cubicBezTo>
                <a:cubicBezTo>
                  <a:pt x="3080742" y="5593457"/>
                  <a:pt x="3080742" y="5595938"/>
                  <a:pt x="3080742" y="5600899"/>
                </a:cubicBezTo>
                <a:lnTo>
                  <a:pt x="3103066" y="5600899"/>
                </a:lnTo>
                <a:cubicBezTo>
                  <a:pt x="3103066" y="5595938"/>
                  <a:pt x="3100585" y="5592217"/>
                  <a:pt x="3095625" y="5589737"/>
                </a:cubicBezTo>
                <a:cubicBezTo>
                  <a:pt x="3090664" y="5587256"/>
                  <a:pt x="3085702" y="5586016"/>
                  <a:pt x="3080742" y="5586016"/>
                </a:cubicBezTo>
                <a:close/>
                <a:moveTo>
                  <a:pt x="2909589" y="5581365"/>
                </a:moveTo>
                <a:cubicBezTo>
                  <a:pt x="2907109" y="5580745"/>
                  <a:pt x="2904628" y="5581055"/>
                  <a:pt x="2902148" y="5582295"/>
                </a:cubicBezTo>
                <a:cubicBezTo>
                  <a:pt x="2897187" y="5584776"/>
                  <a:pt x="2892226" y="5586016"/>
                  <a:pt x="2887265" y="5586016"/>
                </a:cubicBezTo>
                <a:lnTo>
                  <a:pt x="2879824" y="5593457"/>
                </a:lnTo>
                <a:lnTo>
                  <a:pt x="2909589" y="5600899"/>
                </a:lnTo>
                <a:lnTo>
                  <a:pt x="2917031" y="5586016"/>
                </a:lnTo>
                <a:cubicBezTo>
                  <a:pt x="2914550" y="5583536"/>
                  <a:pt x="2912070" y="5581985"/>
                  <a:pt x="2909589" y="5581365"/>
                </a:cubicBezTo>
                <a:close/>
                <a:moveTo>
                  <a:pt x="2664023" y="5578574"/>
                </a:moveTo>
                <a:cubicBezTo>
                  <a:pt x="2673945" y="5578574"/>
                  <a:pt x="2678906" y="5581055"/>
                  <a:pt x="2678906" y="5586016"/>
                </a:cubicBezTo>
                <a:lnTo>
                  <a:pt x="2656582" y="5586016"/>
                </a:lnTo>
                <a:close/>
                <a:moveTo>
                  <a:pt x="2003598" y="5574854"/>
                </a:moveTo>
                <a:cubicBezTo>
                  <a:pt x="2004838" y="5574854"/>
                  <a:pt x="2006699" y="5576094"/>
                  <a:pt x="2009179" y="5578574"/>
                </a:cubicBezTo>
                <a:lnTo>
                  <a:pt x="2007784" y="5578574"/>
                </a:lnTo>
                <a:cubicBezTo>
                  <a:pt x="2006234" y="5578574"/>
                  <a:pt x="2004218" y="5578574"/>
                  <a:pt x="2001738" y="5578574"/>
                </a:cubicBezTo>
                <a:cubicBezTo>
                  <a:pt x="2001738" y="5576094"/>
                  <a:pt x="2002358" y="5574854"/>
                  <a:pt x="2003598" y="5574854"/>
                </a:cubicBezTo>
                <a:close/>
                <a:moveTo>
                  <a:pt x="3802558" y="5571133"/>
                </a:moveTo>
                <a:cubicBezTo>
                  <a:pt x="3802558" y="5571133"/>
                  <a:pt x="3805039" y="5573614"/>
                  <a:pt x="3810000" y="5578574"/>
                </a:cubicBezTo>
                <a:cubicBezTo>
                  <a:pt x="3814961" y="5583536"/>
                  <a:pt x="3817441" y="5588496"/>
                  <a:pt x="3817441" y="5593457"/>
                </a:cubicBezTo>
                <a:lnTo>
                  <a:pt x="3802558" y="5586016"/>
                </a:lnTo>
                <a:cubicBezTo>
                  <a:pt x="3787675" y="5576094"/>
                  <a:pt x="3787675" y="5571133"/>
                  <a:pt x="3802558" y="5571133"/>
                </a:cubicBezTo>
                <a:close/>
                <a:moveTo>
                  <a:pt x="2998886" y="5571133"/>
                </a:moveTo>
                <a:lnTo>
                  <a:pt x="2991445" y="5578574"/>
                </a:lnTo>
                <a:cubicBezTo>
                  <a:pt x="2991445" y="5578574"/>
                  <a:pt x="2990205" y="5579815"/>
                  <a:pt x="2987724" y="5582295"/>
                </a:cubicBezTo>
                <a:cubicBezTo>
                  <a:pt x="2985243" y="5584776"/>
                  <a:pt x="2981523" y="5586016"/>
                  <a:pt x="2976562" y="5586016"/>
                </a:cubicBezTo>
                <a:lnTo>
                  <a:pt x="2976562" y="5593457"/>
                </a:lnTo>
                <a:lnTo>
                  <a:pt x="3058417" y="5593457"/>
                </a:lnTo>
                <a:lnTo>
                  <a:pt x="3050976" y="5586016"/>
                </a:lnTo>
                <a:lnTo>
                  <a:pt x="3021210" y="5578574"/>
                </a:lnTo>
                <a:close/>
                <a:moveTo>
                  <a:pt x="2723554" y="5571133"/>
                </a:moveTo>
                <a:lnTo>
                  <a:pt x="2730996" y="5578574"/>
                </a:lnTo>
                <a:cubicBezTo>
                  <a:pt x="2730996" y="5578574"/>
                  <a:pt x="2728515" y="5578574"/>
                  <a:pt x="2723554" y="5578574"/>
                </a:cubicBezTo>
                <a:cubicBezTo>
                  <a:pt x="2723554" y="5578574"/>
                  <a:pt x="2723554" y="5576094"/>
                  <a:pt x="2723554" y="5571133"/>
                </a:cubicBezTo>
                <a:close/>
                <a:moveTo>
                  <a:pt x="4226718" y="5563692"/>
                </a:moveTo>
                <a:cubicBezTo>
                  <a:pt x="4226718" y="5563692"/>
                  <a:pt x="4229199" y="5564932"/>
                  <a:pt x="4234160" y="5567412"/>
                </a:cubicBezTo>
                <a:cubicBezTo>
                  <a:pt x="4239121" y="5569893"/>
                  <a:pt x="4239121" y="5573614"/>
                  <a:pt x="4234160" y="5578574"/>
                </a:cubicBezTo>
                <a:cubicBezTo>
                  <a:pt x="4229199" y="5588496"/>
                  <a:pt x="4226718" y="5588496"/>
                  <a:pt x="4226718" y="5578574"/>
                </a:cubicBezTo>
                <a:close/>
                <a:moveTo>
                  <a:pt x="2589609" y="5563692"/>
                </a:moveTo>
                <a:cubicBezTo>
                  <a:pt x="2599531" y="5563692"/>
                  <a:pt x="2604492" y="5566172"/>
                  <a:pt x="2604492" y="5571133"/>
                </a:cubicBezTo>
                <a:lnTo>
                  <a:pt x="2589609" y="5571133"/>
                </a:lnTo>
                <a:cubicBezTo>
                  <a:pt x="2589609" y="5571133"/>
                  <a:pt x="2589609" y="5568653"/>
                  <a:pt x="2589609" y="5563692"/>
                </a:cubicBezTo>
                <a:close/>
                <a:moveTo>
                  <a:pt x="4701108" y="5559971"/>
                </a:moveTo>
                <a:cubicBezTo>
                  <a:pt x="4702348" y="5559971"/>
                  <a:pt x="4702968" y="5561212"/>
                  <a:pt x="4702968" y="5563692"/>
                </a:cubicBezTo>
                <a:lnTo>
                  <a:pt x="4688085" y="5571133"/>
                </a:lnTo>
                <a:cubicBezTo>
                  <a:pt x="4688085" y="5566172"/>
                  <a:pt x="4690565" y="5563692"/>
                  <a:pt x="4695527" y="5563692"/>
                </a:cubicBezTo>
                <a:cubicBezTo>
                  <a:pt x="4698007" y="5561212"/>
                  <a:pt x="4699868" y="5559971"/>
                  <a:pt x="4701108" y="5559971"/>
                </a:cubicBezTo>
                <a:close/>
                <a:moveTo>
                  <a:pt x="3143994" y="5556250"/>
                </a:moveTo>
                <a:cubicBezTo>
                  <a:pt x="3151435" y="5556250"/>
                  <a:pt x="3155156" y="5558731"/>
                  <a:pt x="3155156" y="5563692"/>
                </a:cubicBezTo>
                <a:cubicBezTo>
                  <a:pt x="3155156" y="5568653"/>
                  <a:pt x="3147714" y="5571133"/>
                  <a:pt x="3132832" y="5571133"/>
                </a:cubicBezTo>
                <a:lnTo>
                  <a:pt x="3125390" y="5563692"/>
                </a:lnTo>
                <a:cubicBezTo>
                  <a:pt x="3130351" y="5558731"/>
                  <a:pt x="3136552" y="5556250"/>
                  <a:pt x="3143994" y="5556250"/>
                </a:cubicBezTo>
                <a:close/>
                <a:moveTo>
                  <a:pt x="2984003" y="5556250"/>
                </a:moveTo>
                <a:cubicBezTo>
                  <a:pt x="2974081" y="5556250"/>
                  <a:pt x="2971601" y="5561212"/>
                  <a:pt x="2976562" y="5571133"/>
                </a:cubicBezTo>
                <a:cubicBezTo>
                  <a:pt x="2976562" y="5571133"/>
                  <a:pt x="2979043" y="5571133"/>
                  <a:pt x="2984003" y="5571133"/>
                </a:cubicBezTo>
                <a:cubicBezTo>
                  <a:pt x="2988964" y="5571133"/>
                  <a:pt x="2991445" y="5568653"/>
                  <a:pt x="2991445" y="5563692"/>
                </a:cubicBezTo>
                <a:cubicBezTo>
                  <a:pt x="2991445" y="5558731"/>
                  <a:pt x="2988964" y="5556250"/>
                  <a:pt x="2984003" y="5556250"/>
                </a:cubicBezTo>
                <a:close/>
                <a:moveTo>
                  <a:pt x="2775644" y="5556250"/>
                </a:moveTo>
                <a:lnTo>
                  <a:pt x="2783085" y="5563692"/>
                </a:lnTo>
                <a:lnTo>
                  <a:pt x="2797968" y="5571133"/>
                </a:lnTo>
                <a:lnTo>
                  <a:pt x="2783085" y="5571133"/>
                </a:lnTo>
                <a:cubicBezTo>
                  <a:pt x="2783085" y="5571133"/>
                  <a:pt x="2781845" y="5572373"/>
                  <a:pt x="2779365" y="5574854"/>
                </a:cubicBezTo>
                <a:cubicBezTo>
                  <a:pt x="2776884" y="5577334"/>
                  <a:pt x="2775644" y="5578574"/>
                  <a:pt x="2775644" y="5578574"/>
                </a:cubicBezTo>
                <a:cubicBezTo>
                  <a:pt x="2770683" y="5578574"/>
                  <a:pt x="2765722" y="5578574"/>
                  <a:pt x="2760761" y="5578574"/>
                </a:cubicBezTo>
                <a:lnTo>
                  <a:pt x="2745878" y="5571133"/>
                </a:lnTo>
                <a:cubicBezTo>
                  <a:pt x="2745878" y="5566172"/>
                  <a:pt x="2748359" y="5563692"/>
                  <a:pt x="2753320" y="5563692"/>
                </a:cubicBezTo>
                <a:cubicBezTo>
                  <a:pt x="2753320" y="5568653"/>
                  <a:pt x="2754560" y="5569893"/>
                  <a:pt x="2757041" y="5567412"/>
                </a:cubicBezTo>
                <a:cubicBezTo>
                  <a:pt x="2759521" y="5564932"/>
                  <a:pt x="2763242" y="5563692"/>
                  <a:pt x="2768203" y="5563692"/>
                </a:cubicBezTo>
                <a:close/>
                <a:moveTo>
                  <a:pt x="2552402" y="5556250"/>
                </a:moveTo>
                <a:cubicBezTo>
                  <a:pt x="2557363" y="5556250"/>
                  <a:pt x="2559843" y="5557490"/>
                  <a:pt x="2559843" y="5559971"/>
                </a:cubicBezTo>
                <a:cubicBezTo>
                  <a:pt x="2559843" y="5562452"/>
                  <a:pt x="2563564" y="5564932"/>
                  <a:pt x="2571005" y="5567412"/>
                </a:cubicBezTo>
                <a:cubicBezTo>
                  <a:pt x="2578447" y="5569893"/>
                  <a:pt x="2579687" y="5571133"/>
                  <a:pt x="2574726" y="5571133"/>
                </a:cubicBezTo>
                <a:cubicBezTo>
                  <a:pt x="2564804" y="5576094"/>
                  <a:pt x="2557363" y="5576094"/>
                  <a:pt x="2552402" y="5571133"/>
                </a:cubicBezTo>
                <a:cubicBezTo>
                  <a:pt x="2532558" y="5566172"/>
                  <a:pt x="2532558" y="5561212"/>
                  <a:pt x="2552402" y="5556250"/>
                </a:cubicBezTo>
                <a:close/>
                <a:moveTo>
                  <a:pt x="2507753" y="5556250"/>
                </a:moveTo>
                <a:cubicBezTo>
                  <a:pt x="2507753" y="5556250"/>
                  <a:pt x="2511474" y="5556250"/>
                  <a:pt x="2518916" y="5556250"/>
                </a:cubicBezTo>
                <a:cubicBezTo>
                  <a:pt x="2526357" y="5556250"/>
                  <a:pt x="2530078" y="5556250"/>
                  <a:pt x="2530078" y="5556250"/>
                </a:cubicBezTo>
                <a:cubicBezTo>
                  <a:pt x="2530078" y="5561212"/>
                  <a:pt x="2530078" y="5563692"/>
                  <a:pt x="2530078" y="5563692"/>
                </a:cubicBezTo>
                <a:cubicBezTo>
                  <a:pt x="2530078" y="5563692"/>
                  <a:pt x="2527597" y="5563692"/>
                  <a:pt x="2522636" y="5563692"/>
                </a:cubicBezTo>
                <a:cubicBezTo>
                  <a:pt x="2517676" y="5563692"/>
                  <a:pt x="2516435" y="5566172"/>
                  <a:pt x="2518916" y="5571133"/>
                </a:cubicBezTo>
                <a:cubicBezTo>
                  <a:pt x="2521396" y="5576094"/>
                  <a:pt x="2518916" y="5578574"/>
                  <a:pt x="2511474" y="5578574"/>
                </a:cubicBezTo>
                <a:cubicBezTo>
                  <a:pt x="2504033" y="5578574"/>
                  <a:pt x="2500312" y="5573614"/>
                  <a:pt x="2500312" y="5563692"/>
                </a:cubicBezTo>
                <a:close/>
                <a:moveTo>
                  <a:pt x="3550481" y="5554390"/>
                </a:moveTo>
                <a:cubicBezTo>
                  <a:pt x="3552341" y="5554390"/>
                  <a:pt x="3554511" y="5555010"/>
                  <a:pt x="3556992" y="5556250"/>
                </a:cubicBezTo>
                <a:cubicBezTo>
                  <a:pt x="3561953" y="5561212"/>
                  <a:pt x="3564433" y="5563692"/>
                  <a:pt x="3564433" y="5563692"/>
                </a:cubicBezTo>
                <a:cubicBezTo>
                  <a:pt x="3559472" y="5563692"/>
                  <a:pt x="3556992" y="5564932"/>
                  <a:pt x="3556992" y="5567412"/>
                </a:cubicBezTo>
                <a:cubicBezTo>
                  <a:pt x="3556992" y="5569893"/>
                  <a:pt x="3556992" y="5573614"/>
                  <a:pt x="3556992" y="5578574"/>
                </a:cubicBezTo>
                <a:lnTo>
                  <a:pt x="3549550" y="5578574"/>
                </a:lnTo>
                <a:cubicBezTo>
                  <a:pt x="3544589" y="5578574"/>
                  <a:pt x="3542109" y="5576094"/>
                  <a:pt x="3542109" y="5571133"/>
                </a:cubicBezTo>
                <a:cubicBezTo>
                  <a:pt x="3542109" y="5559971"/>
                  <a:pt x="3544900" y="5554390"/>
                  <a:pt x="3550481" y="5554390"/>
                </a:cubicBezTo>
                <a:close/>
                <a:moveTo>
                  <a:pt x="4263925" y="5548809"/>
                </a:moveTo>
                <a:lnTo>
                  <a:pt x="4271367" y="5548809"/>
                </a:lnTo>
                <a:lnTo>
                  <a:pt x="4271367" y="5556250"/>
                </a:lnTo>
                <a:cubicBezTo>
                  <a:pt x="4266405" y="5556250"/>
                  <a:pt x="4263925" y="5553770"/>
                  <a:pt x="4263925" y="5548809"/>
                </a:cubicBezTo>
                <a:close/>
                <a:moveTo>
                  <a:pt x="3289101" y="5548809"/>
                </a:moveTo>
                <a:lnTo>
                  <a:pt x="3289101" y="5556250"/>
                </a:lnTo>
                <a:cubicBezTo>
                  <a:pt x="3274218" y="5561212"/>
                  <a:pt x="3266777" y="5561212"/>
                  <a:pt x="3266777" y="5556250"/>
                </a:cubicBezTo>
                <a:close/>
                <a:moveTo>
                  <a:pt x="2894707" y="5548809"/>
                </a:moveTo>
                <a:cubicBezTo>
                  <a:pt x="2889746" y="5548809"/>
                  <a:pt x="2889746" y="5551289"/>
                  <a:pt x="2894707" y="5556250"/>
                </a:cubicBezTo>
                <a:cubicBezTo>
                  <a:pt x="2904629" y="5561212"/>
                  <a:pt x="2912070" y="5561212"/>
                  <a:pt x="2917031" y="5556250"/>
                </a:cubicBezTo>
                <a:close/>
                <a:moveTo>
                  <a:pt x="3564433" y="5541367"/>
                </a:moveTo>
                <a:cubicBezTo>
                  <a:pt x="3574355" y="5541367"/>
                  <a:pt x="3581796" y="5543848"/>
                  <a:pt x="3586757" y="5548809"/>
                </a:cubicBezTo>
                <a:cubicBezTo>
                  <a:pt x="3591718" y="5553770"/>
                  <a:pt x="3599160" y="5556250"/>
                  <a:pt x="3609082" y="5556250"/>
                </a:cubicBezTo>
                <a:lnTo>
                  <a:pt x="3609082" y="5563692"/>
                </a:lnTo>
                <a:cubicBezTo>
                  <a:pt x="3604121" y="5568653"/>
                  <a:pt x="3600400" y="5569893"/>
                  <a:pt x="3597920" y="5567412"/>
                </a:cubicBezTo>
                <a:cubicBezTo>
                  <a:pt x="3595439" y="5564932"/>
                  <a:pt x="3591718" y="5563692"/>
                  <a:pt x="3586757" y="5563692"/>
                </a:cubicBezTo>
                <a:cubicBezTo>
                  <a:pt x="3581796" y="5563692"/>
                  <a:pt x="3578076" y="5562452"/>
                  <a:pt x="3575595" y="5559971"/>
                </a:cubicBezTo>
                <a:cubicBezTo>
                  <a:pt x="3573115" y="5557490"/>
                  <a:pt x="3571875" y="5556250"/>
                  <a:pt x="3571875" y="5556250"/>
                </a:cubicBezTo>
                <a:cubicBezTo>
                  <a:pt x="3576836" y="5551289"/>
                  <a:pt x="3574355" y="5548809"/>
                  <a:pt x="3564433" y="5548809"/>
                </a:cubicBezTo>
                <a:lnTo>
                  <a:pt x="3549550" y="5548809"/>
                </a:lnTo>
                <a:close/>
                <a:moveTo>
                  <a:pt x="3415605" y="5541367"/>
                </a:moveTo>
                <a:cubicBezTo>
                  <a:pt x="3420566" y="5541367"/>
                  <a:pt x="3423046" y="5543848"/>
                  <a:pt x="3423046" y="5548809"/>
                </a:cubicBezTo>
                <a:cubicBezTo>
                  <a:pt x="3423046" y="5553770"/>
                  <a:pt x="3421806" y="5556250"/>
                  <a:pt x="3419326" y="5556250"/>
                </a:cubicBezTo>
                <a:cubicBezTo>
                  <a:pt x="3416845" y="5556250"/>
                  <a:pt x="3415605" y="5556250"/>
                  <a:pt x="3415605" y="5556250"/>
                </a:cubicBezTo>
                <a:cubicBezTo>
                  <a:pt x="3405683" y="5556250"/>
                  <a:pt x="3400722" y="5553770"/>
                  <a:pt x="3400722" y="5548809"/>
                </a:cubicBezTo>
                <a:cubicBezTo>
                  <a:pt x="3400722" y="5548809"/>
                  <a:pt x="3401963" y="5547569"/>
                  <a:pt x="3404443" y="5545088"/>
                </a:cubicBezTo>
                <a:cubicBezTo>
                  <a:pt x="3406923" y="5542608"/>
                  <a:pt x="3410644" y="5541367"/>
                  <a:pt x="3415605" y="5541367"/>
                </a:cubicBezTo>
                <a:close/>
                <a:moveTo>
                  <a:pt x="2760761" y="5541367"/>
                </a:moveTo>
                <a:cubicBezTo>
                  <a:pt x="2765722" y="5541367"/>
                  <a:pt x="2768203" y="5543848"/>
                  <a:pt x="2768203" y="5548809"/>
                </a:cubicBezTo>
                <a:lnTo>
                  <a:pt x="2760761" y="5548809"/>
                </a:lnTo>
                <a:lnTo>
                  <a:pt x="2745878" y="5548809"/>
                </a:lnTo>
                <a:close/>
                <a:moveTo>
                  <a:pt x="2485429" y="5541367"/>
                </a:moveTo>
                <a:lnTo>
                  <a:pt x="2500312" y="5548809"/>
                </a:lnTo>
                <a:lnTo>
                  <a:pt x="2485429" y="5556250"/>
                </a:lnTo>
                <a:cubicBezTo>
                  <a:pt x="2485429" y="5556250"/>
                  <a:pt x="2484189" y="5555010"/>
                  <a:pt x="2481709" y="5552529"/>
                </a:cubicBezTo>
                <a:cubicBezTo>
                  <a:pt x="2479228" y="5550049"/>
                  <a:pt x="2477988" y="5548809"/>
                  <a:pt x="2477988" y="5548809"/>
                </a:cubicBezTo>
                <a:cubicBezTo>
                  <a:pt x="2477988" y="5543848"/>
                  <a:pt x="2480468" y="5541367"/>
                  <a:pt x="2485429" y="5541367"/>
                </a:cubicBezTo>
                <a:close/>
                <a:moveTo>
                  <a:pt x="3177480" y="5529275"/>
                </a:moveTo>
                <a:cubicBezTo>
                  <a:pt x="3173759" y="5529896"/>
                  <a:pt x="3170039" y="5531446"/>
                  <a:pt x="3166318" y="5533926"/>
                </a:cubicBezTo>
                <a:cubicBezTo>
                  <a:pt x="3158876" y="5538887"/>
                  <a:pt x="3152675" y="5538887"/>
                  <a:pt x="3147714" y="5533926"/>
                </a:cubicBezTo>
                <a:lnTo>
                  <a:pt x="3132832" y="5541367"/>
                </a:lnTo>
                <a:lnTo>
                  <a:pt x="3132832" y="5548809"/>
                </a:lnTo>
                <a:cubicBezTo>
                  <a:pt x="3127871" y="5553770"/>
                  <a:pt x="3121669" y="5553770"/>
                  <a:pt x="3114228" y="5548809"/>
                </a:cubicBezTo>
                <a:cubicBezTo>
                  <a:pt x="3106787" y="5543848"/>
                  <a:pt x="3101826" y="5542608"/>
                  <a:pt x="3099345" y="5545088"/>
                </a:cubicBezTo>
                <a:cubicBezTo>
                  <a:pt x="3096865" y="5547569"/>
                  <a:pt x="3094384" y="5547569"/>
                  <a:pt x="3091904" y="5545088"/>
                </a:cubicBezTo>
                <a:cubicBezTo>
                  <a:pt x="3089423" y="5542608"/>
                  <a:pt x="3086943" y="5542608"/>
                  <a:pt x="3084462" y="5545088"/>
                </a:cubicBezTo>
                <a:cubicBezTo>
                  <a:pt x="3081982" y="5547569"/>
                  <a:pt x="3080742" y="5551289"/>
                  <a:pt x="3080742" y="5556250"/>
                </a:cubicBezTo>
                <a:lnTo>
                  <a:pt x="3073300" y="5563692"/>
                </a:lnTo>
                <a:lnTo>
                  <a:pt x="3073300" y="5578574"/>
                </a:lnTo>
                <a:cubicBezTo>
                  <a:pt x="3078261" y="5578574"/>
                  <a:pt x="3081982" y="5577334"/>
                  <a:pt x="3084462" y="5574854"/>
                </a:cubicBezTo>
                <a:cubicBezTo>
                  <a:pt x="3086943" y="5572373"/>
                  <a:pt x="3094384" y="5572373"/>
                  <a:pt x="3106787" y="5574854"/>
                </a:cubicBezTo>
                <a:cubicBezTo>
                  <a:pt x="3119189" y="5577334"/>
                  <a:pt x="3127871" y="5581055"/>
                  <a:pt x="3132832" y="5586016"/>
                </a:cubicBezTo>
                <a:cubicBezTo>
                  <a:pt x="3137792" y="5586016"/>
                  <a:pt x="3140273" y="5586016"/>
                  <a:pt x="3140273" y="5586016"/>
                </a:cubicBezTo>
                <a:lnTo>
                  <a:pt x="3155156" y="5578574"/>
                </a:lnTo>
                <a:cubicBezTo>
                  <a:pt x="3155156" y="5578574"/>
                  <a:pt x="3155156" y="5581055"/>
                  <a:pt x="3155156" y="5586016"/>
                </a:cubicBezTo>
                <a:cubicBezTo>
                  <a:pt x="3155156" y="5586016"/>
                  <a:pt x="3160117" y="5586016"/>
                  <a:pt x="3170039" y="5586016"/>
                </a:cubicBezTo>
                <a:cubicBezTo>
                  <a:pt x="3175000" y="5586016"/>
                  <a:pt x="3177480" y="5586016"/>
                  <a:pt x="3177480" y="5586016"/>
                </a:cubicBezTo>
                <a:lnTo>
                  <a:pt x="3222128" y="5586016"/>
                </a:lnTo>
                <a:cubicBezTo>
                  <a:pt x="3222128" y="5576094"/>
                  <a:pt x="3219648" y="5568653"/>
                  <a:pt x="3214687" y="5563692"/>
                </a:cubicBezTo>
                <a:lnTo>
                  <a:pt x="3207246" y="5571133"/>
                </a:lnTo>
                <a:cubicBezTo>
                  <a:pt x="3207246" y="5576094"/>
                  <a:pt x="3207246" y="5578574"/>
                  <a:pt x="3207246" y="5578574"/>
                </a:cubicBezTo>
                <a:cubicBezTo>
                  <a:pt x="3202285" y="5578574"/>
                  <a:pt x="3199804" y="5578574"/>
                  <a:pt x="3199804" y="5578574"/>
                </a:cubicBezTo>
                <a:cubicBezTo>
                  <a:pt x="3199804" y="5578574"/>
                  <a:pt x="3199804" y="5577334"/>
                  <a:pt x="3199804" y="5574854"/>
                </a:cubicBezTo>
                <a:cubicBezTo>
                  <a:pt x="3199804" y="5572373"/>
                  <a:pt x="3198564" y="5571133"/>
                  <a:pt x="3196084" y="5571133"/>
                </a:cubicBezTo>
                <a:cubicBezTo>
                  <a:pt x="3193603" y="5571133"/>
                  <a:pt x="3189882" y="5568653"/>
                  <a:pt x="3184921" y="5563692"/>
                </a:cubicBezTo>
                <a:lnTo>
                  <a:pt x="3177480" y="5556250"/>
                </a:lnTo>
                <a:cubicBezTo>
                  <a:pt x="3192363" y="5556250"/>
                  <a:pt x="3199804" y="5551289"/>
                  <a:pt x="3199804" y="5541367"/>
                </a:cubicBezTo>
                <a:cubicBezTo>
                  <a:pt x="3199804" y="5536407"/>
                  <a:pt x="3196084" y="5532686"/>
                  <a:pt x="3188642" y="5530206"/>
                </a:cubicBezTo>
                <a:cubicBezTo>
                  <a:pt x="3184921" y="5528965"/>
                  <a:pt x="3181201" y="5528656"/>
                  <a:pt x="3177480" y="5529275"/>
                </a:cubicBezTo>
                <a:close/>
                <a:moveTo>
                  <a:pt x="3780234" y="5526485"/>
                </a:moveTo>
                <a:cubicBezTo>
                  <a:pt x="3785195" y="5526485"/>
                  <a:pt x="3787675" y="5528965"/>
                  <a:pt x="3787675" y="5533926"/>
                </a:cubicBezTo>
                <a:lnTo>
                  <a:pt x="3780234" y="5533926"/>
                </a:lnTo>
                <a:lnTo>
                  <a:pt x="3772793" y="5533926"/>
                </a:lnTo>
                <a:close/>
                <a:moveTo>
                  <a:pt x="3646289" y="5526485"/>
                </a:moveTo>
                <a:cubicBezTo>
                  <a:pt x="3656210" y="5526485"/>
                  <a:pt x="3661172" y="5528965"/>
                  <a:pt x="3661172" y="5533926"/>
                </a:cubicBezTo>
                <a:lnTo>
                  <a:pt x="3668613" y="5548809"/>
                </a:lnTo>
                <a:cubicBezTo>
                  <a:pt x="3683496" y="5553770"/>
                  <a:pt x="3688457" y="5557490"/>
                  <a:pt x="3683496" y="5559971"/>
                </a:cubicBezTo>
                <a:cubicBezTo>
                  <a:pt x="3678535" y="5562452"/>
                  <a:pt x="3669853" y="5563692"/>
                  <a:pt x="3657451" y="5563692"/>
                </a:cubicBezTo>
                <a:cubicBezTo>
                  <a:pt x="3645048" y="5563692"/>
                  <a:pt x="3638847" y="5561212"/>
                  <a:pt x="3638847" y="5556250"/>
                </a:cubicBezTo>
                <a:cubicBezTo>
                  <a:pt x="3638847" y="5551289"/>
                  <a:pt x="3637607" y="5547569"/>
                  <a:pt x="3635127" y="5545088"/>
                </a:cubicBezTo>
                <a:cubicBezTo>
                  <a:pt x="3632646" y="5542608"/>
                  <a:pt x="3631406" y="5538887"/>
                  <a:pt x="3631406" y="5533926"/>
                </a:cubicBezTo>
                <a:cubicBezTo>
                  <a:pt x="3631406" y="5528965"/>
                  <a:pt x="3636367" y="5526485"/>
                  <a:pt x="3646289" y="5526485"/>
                </a:cubicBezTo>
                <a:close/>
                <a:moveTo>
                  <a:pt x="2738437" y="5526485"/>
                </a:moveTo>
                <a:cubicBezTo>
                  <a:pt x="2743398" y="5526485"/>
                  <a:pt x="2747118" y="5526485"/>
                  <a:pt x="2749599" y="5526485"/>
                </a:cubicBezTo>
                <a:cubicBezTo>
                  <a:pt x="2752080" y="5526485"/>
                  <a:pt x="2753320" y="5528965"/>
                  <a:pt x="2753320" y="5533926"/>
                </a:cubicBezTo>
                <a:cubicBezTo>
                  <a:pt x="2753320" y="5538887"/>
                  <a:pt x="2748359" y="5538887"/>
                  <a:pt x="2738437" y="5533926"/>
                </a:cubicBezTo>
                <a:close/>
                <a:moveTo>
                  <a:pt x="3696053" y="5524159"/>
                </a:moveTo>
                <a:cubicBezTo>
                  <a:pt x="3698844" y="5524470"/>
                  <a:pt x="3702099" y="5525245"/>
                  <a:pt x="3705820" y="5526485"/>
                </a:cubicBezTo>
                <a:cubicBezTo>
                  <a:pt x="3705820" y="5531446"/>
                  <a:pt x="3703340" y="5536407"/>
                  <a:pt x="3698379" y="5541367"/>
                </a:cubicBezTo>
                <a:lnTo>
                  <a:pt x="3683496" y="5533926"/>
                </a:lnTo>
                <a:cubicBezTo>
                  <a:pt x="3683496" y="5526485"/>
                  <a:pt x="3687682" y="5523229"/>
                  <a:pt x="3696053" y="5524159"/>
                </a:cubicBezTo>
                <a:close/>
                <a:moveTo>
                  <a:pt x="2087314" y="5522764"/>
                </a:moveTo>
                <a:cubicBezTo>
                  <a:pt x="2089794" y="5522764"/>
                  <a:pt x="2093515" y="5524005"/>
                  <a:pt x="2098476" y="5526485"/>
                </a:cubicBezTo>
                <a:lnTo>
                  <a:pt x="2098476" y="5533926"/>
                </a:lnTo>
                <a:cubicBezTo>
                  <a:pt x="2088554" y="5533926"/>
                  <a:pt x="2083593" y="5531446"/>
                  <a:pt x="2083593" y="5526485"/>
                </a:cubicBezTo>
                <a:cubicBezTo>
                  <a:pt x="2083593" y="5524005"/>
                  <a:pt x="2084834" y="5522764"/>
                  <a:pt x="2087314" y="5522764"/>
                </a:cubicBezTo>
                <a:close/>
                <a:moveTo>
                  <a:pt x="4435077" y="5519043"/>
                </a:moveTo>
                <a:lnTo>
                  <a:pt x="4435077" y="5533926"/>
                </a:lnTo>
                <a:cubicBezTo>
                  <a:pt x="4435077" y="5538887"/>
                  <a:pt x="4435077" y="5543848"/>
                  <a:pt x="4435077" y="5548809"/>
                </a:cubicBezTo>
                <a:cubicBezTo>
                  <a:pt x="4435077" y="5548809"/>
                  <a:pt x="4435077" y="5550049"/>
                  <a:pt x="4435077" y="5552529"/>
                </a:cubicBezTo>
                <a:cubicBezTo>
                  <a:pt x="4435077" y="5555010"/>
                  <a:pt x="4432597" y="5556250"/>
                  <a:pt x="4427636" y="5556250"/>
                </a:cubicBezTo>
                <a:cubicBezTo>
                  <a:pt x="4422675" y="5556250"/>
                  <a:pt x="4422675" y="5551289"/>
                  <a:pt x="4427636" y="5541367"/>
                </a:cubicBezTo>
                <a:cubicBezTo>
                  <a:pt x="4427636" y="5526485"/>
                  <a:pt x="4430116" y="5519043"/>
                  <a:pt x="4435077" y="5519043"/>
                </a:cubicBezTo>
                <a:close/>
                <a:moveTo>
                  <a:pt x="4003476" y="5519043"/>
                </a:moveTo>
                <a:cubicBezTo>
                  <a:pt x="4013398" y="5519043"/>
                  <a:pt x="4018359" y="5521524"/>
                  <a:pt x="4018359" y="5526485"/>
                </a:cubicBezTo>
                <a:cubicBezTo>
                  <a:pt x="4023320" y="5526485"/>
                  <a:pt x="4027041" y="5527725"/>
                  <a:pt x="4029521" y="5530206"/>
                </a:cubicBezTo>
                <a:cubicBezTo>
                  <a:pt x="4032002" y="5532686"/>
                  <a:pt x="4035722" y="5533926"/>
                  <a:pt x="4040683" y="5533926"/>
                </a:cubicBezTo>
                <a:cubicBezTo>
                  <a:pt x="4050605" y="5533926"/>
                  <a:pt x="4055566" y="5536407"/>
                  <a:pt x="4055566" y="5541367"/>
                </a:cubicBezTo>
                <a:lnTo>
                  <a:pt x="4048125" y="5556250"/>
                </a:lnTo>
                <a:cubicBezTo>
                  <a:pt x="4048125" y="5556250"/>
                  <a:pt x="4048125" y="5553770"/>
                  <a:pt x="4048125" y="5548809"/>
                </a:cubicBezTo>
                <a:cubicBezTo>
                  <a:pt x="4048125" y="5543848"/>
                  <a:pt x="4043164" y="5541367"/>
                  <a:pt x="4033242" y="5541367"/>
                </a:cubicBezTo>
                <a:lnTo>
                  <a:pt x="4003476" y="5541367"/>
                </a:lnTo>
                <a:cubicBezTo>
                  <a:pt x="3988593" y="5541367"/>
                  <a:pt x="3981152" y="5541367"/>
                  <a:pt x="3981152" y="5541367"/>
                </a:cubicBezTo>
                <a:cubicBezTo>
                  <a:pt x="3976191" y="5541367"/>
                  <a:pt x="3971230" y="5541367"/>
                  <a:pt x="3966269" y="5541367"/>
                </a:cubicBezTo>
                <a:cubicBezTo>
                  <a:pt x="3961308" y="5526485"/>
                  <a:pt x="3966269" y="5521524"/>
                  <a:pt x="3981152" y="5526485"/>
                </a:cubicBezTo>
                <a:close/>
                <a:moveTo>
                  <a:pt x="2656582" y="5519043"/>
                </a:moveTo>
                <a:cubicBezTo>
                  <a:pt x="2666504" y="5524004"/>
                  <a:pt x="2678906" y="5524004"/>
                  <a:pt x="2693789" y="5519043"/>
                </a:cubicBezTo>
                <a:lnTo>
                  <a:pt x="2723554" y="5533926"/>
                </a:lnTo>
                <a:cubicBezTo>
                  <a:pt x="2728515" y="5538887"/>
                  <a:pt x="2728515" y="5542608"/>
                  <a:pt x="2723554" y="5545088"/>
                </a:cubicBezTo>
                <a:cubicBezTo>
                  <a:pt x="2718593" y="5547569"/>
                  <a:pt x="2713632" y="5546329"/>
                  <a:pt x="2708671" y="5541367"/>
                </a:cubicBezTo>
                <a:cubicBezTo>
                  <a:pt x="2708671" y="5536407"/>
                  <a:pt x="2707431" y="5533926"/>
                  <a:pt x="2704951" y="5533926"/>
                </a:cubicBezTo>
                <a:cubicBezTo>
                  <a:pt x="2702470" y="5533926"/>
                  <a:pt x="2698749" y="5533926"/>
                  <a:pt x="2693789" y="5533926"/>
                </a:cubicBezTo>
                <a:cubicBezTo>
                  <a:pt x="2664023" y="5528965"/>
                  <a:pt x="2649140" y="5531446"/>
                  <a:pt x="2649140" y="5541367"/>
                </a:cubicBezTo>
                <a:cubicBezTo>
                  <a:pt x="2649140" y="5541367"/>
                  <a:pt x="2655342" y="5543848"/>
                  <a:pt x="2667744" y="5548809"/>
                </a:cubicBezTo>
                <a:cubicBezTo>
                  <a:pt x="2680146" y="5553770"/>
                  <a:pt x="2686347" y="5553770"/>
                  <a:pt x="2686347" y="5548809"/>
                </a:cubicBezTo>
                <a:lnTo>
                  <a:pt x="2693789" y="5556250"/>
                </a:lnTo>
                <a:lnTo>
                  <a:pt x="2701230" y="5556250"/>
                </a:lnTo>
                <a:cubicBezTo>
                  <a:pt x="2706191" y="5556250"/>
                  <a:pt x="2708671" y="5558731"/>
                  <a:pt x="2708671" y="5563692"/>
                </a:cubicBezTo>
                <a:lnTo>
                  <a:pt x="2701230" y="5571133"/>
                </a:lnTo>
                <a:cubicBezTo>
                  <a:pt x="2691308" y="5566172"/>
                  <a:pt x="2681386" y="5563692"/>
                  <a:pt x="2671464" y="5563692"/>
                </a:cubicBezTo>
                <a:lnTo>
                  <a:pt x="2641699" y="5548809"/>
                </a:lnTo>
                <a:lnTo>
                  <a:pt x="2634257" y="5556250"/>
                </a:lnTo>
                <a:lnTo>
                  <a:pt x="2626816" y="5548809"/>
                </a:lnTo>
                <a:cubicBezTo>
                  <a:pt x="2616894" y="5543848"/>
                  <a:pt x="2611933" y="5541367"/>
                  <a:pt x="2611933" y="5541367"/>
                </a:cubicBezTo>
                <a:cubicBezTo>
                  <a:pt x="2606972" y="5541367"/>
                  <a:pt x="2604492" y="5541367"/>
                  <a:pt x="2604492" y="5541367"/>
                </a:cubicBezTo>
                <a:cubicBezTo>
                  <a:pt x="2604492" y="5541367"/>
                  <a:pt x="2604492" y="5538887"/>
                  <a:pt x="2604492" y="5533926"/>
                </a:cubicBezTo>
                <a:cubicBezTo>
                  <a:pt x="2609452" y="5533926"/>
                  <a:pt x="2616894" y="5533926"/>
                  <a:pt x="2626816" y="5533926"/>
                </a:cubicBezTo>
                <a:cubicBezTo>
                  <a:pt x="2636738" y="5533926"/>
                  <a:pt x="2641699" y="5531446"/>
                  <a:pt x="2641699" y="5526485"/>
                </a:cubicBezTo>
                <a:cubicBezTo>
                  <a:pt x="2641699" y="5526485"/>
                  <a:pt x="2642939" y="5525245"/>
                  <a:pt x="2645419" y="5522764"/>
                </a:cubicBezTo>
                <a:cubicBezTo>
                  <a:pt x="2647900" y="5520283"/>
                  <a:pt x="2651621" y="5519043"/>
                  <a:pt x="2656582" y="5519043"/>
                </a:cubicBezTo>
                <a:close/>
                <a:moveTo>
                  <a:pt x="2511474" y="5519043"/>
                </a:moveTo>
                <a:cubicBezTo>
                  <a:pt x="2508993" y="5519043"/>
                  <a:pt x="2507753" y="5521524"/>
                  <a:pt x="2507753" y="5526485"/>
                </a:cubicBezTo>
                <a:cubicBezTo>
                  <a:pt x="2507753" y="5531446"/>
                  <a:pt x="2510234" y="5533926"/>
                  <a:pt x="2515195" y="5533926"/>
                </a:cubicBezTo>
                <a:cubicBezTo>
                  <a:pt x="2520156" y="5533926"/>
                  <a:pt x="2521396" y="5531446"/>
                  <a:pt x="2518916" y="5526485"/>
                </a:cubicBezTo>
                <a:cubicBezTo>
                  <a:pt x="2516435" y="5521524"/>
                  <a:pt x="2513955" y="5519043"/>
                  <a:pt x="2511474" y="5519043"/>
                </a:cubicBezTo>
                <a:close/>
                <a:moveTo>
                  <a:pt x="2277070" y="5519043"/>
                </a:moveTo>
                <a:lnTo>
                  <a:pt x="2284511" y="5519043"/>
                </a:lnTo>
                <a:lnTo>
                  <a:pt x="2291953" y="5519043"/>
                </a:lnTo>
                <a:cubicBezTo>
                  <a:pt x="2291953" y="5524004"/>
                  <a:pt x="2290713" y="5526485"/>
                  <a:pt x="2288232" y="5526485"/>
                </a:cubicBezTo>
                <a:cubicBezTo>
                  <a:pt x="2285751" y="5526485"/>
                  <a:pt x="2282031" y="5524004"/>
                  <a:pt x="2277070" y="5519043"/>
                </a:cubicBezTo>
                <a:close/>
                <a:moveTo>
                  <a:pt x="1776635" y="5513462"/>
                </a:moveTo>
                <a:cubicBezTo>
                  <a:pt x="1777876" y="5513462"/>
                  <a:pt x="1778496" y="5514083"/>
                  <a:pt x="1778496" y="5515323"/>
                </a:cubicBezTo>
                <a:cubicBezTo>
                  <a:pt x="1778496" y="5517803"/>
                  <a:pt x="1778496" y="5520283"/>
                  <a:pt x="1778496" y="5522764"/>
                </a:cubicBezTo>
                <a:cubicBezTo>
                  <a:pt x="1778496" y="5525245"/>
                  <a:pt x="1777255" y="5526485"/>
                  <a:pt x="1774775" y="5526485"/>
                </a:cubicBezTo>
                <a:cubicBezTo>
                  <a:pt x="1772295" y="5526485"/>
                  <a:pt x="1769814" y="5525245"/>
                  <a:pt x="1767334" y="5522764"/>
                </a:cubicBezTo>
                <a:cubicBezTo>
                  <a:pt x="1764853" y="5520283"/>
                  <a:pt x="1766093" y="5517803"/>
                  <a:pt x="1771054" y="5515323"/>
                </a:cubicBezTo>
                <a:cubicBezTo>
                  <a:pt x="1773535" y="5514083"/>
                  <a:pt x="1775395" y="5513462"/>
                  <a:pt x="1776635" y="5513462"/>
                </a:cubicBezTo>
                <a:close/>
                <a:moveTo>
                  <a:pt x="3303984" y="5511602"/>
                </a:moveTo>
                <a:cubicBezTo>
                  <a:pt x="3303984" y="5511602"/>
                  <a:pt x="3303984" y="5514083"/>
                  <a:pt x="3303984" y="5519043"/>
                </a:cubicBezTo>
                <a:cubicBezTo>
                  <a:pt x="3308945" y="5528965"/>
                  <a:pt x="3316386" y="5532686"/>
                  <a:pt x="3326308" y="5530206"/>
                </a:cubicBezTo>
                <a:cubicBezTo>
                  <a:pt x="3336230" y="5527725"/>
                  <a:pt x="3339951" y="5525245"/>
                  <a:pt x="3337470" y="5522764"/>
                </a:cubicBezTo>
                <a:cubicBezTo>
                  <a:pt x="3334990" y="5520283"/>
                  <a:pt x="3336230" y="5519043"/>
                  <a:pt x="3341191" y="5519043"/>
                </a:cubicBezTo>
                <a:lnTo>
                  <a:pt x="3341191" y="5511602"/>
                </a:lnTo>
                <a:cubicBezTo>
                  <a:pt x="3341191" y="5511602"/>
                  <a:pt x="3333750" y="5511602"/>
                  <a:pt x="3318867" y="5511602"/>
                </a:cubicBezTo>
                <a:cubicBezTo>
                  <a:pt x="3308945" y="5511602"/>
                  <a:pt x="3303984" y="5511602"/>
                  <a:pt x="3303984" y="5511602"/>
                </a:cubicBezTo>
                <a:close/>
                <a:moveTo>
                  <a:pt x="2920751" y="5511602"/>
                </a:moveTo>
                <a:cubicBezTo>
                  <a:pt x="2918271" y="5511602"/>
                  <a:pt x="2917031" y="5514083"/>
                  <a:pt x="2917031" y="5519043"/>
                </a:cubicBezTo>
                <a:cubicBezTo>
                  <a:pt x="2917031" y="5519043"/>
                  <a:pt x="2918271" y="5519043"/>
                  <a:pt x="2920751" y="5519043"/>
                </a:cubicBezTo>
                <a:cubicBezTo>
                  <a:pt x="2923232" y="5519043"/>
                  <a:pt x="2924472" y="5517803"/>
                  <a:pt x="2924472" y="5515323"/>
                </a:cubicBezTo>
                <a:cubicBezTo>
                  <a:pt x="2924472" y="5512842"/>
                  <a:pt x="2924472" y="5511602"/>
                  <a:pt x="2924472" y="5511602"/>
                </a:cubicBezTo>
                <a:cubicBezTo>
                  <a:pt x="2924472" y="5511602"/>
                  <a:pt x="2923232" y="5511602"/>
                  <a:pt x="2920751" y="5511602"/>
                </a:cubicBezTo>
                <a:close/>
                <a:moveTo>
                  <a:pt x="2377529" y="5511602"/>
                </a:moveTo>
                <a:cubicBezTo>
                  <a:pt x="2380009" y="5511602"/>
                  <a:pt x="2381250" y="5512842"/>
                  <a:pt x="2381250" y="5515323"/>
                </a:cubicBezTo>
                <a:cubicBezTo>
                  <a:pt x="2381250" y="5517803"/>
                  <a:pt x="2378769" y="5519043"/>
                  <a:pt x="2373808" y="5519043"/>
                </a:cubicBezTo>
                <a:cubicBezTo>
                  <a:pt x="2373808" y="5514083"/>
                  <a:pt x="2375048" y="5511602"/>
                  <a:pt x="2377529" y="5511602"/>
                </a:cubicBezTo>
                <a:close/>
                <a:moveTo>
                  <a:pt x="3147714" y="5507881"/>
                </a:moveTo>
                <a:cubicBezTo>
                  <a:pt x="3145234" y="5507881"/>
                  <a:pt x="3142753" y="5509122"/>
                  <a:pt x="3140273" y="5511602"/>
                </a:cubicBezTo>
                <a:lnTo>
                  <a:pt x="3147714" y="5511602"/>
                </a:lnTo>
                <a:lnTo>
                  <a:pt x="3155156" y="5511602"/>
                </a:lnTo>
                <a:cubicBezTo>
                  <a:pt x="3152675" y="5509122"/>
                  <a:pt x="3150195" y="5507881"/>
                  <a:pt x="3147714" y="5507881"/>
                </a:cubicBezTo>
                <a:close/>
                <a:moveTo>
                  <a:pt x="2562867" y="5506719"/>
                </a:moveTo>
                <a:cubicBezTo>
                  <a:pt x="2565192" y="5506874"/>
                  <a:pt x="2567905" y="5507261"/>
                  <a:pt x="2571005" y="5507881"/>
                </a:cubicBezTo>
                <a:cubicBezTo>
                  <a:pt x="2583408" y="5510362"/>
                  <a:pt x="2589609" y="5512842"/>
                  <a:pt x="2589609" y="5515323"/>
                </a:cubicBezTo>
                <a:cubicBezTo>
                  <a:pt x="2589609" y="5517803"/>
                  <a:pt x="2589609" y="5521524"/>
                  <a:pt x="2589609" y="5526485"/>
                </a:cubicBezTo>
                <a:lnTo>
                  <a:pt x="2582167" y="5526485"/>
                </a:lnTo>
                <a:lnTo>
                  <a:pt x="2559843" y="5519043"/>
                </a:lnTo>
                <a:cubicBezTo>
                  <a:pt x="2554883" y="5519043"/>
                  <a:pt x="2552402" y="5519043"/>
                  <a:pt x="2552402" y="5519043"/>
                </a:cubicBezTo>
                <a:cubicBezTo>
                  <a:pt x="2552402" y="5519043"/>
                  <a:pt x="2552402" y="5516563"/>
                  <a:pt x="2552402" y="5511602"/>
                </a:cubicBezTo>
                <a:cubicBezTo>
                  <a:pt x="2552402" y="5507881"/>
                  <a:pt x="2555890" y="5506253"/>
                  <a:pt x="2562867" y="5506719"/>
                </a:cubicBezTo>
                <a:close/>
                <a:moveTo>
                  <a:pt x="3795117" y="5504161"/>
                </a:moveTo>
                <a:cubicBezTo>
                  <a:pt x="3800078" y="5504161"/>
                  <a:pt x="3802558" y="5504161"/>
                  <a:pt x="3802558" y="5504161"/>
                </a:cubicBezTo>
                <a:cubicBezTo>
                  <a:pt x="3802558" y="5504161"/>
                  <a:pt x="3802558" y="5506641"/>
                  <a:pt x="3802558" y="5511602"/>
                </a:cubicBezTo>
                <a:cubicBezTo>
                  <a:pt x="3802558" y="5511602"/>
                  <a:pt x="3800078" y="5511602"/>
                  <a:pt x="3795117" y="5511602"/>
                </a:cubicBezTo>
                <a:cubicBezTo>
                  <a:pt x="3795117" y="5506641"/>
                  <a:pt x="3795117" y="5504161"/>
                  <a:pt x="3795117" y="5504161"/>
                </a:cubicBezTo>
                <a:close/>
                <a:moveTo>
                  <a:pt x="3110507" y="5504161"/>
                </a:moveTo>
                <a:lnTo>
                  <a:pt x="3103066" y="5511602"/>
                </a:lnTo>
                <a:cubicBezTo>
                  <a:pt x="3103066" y="5516563"/>
                  <a:pt x="3105547" y="5516563"/>
                  <a:pt x="3110507" y="5511602"/>
                </a:cubicBezTo>
                <a:lnTo>
                  <a:pt x="3125390" y="5511602"/>
                </a:lnTo>
                <a:close/>
                <a:moveTo>
                  <a:pt x="3065859" y="5504161"/>
                </a:moveTo>
                <a:cubicBezTo>
                  <a:pt x="3060898" y="5504161"/>
                  <a:pt x="3058417" y="5505401"/>
                  <a:pt x="3058417" y="5507881"/>
                </a:cubicBezTo>
                <a:cubicBezTo>
                  <a:pt x="3058417" y="5510362"/>
                  <a:pt x="3058417" y="5511602"/>
                  <a:pt x="3058417" y="5511602"/>
                </a:cubicBezTo>
                <a:lnTo>
                  <a:pt x="3065859" y="5511602"/>
                </a:lnTo>
                <a:lnTo>
                  <a:pt x="3073300" y="5504161"/>
                </a:lnTo>
                <a:close/>
                <a:moveTo>
                  <a:pt x="2765877" y="5501835"/>
                </a:moveTo>
                <a:cubicBezTo>
                  <a:pt x="2768668" y="5502146"/>
                  <a:pt x="2771923" y="5502921"/>
                  <a:pt x="2775644" y="5504161"/>
                </a:cubicBezTo>
                <a:lnTo>
                  <a:pt x="2768203" y="5519043"/>
                </a:lnTo>
                <a:cubicBezTo>
                  <a:pt x="2758281" y="5519043"/>
                  <a:pt x="2753320" y="5516563"/>
                  <a:pt x="2753320" y="5511602"/>
                </a:cubicBezTo>
                <a:cubicBezTo>
                  <a:pt x="2753320" y="5504161"/>
                  <a:pt x="2757506" y="5500905"/>
                  <a:pt x="2765877" y="5501835"/>
                </a:cubicBezTo>
                <a:close/>
                <a:moveTo>
                  <a:pt x="4635995" y="5496719"/>
                </a:moveTo>
                <a:cubicBezTo>
                  <a:pt x="4640957" y="5501680"/>
                  <a:pt x="4642196" y="5505401"/>
                  <a:pt x="4639716" y="5507881"/>
                </a:cubicBezTo>
                <a:cubicBezTo>
                  <a:pt x="4637236" y="5510362"/>
                  <a:pt x="4633515" y="5509122"/>
                  <a:pt x="4628554" y="5504161"/>
                </a:cubicBezTo>
                <a:close/>
                <a:moveTo>
                  <a:pt x="4464843" y="5496719"/>
                </a:moveTo>
                <a:cubicBezTo>
                  <a:pt x="4469804" y="5496719"/>
                  <a:pt x="4472285" y="5497959"/>
                  <a:pt x="4472285" y="5500440"/>
                </a:cubicBezTo>
                <a:cubicBezTo>
                  <a:pt x="4472285" y="5502921"/>
                  <a:pt x="4469804" y="5504161"/>
                  <a:pt x="4464843" y="5504161"/>
                </a:cubicBezTo>
                <a:cubicBezTo>
                  <a:pt x="4459882" y="5504161"/>
                  <a:pt x="4457402" y="5502921"/>
                  <a:pt x="4457402" y="5500440"/>
                </a:cubicBezTo>
                <a:cubicBezTo>
                  <a:pt x="4457402" y="5497959"/>
                  <a:pt x="4459882" y="5496719"/>
                  <a:pt x="4464843" y="5496719"/>
                </a:cubicBezTo>
                <a:close/>
                <a:moveTo>
                  <a:pt x="3002607" y="5496719"/>
                </a:moveTo>
                <a:cubicBezTo>
                  <a:pt x="3000126" y="5496719"/>
                  <a:pt x="2998886" y="5499200"/>
                  <a:pt x="2998886" y="5504161"/>
                </a:cubicBezTo>
                <a:cubicBezTo>
                  <a:pt x="2998886" y="5509122"/>
                  <a:pt x="3000126" y="5511602"/>
                  <a:pt x="3002607" y="5511602"/>
                </a:cubicBezTo>
                <a:cubicBezTo>
                  <a:pt x="3005088" y="5511602"/>
                  <a:pt x="3006328" y="5509122"/>
                  <a:pt x="3006328" y="5504161"/>
                </a:cubicBezTo>
                <a:cubicBezTo>
                  <a:pt x="3006328" y="5499200"/>
                  <a:pt x="3005088" y="5496719"/>
                  <a:pt x="3002607" y="5496719"/>
                </a:cubicBezTo>
                <a:close/>
                <a:moveTo>
                  <a:pt x="2917031" y="5496719"/>
                </a:moveTo>
                <a:cubicBezTo>
                  <a:pt x="2917031" y="5496719"/>
                  <a:pt x="2921992" y="5497959"/>
                  <a:pt x="2931914" y="5500440"/>
                </a:cubicBezTo>
                <a:cubicBezTo>
                  <a:pt x="2941836" y="5502921"/>
                  <a:pt x="2945556" y="5506641"/>
                  <a:pt x="2943076" y="5511602"/>
                </a:cubicBezTo>
                <a:cubicBezTo>
                  <a:pt x="2940595" y="5516563"/>
                  <a:pt x="2939355" y="5521524"/>
                  <a:pt x="2939355" y="5526485"/>
                </a:cubicBezTo>
                <a:cubicBezTo>
                  <a:pt x="2939355" y="5531446"/>
                  <a:pt x="2938115" y="5533926"/>
                  <a:pt x="2935634" y="5533926"/>
                </a:cubicBezTo>
                <a:cubicBezTo>
                  <a:pt x="2933154" y="5533926"/>
                  <a:pt x="2931914" y="5531446"/>
                  <a:pt x="2931914" y="5526485"/>
                </a:cubicBezTo>
                <a:cubicBezTo>
                  <a:pt x="2931914" y="5526485"/>
                  <a:pt x="2929433" y="5526485"/>
                  <a:pt x="2924472" y="5526485"/>
                </a:cubicBezTo>
                <a:cubicBezTo>
                  <a:pt x="2919511" y="5526485"/>
                  <a:pt x="2912070" y="5526485"/>
                  <a:pt x="2902148" y="5526485"/>
                </a:cubicBezTo>
                <a:cubicBezTo>
                  <a:pt x="2892226" y="5526485"/>
                  <a:pt x="2884784" y="5525245"/>
                  <a:pt x="2879824" y="5522764"/>
                </a:cubicBezTo>
                <a:cubicBezTo>
                  <a:pt x="2874863" y="5520283"/>
                  <a:pt x="2872382" y="5514083"/>
                  <a:pt x="2872382" y="5504161"/>
                </a:cubicBezTo>
                <a:lnTo>
                  <a:pt x="2887265" y="5504161"/>
                </a:lnTo>
                <a:close/>
                <a:moveTo>
                  <a:pt x="2812851" y="5496719"/>
                </a:moveTo>
                <a:cubicBezTo>
                  <a:pt x="2817812" y="5496719"/>
                  <a:pt x="2819052" y="5499200"/>
                  <a:pt x="2816572" y="5504161"/>
                </a:cubicBezTo>
                <a:cubicBezTo>
                  <a:pt x="2814091" y="5509122"/>
                  <a:pt x="2812851" y="5511602"/>
                  <a:pt x="2812851" y="5511602"/>
                </a:cubicBezTo>
                <a:lnTo>
                  <a:pt x="2805410" y="5504161"/>
                </a:lnTo>
                <a:close/>
                <a:moveTo>
                  <a:pt x="2433339" y="5496719"/>
                </a:moveTo>
                <a:lnTo>
                  <a:pt x="2440781" y="5504161"/>
                </a:lnTo>
                <a:cubicBezTo>
                  <a:pt x="2440781" y="5509122"/>
                  <a:pt x="2439541" y="5512842"/>
                  <a:pt x="2437060" y="5515323"/>
                </a:cubicBezTo>
                <a:cubicBezTo>
                  <a:pt x="2434579" y="5517803"/>
                  <a:pt x="2433339" y="5519043"/>
                  <a:pt x="2433339" y="5519043"/>
                </a:cubicBezTo>
                <a:cubicBezTo>
                  <a:pt x="2428379" y="5519043"/>
                  <a:pt x="2425898" y="5516563"/>
                  <a:pt x="2425898" y="5511602"/>
                </a:cubicBezTo>
                <a:close/>
                <a:moveTo>
                  <a:pt x="2396132" y="5496719"/>
                </a:moveTo>
                <a:lnTo>
                  <a:pt x="2396132" y="5504161"/>
                </a:lnTo>
                <a:cubicBezTo>
                  <a:pt x="2396132" y="5509122"/>
                  <a:pt x="2398613" y="5511602"/>
                  <a:pt x="2403574" y="5511602"/>
                </a:cubicBezTo>
                <a:cubicBezTo>
                  <a:pt x="2403574" y="5516563"/>
                  <a:pt x="2403574" y="5519043"/>
                  <a:pt x="2403574" y="5519043"/>
                </a:cubicBezTo>
                <a:cubicBezTo>
                  <a:pt x="2403574" y="5524004"/>
                  <a:pt x="2401093" y="5526485"/>
                  <a:pt x="2396132" y="5526485"/>
                </a:cubicBezTo>
                <a:cubicBezTo>
                  <a:pt x="2391172" y="5526485"/>
                  <a:pt x="2388691" y="5524004"/>
                  <a:pt x="2388691" y="5519043"/>
                </a:cubicBezTo>
                <a:lnTo>
                  <a:pt x="2388691" y="5511602"/>
                </a:lnTo>
                <a:cubicBezTo>
                  <a:pt x="2383730" y="5511602"/>
                  <a:pt x="2382490" y="5509122"/>
                  <a:pt x="2384970" y="5504161"/>
                </a:cubicBezTo>
                <a:cubicBezTo>
                  <a:pt x="2387451" y="5499200"/>
                  <a:pt x="2391172" y="5496719"/>
                  <a:pt x="2396132" y="5496719"/>
                </a:cubicBezTo>
                <a:close/>
                <a:moveTo>
                  <a:pt x="3587688" y="5492068"/>
                </a:moveTo>
                <a:cubicBezTo>
                  <a:pt x="3589548" y="5492689"/>
                  <a:pt x="3591718" y="5494239"/>
                  <a:pt x="3594199" y="5496719"/>
                </a:cubicBezTo>
                <a:lnTo>
                  <a:pt x="3601640" y="5496719"/>
                </a:lnTo>
                <a:cubicBezTo>
                  <a:pt x="3596679" y="5501680"/>
                  <a:pt x="3591718" y="5504161"/>
                  <a:pt x="3586757" y="5504161"/>
                </a:cubicBezTo>
                <a:cubicBezTo>
                  <a:pt x="3581796" y="5504161"/>
                  <a:pt x="3579316" y="5504161"/>
                  <a:pt x="3579316" y="5504161"/>
                </a:cubicBezTo>
                <a:cubicBezTo>
                  <a:pt x="3574355" y="5504161"/>
                  <a:pt x="3574355" y="5501680"/>
                  <a:pt x="3579316" y="5496719"/>
                </a:cubicBezTo>
                <a:cubicBezTo>
                  <a:pt x="3579316" y="5496719"/>
                  <a:pt x="3580556" y="5495479"/>
                  <a:pt x="3583037" y="5492998"/>
                </a:cubicBezTo>
                <a:cubicBezTo>
                  <a:pt x="3584277" y="5491758"/>
                  <a:pt x="3585827" y="5491449"/>
                  <a:pt x="3587688" y="5492068"/>
                </a:cubicBezTo>
                <a:close/>
                <a:moveTo>
                  <a:pt x="4241601" y="5489278"/>
                </a:moveTo>
                <a:lnTo>
                  <a:pt x="4249042" y="5504161"/>
                </a:lnTo>
                <a:cubicBezTo>
                  <a:pt x="4254004" y="5509122"/>
                  <a:pt x="4251522" y="5511602"/>
                  <a:pt x="4241601" y="5511602"/>
                </a:cubicBezTo>
                <a:cubicBezTo>
                  <a:pt x="4236640" y="5511602"/>
                  <a:pt x="4234160" y="5511602"/>
                  <a:pt x="4234160" y="5511602"/>
                </a:cubicBezTo>
                <a:cubicBezTo>
                  <a:pt x="4234160" y="5511602"/>
                  <a:pt x="4234160" y="5509122"/>
                  <a:pt x="4234160" y="5504161"/>
                </a:cubicBezTo>
                <a:cubicBezTo>
                  <a:pt x="4239121" y="5499200"/>
                  <a:pt x="4241601" y="5495479"/>
                  <a:pt x="4241601" y="5492998"/>
                </a:cubicBezTo>
                <a:cubicBezTo>
                  <a:pt x="4241601" y="5490518"/>
                  <a:pt x="4241601" y="5489278"/>
                  <a:pt x="4241601" y="5489278"/>
                </a:cubicBezTo>
                <a:close/>
                <a:moveTo>
                  <a:pt x="3233291" y="5489278"/>
                </a:moveTo>
                <a:cubicBezTo>
                  <a:pt x="3230810" y="5489278"/>
                  <a:pt x="3229570" y="5491758"/>
                  <a:pt x="3229570" y="5496719"/>
                </a:cubicBezTo>
                <a:cubicBezTo>
                  <a:pt x="3234531" y="5501680"/>
                  <a:pt x="3241972" y="5504161"/>
                  <a:pt x="3251894" y="5504161"/>
                </a:cubicBezTo>
                <a:cubicBezTo>
                  <a:pt x="3261816" y="5504161"/>
                  <a:pt x="3268017" y="5506641"/>
                  <a:pt x="3270498" y="5511602"/>
                </a:cubicBezTo>
                <a:cubicBezTo>
                  <a:pt x="3272978" y="5516563"/>
                  <a:pt x="3269257" y="5521524"/>
                  <a:pt x="3259335" y="5526485"/>
                </a:cubicBezTo>
                <a:lnTo>
                  <a:pt x="3251894" y="5533926"/>
                </a:lnTo>
                <a:lnTo>
                  <a:pt x="3266777" y="5533926"/>
                </a:lnTo>
                <a:lnTo>
                  <a:pt x="3289101" y="5526485"/>
                </a:lnTo>
                <a:cubicBezTo>
                  <a:pt x="3294062" y="5521524"/>
                  <a:pt x="3294062" y="5519043"/>
                  <a:pt x="3289101" y="5519043"/>
                </a:cubicBezTo>
                <a:lnTo>
                  <a:pt x="3296542" y="5496719"/>
                </a:lnTo>
                <a:lnTo>
                  <a:pt x="3274218" y="5496719"/>
                </a:lnTo>
                <a:cubicBezTo>
                  <a:pt x="3259335" y="5496719"/>
                  <a:pt x="3249414" y="5494239"/>
                  <a:pt x="3244453" y="5489278"/>
                </a:cubicBezTo>
                <a:cubicBezTo>
                  <a:pt x="3239492" y="5489278"/>
                  <a:pt x="3235771" y="5489278"/>
                  <a:pt x="3233291" y="5489278"/>
                </a:cubicBezTo>
                <a:close/>
                <a:moveTo>
                  <a:pt x="2247304" y="5489278"/>
                </a:moveTo>
                <a:lnTo>
                  <a:pt x="2254746" y="5496719"/>
                </a:lnTo>
                <a:cubicBezTo>
                  <a:pt x="2254746" y="5506641"/>
                  <a:pt x="2251025" y="5507881"/>
                  <a:pt x="2243584" y="5500440"/>
                </a:cubicBezTo>
                <a:cubicBezTo>
                  <a:pt x="2236142" y="5492998"/>
                  <a:pt x="2237382" y="5489278"/>
                  <a:pt x="2247304" y="5489278"/>
                </a:cubicBezTo>
                <a:close/>
                <a:moveTo>
                  <a:pt x="4129980" y="5481836"/>
                </a:moveTo>
                <a:cubicBezTo>
                  <a:pt x="4129980" y="5486797"/>
                  <a:pt x="4132460" y="5489278"/>
                  <a:pt x="4137422" y="5489278"/>
                </a:cubicBezTo>
                <a:lnTo>
                  <a:pt x="4144863" y="5489278"/>
                </a:lnTo>
                <a:lnTo>
                  <a:pt x="4137422" y="5481836"/>
                </a:lnTo>
                <a:close/>
                <a:moveTo>
                  <a:pt x="4033242" y="5481836"/>
                </a:moveTo>
                <a:cubicBezTo>
                  <a:pt x="4033242" y="5481836"/>
                  <a:pt x="4035722" y="5481836"/>
                  <a:pt x="4040683" y="5481836"/>
                </a:cubicBezTo>
                <a:cubicBezTo>
                  <a:pt x="4045644" y="5481836"/>
                  <a:pt x="4048125" y="5481836"/>
                  <a:pt x="4048125" y="5481836"/>
                </a:cubicBezTo>
                <a:lnTo>
                  <a:pt x="4040683" y="5489278"/>
                </a:lnTo>
                <a:close/>
                <a:moveTo>
                  <a:pt x="3490019" y="5481836"/>
                </a:moveTo>
                <a:cubicBezTo>
                  <a:pt x="3490019" y="5481836"/>
                  <a:pt x="3494980" y="5481836"/>
                  <a:pt x="3504902" y="5481836"/>
                </a:cubicBezTo>
                <a:lnTo>
                  <a:pt x="3497461" y="5489278"/>
                </a:lnTo>
                <a:close/>
                <a:moveTo>
                  <a:pt x="3430488" y="5481836"/>
                </a:moveTo>
                <a:cubicBezTo>
                  <a:pt x="3430488" y="5486797"/>
                  <a:pt x="3432968" y="5489278"/>
                  <a:pt x="3437929" y="5489278"/>
                </a:cubicBezTo>
                <a:cubicBezTo>
                  <a:pt x="3437929" y="5489278"/>
                  <a:pt x="3437929" y="5486797"/>
                  <a:pt x="3437929" y="5481836"/>
                </a:cubicBezTo>
                <a:cubicBezTo>
                  <a:pt x="3437929" y="5481836"/>
                  <a:pt x="3435449" y="5481836"/>
                  <a:pt x="3430488" y="5481836"/>
                </a:cubicBezTo>
                <a:close/>
                <a:moveTo>
                  <a:pt x="3192363" y="5481836"/>
                </a:moveTo>
                <a:cubicBezTo>
                  <a:pt x="3192363" y="5481836"/>
                  <a:pt x="3192363" y="5484317"/>
                  <a:pt x="3192363" y="5489278"/>
                </a:cubicBezTo>
                <a:cubicBezTo>
                  <a:pt x="3192363" y="5494239"/>
                  <a:pt x="3192363" y="5496719"/>
                  <a:pt x="3192363" y="5496719"/>
                </a:cubicBezTo>
                <a:cubicBezTo>
                  <a:pt x="3192363" y="5496719"/>
                  <a:pt x="3194843" y="5494239"/>
                  <a:pt x="3199804" y="5489278"/>
                </a:cubicBezTo>
                <a:close/>
                <a:moveTo>
                  <a:pt x="3028652" y="5481836"/>
                </a:moveTo>
                <a:cubicBezTo>
                  <a:pt x="3018730" y="5486797"/>
                  <a:pt x="3018730" y="5494239"/>
                  <a:pt x="3028652" y="5504161"/>
                </a:cubicBezTo>
                <a:cubicBezTo>
                  <a:pt x="3033613" y="5504161"/>
                  <a:pt x="3033613" y="5501680"/>
                  <a:pt x="3028652" y="5496719"/>
                </a:cubicBezTo>
                <a:cubicBezTo>
                  <a:pt x="3028652" y="5496719"/>
                  <a:pt x="3028652" y="5495479"/>
                  <a:pt x="3028652" y="5492998"/>
                </a:cubicBezTo>
                <a:cubicBezTo>
                  <a:pt x="3028652" y="5490518"/>
                  <a:pt x="3031133" y="5489278"/>
                  <a:pt x="3036093" y="5489278"/>
                </a:cubicBezTo>
                <a:close/>
                <a:moveTo>
                  <a:pt x="2448222" y="5481836"/>
                </a:moveTo>
                <a:cubicBezTo>
                  <a:pt x="2448222" y="5481836"/>
                  <a:pt x="2450703" y="5481836"/>
                  <a:pt x="2455664" y="5481836"/>
                </a:cubicBezTo>
                <a:cubicBezTo>
                  <a:pt x="2460624" y="5486797"/>
                  <a:pt x="2458144" y="5489278"/>
                  <a:pt x="2448222" y="5489278"/>
                </a:cubicBezTo>
                <a:cubicBezTo>
                  <a:pt x="2443261" y="5489278"/>
                  <a:pt x="2443261" y="5486797"/>
                  <a:pt x="2448222" y="5481836"/>
                </a:cubicBezTo>
                <a:close/>
                <a:moveTo>
                  <a:pt x="4680644" y="5474395"/>
                </a:moveTo>
                <a:lnTo>
                  <a:pt x="4688085" y="5481836"/>
                </a:lnTo>
                <a:cubicBezTo>
                  <a:pt x="4683124" y="5486797"/>
                  <a:pt x="4680644" y="5491758"/>
                  <a:pt x="4680644" y="5496719"/>
                </a:cubicBezTo>
                <a:cubicBezTo>
                  <a:pt x="4675683" y="5496719"/>
                  <a:pt x="4673202" y="5494239"/>
                  <a:pt x="4673202" y="5489278"/>
                </a:cubicBezTo>
                <a:cubicBezTo>
                  <a:pt x="4673202" y="5484317"/>
                  <a:pt x="4675683" y="5479356"/>
                  <a:pt x="4680644" y="5474395"/>
                </a:cubicBezTo>
                <a:close/>
                <a:moveTo>
                  <a:pt x="4100214" y="5474395"/>
                </a:moveTo>
                <a:cubicBezTo>
                  <a:pt x="4105176" y="5474395"/>
                  <a:pt x="4112617" y="5474395"/>
                  <a:pt x="4122539" y="5474395"/>
                </a:cubicBezTo>
                <a:cubicBezTo>
                  <a:pt x="4132460" y="5474395"/>
                  <a:pt x="4139902" y="5476876"/>
                  <a:pt x="4144863" y="5481836"/>
                </a:cubicBezTo>
                <a:cubicBezTo>
                  <a:pt x="4159745" y="5491758"/>
                  <a:pt x="4154785" y="5499200"/>
                  <a:pt x="4129980" y="5504161"/>
                </a:cubicBezTo>
                <a:cubicBezTo>
                  <a:pt x="4115097" y="5509122"/>
                  <a:pt x="4107656" y="5511602"/>
                  <a:pt x="4107656" y="5511602"/>
                </a:cubicBezTo>
                <a:lnTo>
                  <a:pt x="4152304" y="5519043"/>
                </a:lnTo>
                <a:cubicBezTo>
                  <a:pt x="4152304" y="5519043"/>
                  <a:pt x="4153545" y="5517803"/>
                  <a:pt x="4156025" y="5515323"/>
                </a:cubicBezTo>
                <a:cubicBezTo>
                  <a:pt x="4158505" y="5512842"/>
                  <a:pt x="4162226" y="5511602"/>
                  <a:pt x="4167187" y="5511602"/>
                </a:cubicBezTo>
                <a:cubicBezTo>
                  <a:pt x="4172148" y="5511602"/>
                  <a:pt x="4175869" y="5511602"/>
                  <a:pt x="4178349" y="5511602"/>
                </a:cubicBezTo>
                <a:cubicBezTo>
                  <a:pt x="4180830" y="5511602"/>
                  <a:pt x="4183310" y="5510362"/>
                  <a:pt x="4185790" y="5507881"/>
                </a:cubicBezTo>
                <a:cubicBezTo>
                  <a:pt x="4188271" y="5505401"/>
                  <a:pt x="4189511" y="5504161"/>
                  <a:pt x="4189511" y="5504161"/>
                </a:cubicBezTo>
                <a:cubicBezTo>
                  <a:pt x="4194472" y="5509122"/>
                  <a:pt x="4191992" y="5514083"/>
                  <a:pt x="4182070" y="5519043"/>
                </a:cubicBezTo>
                <a:cubicBezTo>
                  <a:pt x="4182070" y="5519043"/>
                  <a:pt x="4180830" y="5520283"/>
                  <a:pt x="4178349" y="5522764"/>
                </a:cubicBezTo>
                <a:cubicBezTo>
                  <a:pt x="4175869" y="5525245"/>
                  <a:pt x="4174628" y="5527725"/>
                  <a:pt x="4174628" y="5530206"/>
                </a:cubicBezTo>
                <a:cubicBezTo>
                  <a:pt x="4174628" y="5532686"/>
                  <a:pt x="4172148" y="5533926"/>
                  <a:pt x="4167187" y="5533926"/>
                </a:cubicBezTo>
                <a:cubicBezTo>
                  <a:pt x="4162226" y="5533926"/>
                  <a:pt x="4157265" y="5533926"/>
                  <a:pt x="4152304" y="5533926"/>
                </a:cubicBezTo>
                <a:cubicBezTo>
                  <a:pt x="4137422" y="5538887"/>
                  <a:pt x="4129980" y="5538887"/>
                  <a:pt x="4129980" y="5533926"/>
                </a:cubicBezTo>
                <a:cubicBezTo>
                  <a:pt x="4129980" y="5528965"/>
                  <a:pt x="4125019" y="5528965"/>
                  <a:pt x="4115097" y="5533926"/>
                </a:cubicBezTo>
                <a:cubicBezTo>
                  <a:pt x="4105176" y="5533926"/>
                  <a:pt x="4100214" y="5535167"/>
                  <a:pt x="4100214" y="5537647"/>
                </a:cubicBezTo>
                <a:cubicBezTo>
                  <a:pt x="4100214" y="5540127"/>
                  <a:pt x="4102695" y="5541367"/>
                  <a:pt x="4107656" y="5541367"/>
                </a:cubicBezTo>
                <a:lnTo>
                  <a:pt x="4100214" y="5548809"/>
                </a:lnTo>
                <a:cubicBezTo>
                  <a:pt x="4095253" y="5543848"/>
                  <a:pt x="4090293" y="5541367"/>
                  <a:pt x="4085332" y="5541367"/>
                </a:cubicBezTo>
                <a:lnTo>
                  <a:pt x="4070449" y="5533926"/>
                </a:lnTo>
                <a:lnTo>
                  <a:pt x="4085332" y="5526485"/>
                </a:lnTo>
                <a:cubicBezTo>
                  <a:pt x="4095253" y="5526485"/>
                  <a:pt x="4097734" y="5524004"/>
                  <a:pt x="4092773" y="5519043"/>
                </a:cubicBezTo>
                <a:lnTo>
                  <a:pt x="4100214" y="5504161"/>
                </a:lnTo>
                <a:lnTo>
                  <a:pt x="4100214" y="5489278"/>
                </a:lnTo>
                <a:close/>
                <a:moveTo>
                  <a:pt x="3341191" y="5474395"/>
                </a:moveTo>
                <a:cubicBezTo>
                  <a:pt x="3346152" y="5479356"/>
                  <a:pt x="3348632" y="5481836"/>
                  <a:pt x="3348632" y="5481836"/>
                </a:cubicBezTo>
                <a:cubicBezTo>
                  <a:pt x="3348632" y="5481836"/>
                  <a:pt x="3346152" y="5481836"/>
                  <a:pt x="3341191" y="5481836"/>
                </a:cubicBezTo>
                <a:cubicBezTo>
                  <a:pt x="3336230" y="5481836"/>
                  <a:pt x="3333750" y="5480596"/>
                  <a:pt x="3333750" y="5478116"/>
                </a:cubicBezTo>
                <a:cubicBezTo>
                  <a:pt x="3333750" y="5475635"/>
                  <a:pt x="3336230" y="5474395"/>
                  <a:pt x="3341191" y="5474395"/>
                </a:cubicBezTo>
                <a:close/>
                <a:moveTo>
                  <a:pt x="2522636" y="5474395"/>
                </a:moveTo>
                <a:lnTo>
                  <a:pt x="2530078" y="5481836"/>
                </a:lnTo>
                <a:cubicBezTo>
                  <a:pt x="2520156" y="5481836"/>
                  <a:pt x="2515195" y="5486797"/>
                  <a:pt x="2515195" y="5496719"/>
                </a:cubicBezTo>
                <a:cubicBezTo>
                  <a:pt x="2515195" y="5506641"/>
                  <a:pt x="2520156" y="5509122"/>
                  <a:pt x="2530078" y="5504161"/>
                </a:cubicBezTo>
                <a:cubicBezTo>
                  <a:pt x="2540000" y="5504161"/>
                  <a:pt x="2544960" y="5505401"/>
                  <a:pt x="2544960" y="5507881"/>
                </a:cubicBezTo>
                <a:cubicBezTo>
                  <a:pt x="2544960" y="5510362"/>
                  <a:pt x="2541240" y="5512842"/>
                  <a:pt x="2533798" y="5515323"/>
                </a:cubicBezTo>
                <a:cubicBezTo>
                  <a:pt x="2526357" y="5517803"/>
                  <a:pt x="2523876" y="5522764"/>
                  <a:pt x="2526357" y="5530206"/>
                </a:cubicBezTo>
                <a:cubicBezTo>
                  <a:pt x="2528838" y="5537647"/>
                  <a:pt x="2527597" y="5541367"/>
                  <a:pt x="2522636" y="5541367"/>
                </a:cubicBezTo>
                <a:cubicBezTo>
                  <a:pt x="2512714" y="5536407"/>
                  <a:pt x="2505273" y="5531446"/>
                  <a:pt x="2500312" y="5526485"/>
                </a:cubicBezTo>
                <a:cubicBezTo>
                  <a:pt x="2495351" y="5521524"/>
                  <a:pt x="2487910" y="5519043"/>
                  <a:pt x="2477988" y="5519043"/>
                </a:cubicBezTo>
                <a:cubicBezTo>
                  <a:pt x="2477988" y="5514083"/>
                  <a:pt x="2479228" y="5511602"/>
                  <a:pt x="2481709" y="5511602"/>
                </a:cubicBezTo>
                <a:cubicBezTo>
                  <a:pt x="2484189" y="5511602"/>
                  <a:pt x="2485429" y="5511602"/>
                  <a:pt x="2485429" y="5511602"/>
                </a:cubicBezTo>
                <a:lnTo>
                  <a:pt x="2507753" y="5511602"/>
                </a:lnTo>
                <a:cubicBezTo>
                  <a:pt x="2507753" y="5506641"/>
                  <a:pt x="2505273" y="5504161"/>
                  <a:pt x="2500312" y="5504161"/>
                </a:cubicBezTo>
                <a:cubicBezTo>
                  <a:pt x="2500312" y="5494239"/>
                  <a:pt x="2507753" y="5484317"/>
                  <a:pt x="2522636" y="5474395"/>
                </a:cubicBezTo>
                <a:close/>
                <a:moveTo>
                  <a:pt x="2306835" y="5474395"/>
                </a:moveTo>
                <a:cubicBezTo>
                  <a:pt x="2311796" y="5474395"/>
                  <a:pt x="2314277" y="5475635"/>
                  <a:pt x="2314277" y="5478116"/>
                </a:cubicBezTo>
                <a:cubicBezTo>
                  <a:pt x="2314277" y="5480596"/>
                  <a:pt x="2314277" y="5481836"/>
                  <a:pt x="2314277" y="5481836"/>
                </a:cubicBezTo>
                <a:cubicBezTo>
                  <a:pt x="2314277" y="5481836"/>
                  <a:pt x="2319238" y="5481836"/>
                  <a:pt x="2329160" y="5481836"/>
                </a:cubicBezTo>
                <a:cubicBezTo>
                  <a:pt x="2339082" y="5481836"/>
                  <a:pt x="2349003" y="5484317"/>
                  <a:pt x="2358925" y="5489278"/>
                </a:cubicBezTo>
                <a:lnTo>
                  <a:pt x="2373808" y="5496719"/>
                </a:lnTo>
                <a:lnTo>
                  <a:pt x="2358925" y="5504161"/>
                </a:lnTo>
                <a:cubicBezTo>
                  <a:pt x="2349003" y="5514083"/>
                  <a:pt x="2344042" y="5516563"/>
                  <a:pt x="2344042" y="5511602"/>
                </a:cubicBezTo>
                <a:cubicBezTo>
                  <a:pt x="2339082" y="5506641"/>
                  <a:pt x="2335361" y="5504161"/>
                  <a:pt x="2332880" y="5504161"/>
                </a:cubicBezTo>
                <a:cubicBezTo>
                  <a:pt x="2330400" y="5504161"/>
                  <a:pt x="2326679" y="5502921"/>
                  <a:pt x="2321718" y="5500440"/>
                </a:cubicBezTo>
                <a:cubicBezTo>
                  <a:pt x="2316758" y="5497959"/>
                  <a:pt x="2313037" y="5496719"/>
                  <a:pt x="2310556" y="5496719"/>
                </a:cubicBezTo>
                <a:cubicBezTo>
                  <a:pt x="2308076" y="5496719"/>
                  <a:pt x="2306835" y="5494239"/>
                  <a:pt x="2306835" y="5489278"/>
                </a:cubicBezTo>
                <a:cubicBezTo>
                  <a:pt x="2301875" y="5489278"/>
                  <a:pt x="2299394" y="5486797"/>
                  <a:pt x="2299394" y="5481836"/>
                </a:cubicBezTo>
                <a:cubicBezTo>
                  <a:pt x="2299394" y="5476876"/>
                  <a:pt x="2301875" y="5474395"/>
                  <a:pt x="2306835" y="5474395"/>
                </a:cubicBezTo>
                <a:close/>
                <a:moveTo>
                  <a:pt x="4356943" y="5466954"/>
                </a:moveTo>
                <a:cubicBezTo>
                  <a:pt x="4359423" y="5466954"/>
                  <a:pt x="4360663" y="5469434"/>
                  <a:pt x="4360663" y="5474395"/>
                </a:cubicBezTo>
                <a:cubicBezTo>
                  <a:pt x="4355702" y="5474395"/>
                  <a:pt x="4353222" y="5474395"/>
                  <a:pt x="4353222" y="5474395"/>
                </a:cubicBezTo>
                <a:cubicBezTo>
                  <a:pt x="4353222" y="5469434"/>
                  <a:pt x="4354463" y="5466954"/>
                  <a:pt x="4356943" y="5466954"/>
                </a:cubicBezTo>
                <a:close/>
                <a:moveTo>
                  <a:pt x="2269628" y="5466954"/>
                </a:moveTo>
                <a:cubicBezTo>
                  <a:pt x="2279551" y="5471914"/>
                  <a:pt x="2284511" y="5476876"/>
                  <a:pt x="2284511" y="5481836"/>
                </a:cubicBezTo>
                <a:lnTo>
                  <a:pt x="2277070" y="5489278"/>
                </a:lnTo>
                <a:lnTo>
                  <a:pt x="2262187" y="5481836"/>
                </a:lnTo>
                <a:close/>
                <a:moveTo>
                  <a:pt x="4896445" y="5462303"/>
                </a:moveTo>
                <a:cubicBezTo>
                  <a:pt x="4897685" y="5462923"/>
                  <a:pt x="4898925" y="5464473"/>
                  <a:pt x="4900165" y="5466954"/>
                </a:cubicBezTo>
                <a:cubicBezTo>
                  <a:pt x="4902645" y="5471914"/>
                  <a:pt x="4901406" y="5474395"/>
                  <a:pt x="4896445" y="5474395"/>
                </a:cubicBezTo>
                <a:lnTo>
                  <a:pt x="4889003" y="5474395"/>
                </a:lnTo>
                <a:cubicBezTo>
                  <a:pt x="4889003" y="5469434"/>
                  <a:pt x="4890244" y="5465714"/>
                  <a:pt x="4892724" y="5463233"/>
                </a:cubicBezTo>
                <a:cubicBezTo>
                  <a:pt x="4893964" y="5461993"/>
                  <a:pt x="4895205" y="5461682"/>
                  <a:pt x="4896445" y="5462303"/>
                </a:cubicBezTo>
                <a:close/>
                <a:moveTo>
                  <a:pt x="4390429" y="5459512"/>
                </a:moveTo>
                <a:cubicBezTo>
                  <a:pt x="4390429" y="5464473"/>
                  <a:pt x="4387949" y="5466954"/>
                  <a:pt x="4382988" y="5466954"/>
                </a:cubicBezTo>
                <a:lnTo>
                  <a:pt x="4375546" y="5466954"/>
                </a:lnTo>
                <a:close/>
                <a:moveTo>
                  <a:pt x="3586757" y="5459512"/>
                </a:moveTo>
                <a:cubicBezTo>
                  <a:pt x="3586757" y="5459512"/>
                  <a:pt x="3589238" y="5461993"/>
                  <a:pt x="3594199" y="5466954"/>
                </a:cubicBezTo>
                <a:lnTo>
                  <a:pt x="3609082" y="5466954"/>
                </a:lnTo>
                <a:cubicBezTo>
                  <a:pt x="3609082" y="5466954"/>
                  <a:pt x="3607841" y="5465714"/>
                  <a:pt x="3605361" y="5463233"/>
                </a:cubicBezTo>
                <a:cubicBezTo>
                  <a:pt x="3602881" y="5460752"/>
                  <a:pt x="3599160" y="5459512"/>
                  <a:pt x="3594199" y="5459512"/>
                </a:cubicBezTo>
                <a:cubicBezTo>
                  <a:pt x="3589238" y="5459512"/>
                  <a:pt x="3586757" y="5459512"/>
                  <a:pt x="3586757" y="5459512"/>
                </a:cubicBezTo>
                <a:close/>
                <a:moveTo>
                  <a:pt x="2742158" y="5459512"/>
                </a:moveTo>
                <a:cubicBezTo>
                  <a:pt x="2744638" y="5459512"/>
                  <a:pt x="2748359" y="5459512"/>
                  <a:pt x="2753320" y="5459512"/>
                </a:cubicBezTo>
                <a:cubicBezTo>
                  <a:pt x="2758281" y="5459512"/>
                  <a:pt x="2758281" y="5464473"/>
                  <a:pt x="2753320" y="5474395"/>
                </a:cubicBezTo>
                <a:lnTo>
                  <a:pt x="2760761" y="5489278"/>
                </a:lnTo>
                <a:lnTo>
                  <a:pt x="2768203" y="5496719"/>
                </a:lnTo>
                <a:cubicBezTo>
                  <a:pt x="2758281" y="5496719"/>
                  <a:pt x="2752080" y="5494239"/>
                  <a:pt x="2749599" y="5489278"/>
                </a:cubicBezTo>
                <a:cubicBezTo>
                  <a:pt x="2747118" y="5484317"/>
                  <a:pt x="2743398" y="5484317"/>
                  <a:pt x="2738437" y="5489278"/>
                </a:cubicBezTo>
                <a:cubicBezTo>
                  <a:pt x="2733476" y="5494239"/>
                  <a:pt x="2728515" y="5496719"/>
                  <a:pt x="2723554" y="5496719"/>
                </a:cubicBezTo>
                <a:cubicBezTo>
                  <a:pt x="2718593" y="5496719"/>
                  <a:pt x="2716113" y="5494239"/>
                  <a:pt x="2716113" y="5489278"/>
                </a:cubicBezTo>
                <a:lnTo>
                  <a:pt x="2730996" y="5481836"/>
                </a:lnTo>
                <a:cubicBezTo>
                  <a:pt x="2745878" y="5481836"/>
                  <a:pt x="2750839" y="5476876"/>
                  <a:pt x="2745878" y="5466954"/>
                </a:cubicBezTo>
                <a:cubicBezTo>
                  <a:pt x="2740918" y="5461993"/>
                  <a:pt x="2739677" y="5459512"/>
                  <a:pt x="2742158" y="5459512"/>
                </a:cubicBezTo>
                <a:close/>
                <a:moveTo>
                  <a:pt x="2619375" y="5459512"/>
                </a:moveTo>
                <a:lnTo>
                  <a:pt x="2619375" y="5474395"/>
                </a:lnTo>
                <a:cubicBezTo>
                  <a:pt x="2609452" y="5479356"/>
                  <a:pt x="2606972" y="5479356"/>
                  <a:pt x="2611933" y="5474395"/>
                </a:cubicBezTo>
                <a:close/>
                <a:moveTo>
                  <a:pt x="2470546" y="5459512"/>
                </a:moveTo>
                <a:cubicBezTo>
                  <a:pt x="2475507" y="5464473"/>
                  <a:pt x="2479228" y="5466954"/>
                  <a:pt x="2481709" y="5466954"/>
                </a:cubicBezTo>
                <a:cubicBezTo>
                  <a:pt x="2484189" y="5466954"/>
                  <a:pt x="2482949" y="5469434"/>
                  <a:pt x="2477988" y="5474395"/>
                </a:cubicBezTo>
                <a:lnTo>
                  <a:pt x="2463105" y="5474395"/>
                </a:lnTo>
                <a:close/>
                <a:moveTo>
                  <a:pt x="3720703" y="5454861"/>
                </a:moveTo>
                <a:cubicBezTo>
                  <a:pt x="3718222" y="5454242"/>
                  <a:pt x="3715742" y="5454551"/>
                  <a:pt x="3713261" y="5455791"/>
                </a:cubicBezTo>
                <a:cubicBezTo>
                  <a:pt x="3708300" y="5458272"/>
                  <a:pt x="3705820" y="5459512"/>
                  <a:pt x="3705820" y="5459512"/>
                </a:cubicBezTo>
                <a:cubicBezTo>
                  <a:pt x="3705820" y="5464473"/>
                  <a:pt x="3709541" y="5466954"/>
                  <a:pt x="3716982" y="5466954"/>
                </a:cubicBezTo>
                <a:cubicBezTo>
                  <a:pt x="3724423" y="5466954"/>
                  <a:pt x="3730625" y="5464473"/>
                  <a:pt x="3735586" y="5459512"/>
                </a:cubicBezTo>
                <a:lnTo>
                  <a:pt x="3728144" y="5459512"/>
                </a:lnTo>
                <a:cubicBezTo>
                  <a:pt x="3725664" y="5457032"/>
                  <a:pt x="3723183" y="5455482"/>
                  <a:pt x="3720703" y="5454861"/>
                </a:cubicBezTo>
                <a:close/>
                <a:moveTo>
                  <a:pt x="2863081" y="5453931"/>
                </a:moveTo>
                <a:cubicBezTo>
                  <a:pt x="2861840" y="5453931"/>
                  <a:pt x="2859980" y="5454551"/>
                  <a:pt x="2857500" y="5455791"/>
                </a:cubicBezTo>
                <a:cubicBezTo>
                  <a:pt x="2852539" y="5458272"/>
                  <a:pt x="2850058" y="5461993"/>
                  <a:pt x="2850058" y="5466954"/>
                </a:cubicBezTo>
                <a:cubicBezTo>
                  <a:pt x="2850058" y="5466954"/>
                  <a:pt x="2851298" y="5465714"/>
                  <a:pt x="2853779" y="5463233"/>
                </a:cubicBezTo>
                <a:cubicBezTo>
                  <a:pt x="2856259" y="5460752"/>
                  <a:pt x="2857500" y="5459512"/>
                  <a:pt x="2857500" y="5459512"/>
                </a:cubicBezTo>
                <a:cubicBezTo>
                  <a:pt x="2862460" y="5459512"/>
                  <a:pt x="2864941" y="5458272"/>
                  <a:pt x="2864941" y="5455791"/>
                </a:cubicBezTo>
                <a:cubicBezTo>
                  <a:pt x="2864941" y="5454551"/>
                  <a:pt x="2864321" y="5453931"/>
                  <a:pt x="2863081" y="5453931"/>
                </a:cubicBezTo>
                <a:close/>
                <a:moveTo>
                  <a:pt x="4007197" y="5452071"/>
                </a:moveTo>
                <a:cubicBezTo>
                  <a:pt x="4009677" y="5452071"/>
                  <a:pt x="4010918" y="5454551"/>
                  <a:pt x="4010918" y="5459512"/>
                </a:cubicBezTo>
                <a:cubicBezTo>
                  <a:pt x="4015879" y="5464473"/>
                  <a:pt x="4008437" y="5469434"/>
                  <a:pt x="3988593" y="5474395"/>
                </a:cubicBezTo>
                <a:lnTo>
                  <a:pt x="3973711" y="5474395"/>
                </a:lnTo>
                <a:lnTo>
                  <a:pt x="3943945" y="5474395"/>
                </a:lnTo>
                <a:cubicBezTo>
                  <a:pt x="3948906" y="5469434"/>
                  <a:pt x="3952627" y="5466954"/>
                  <a:pt x="3955107" y="5466954"/>
                </a:cubicBezTo>
                <a:cubicBezTo>
                  <a:pt x="3957587" y="5466954"/>
                  <a:pt x="3960068" y="5466954"/>
                  <a:pt x="3962548" y="5466954"/>
                </a:cubicBezTo>
                <a:cubicBezTo>
                  <a:pt x="3965029" y="5466954"/>
                  <a:pt x="3967510" y="5465714"/>
                  <a:pt x="3969990" y="5463233"/>
                </a:cubicBezTo>
                <a:cubicBezTo>
                  <a:pt x="3972470" y="5460752"/>
                  <a:pt x="3973711" y="5459512"/>
                  <a:pt x="3973711" y="5459512"/>
                </a:cubicBezTo>
                <a:lnTo>
                  <a:pt x="3988593" y="5459512"/>
                </a:lnTo>
                <a:cubicBezTo>
                  <a:pt x="3993554" y="5459512"/>
                  <a:pt x="3996035" y="5459512"/>
                  <a:pt x="3996035" y="5459512"/>
                </a:cubicBezTo>
                <a:cubicBezTo>
                  <a:pt x="3996035" y="5459512"/>
                  <a:pt x="3997275" y="5458272"/>
                  <a:pt x="3999756" y="5455791"/>
                </a:cubicBezTo>
                <a:cubicBezTo>
                  <a:pt x="4002236" y="5453311"/>
                  <a:pt x="4004717" y="5452071"/>
                  <a:pt x="4007197" y="5452071"/>
                </a:cubicBezTo>
                <a:close/>
                <a:moveTo>
                  <a:pt x="3847207" y="5452071"/>
                </a:moveTo>
                <a:cubicBezTo>
                  <a:pt x="3857128" y="5452071"/>
                  <a:pt x="3857128" y="5454551"/>
                  <a:pt x="3847207" y="5459512"/>
                </a:cubicBezTo>
                <a:lnTo>
                  <a:pt x="3824882" y="5459512"/>
                </a:lnTo>
                <a:cubicBezTo>
                  <a:pt x="3824882" y="5454551"/>
                  <a:pt x="3832324" y="5452071"/>
                  <a:pt x="3847207" y="5452071"/>
                </a:cubicBezTo>
                <a:close/>
                <a:moveTo>
                  <a:pt x="3445371" y="5452071"/>
                </a:moveTo>
                <a:cubicBezTo>
                  <a:pt x="3445371" y="5452071"/>
                  <a:pt x="3446611" y="5452071"/>
                  <a:pt x="3449091" y="5452071"/>
                </a:cubicBezTo>
                <a:cubicBezTo>
                  <a:pt x="3451572" y="5452071"/>
                  <a:pt x="3455292" y="5452071"/>
                  <a:pt x="3460254" y="5452071"/>
                </a:cubicBezTo>
                <a:lnTo>
                  <a:pt x="3460254" y="5459512"/>
                </a:lnTo>
                <a:cubicBezTo>
                  <a:pt x="3455292" y="5459512"/>
                  <a:pt x="3451572" y="5458272"/>
                  <a:pt x="3449091" y="5455791"/>
                </a:cubicBezTo>
                <a:cubicBezTo>
                  <a:pt x="3446611" y="5453311"/>
                  <a:pt x="3445371" y="5452071"/>
                  <a:pt x="3445371" y="5452071"/>
                </a:cubicBezTo>
                <a:close/>
                <a:moveTo>
                  <a:pt x="3162597" y="5452071"/>
                </a:moveTo>
                <a:cubicBezTo>
                  <a:pt x="3157636" y="5452071"/>
                  <a:pt x="3155156" y="5453311"/>
                  <a:pt x="3155156" y="5455791"/>
                </a:cubicBezTo>
                <a:cubicBezTo>
                  <a:pt x="3155156" y="5458272"/>
                  <a:pt x="3157636" y="5459512"/>
                  <a:pt x="3162597" y="5459512"/>
                </a:cubicBezTo>
                <a:cubicBezTo>
                  <a:pt x="3167558" y="5459512"/>
                  <a:pt x="3170039" y="5459512"/>
                  <a:pt x="3170039" y="5459512"/>
                </a:cubicBezTo>
                <a:cubicBezTo>
                  <a:pt x="3170039" y="5459512"/>
                  <a:pt x="3170039" y="5458272"/>
                  <a:pt x="3170039" y="5455791"/>
                </a:cubicBezTo>
                <a:cubicBezTo>
                  <a:pt x="3170039" y="5453311"/>
                  <a:pt x="3167558" y="5452071"/>
                  <a:pt x="3162597" y="5452071"/>
                </a:cubicBezTo>
                <a:close/>
                <a:moveTo>
                  <a:pt x="3058417" y="5452071"/>
                </a:moveTo>
                <a:lnTo>
                  <a:pt x="3058417" y="5459512"/>
                </a:lnTo>
                <a:lnTo>
                  <a:pt x="3065859" y="5452071"/>
                </a:lnTo>
                <a:cubicBezTo>
                  <a:pt x="3060898" y="5452071"/>
                  <a:pt x="3058417" y="5452071"/>
                  <a:pt x="3058417" y="5452071"/>
                </a:cubicBezTo>
                <a:close/>
                <a:moveTo>
                  <a:pt x="2961679" y="5452071"/>
                </a:moveTo>
                <a:lnTo>
                  <a:pt x="2939355" y="5459512"/>
                </a:lnTo>
                <a:cubicBezTo>
                  <a:pt x="2944316" y="5459512"/>
                  <a:pt x="2952998" y="5459512"/>
                  <a:pt x="2965400" y="5459512"/>
                </a:cubicBezTo>
                <a:cubicBezTo>
                  <a:pt x="2977802" y="5459512"/>
                  <a:pt x="2984003" y="5461993"/>
                  <a:pt x="2984003" y="5466954"/>
                </a:cubicBezTo>
                <a:cubicBezTo>
                  <a:pt x="2988964" y="5471914"/>
                  <a:pt x="2993926" y="5474395"/>
                  <a:pt x="2998886" y="5474395"/>
                </a:cubicBezTo>
                <a:cubicBezTo>
                  <a:pt x="3008808" y="5474395"/>
                  <a:pt x="3013769" y="5471914"/>
                  <a:pt x="3013769" y="5466954"/>
                </a:cubicBezTo>
                <a:cubicBezTo>
                  <a:pt x="3013769" y="5461993"/>
                  <a:pt x="3008808" y="5458272"/>
                  <a:pt x="2998886" y="5455791"/>
                </a:cubicBezTo>
                <a:cubicBezTo>
                  <a:pt x="2988964" y="5453311"/>
                  <a:pt x="2976562" y="5452071"/>
                  <a:pt x="2961679" y="5452071"/>
                </a:cubicBezTo>
                <a:close/>
                <a:moveTo>
                  <a:pt x="2902148" y="5452071"/>
                </a:moveTo>
                <a:lnTo>
                  <a:pt x="2894707" y="5459512"/>
                </a:lnTo>
                <a:cubicBezTo>
                  <a:pt x="2909589" y="5464473"/>
                  <a:pt x="2919511" y="5461993"/>
                  <a:pt x="2924472" y="5452071"/>
                </a:cubicBezTo>
                <a:close/>
                <a:moveTo>
                  <a:pt x="2827734" y="5452071"/>
                </a:moveTo>
                <a:lnTo>
                  <a:pt x="2820292" y="5459512"/>
                </a:lnTo>
                <a:cubicBezTo>
                  <a:pt x="2820292" y="5464473"/>
                  <a:pt x="2822773" y="5464473"/>
                  <a:pt x="2827734" y="5459512"/>
                </a:cubicBezTo>
                <a:cubicBezTo>
                  <a:pt x="2827734" y="5454551"/>
                  <a:pt x="2827734" y="5452071"/>
                  <a:pt x="2827734" y="5452071"/>
                </a:cubicBezTo>
                <a:close/>
                <a:moveTo>
                  <a:pt x="4472285" y="5444629"/>
                </a:moveTo>
                <a:lnTo>
                  <a:pt x="4472285" y="5474395"/>
                </a:lnTo>
                <a:lnTo>
                  <a:pt x="4464843" y="5466954"/>
                </a:lnTo>
                <a:cubicBezTo>
                  <a:pt x="4464843" y="5457032"/>
                  <a:pt x="4466084" y="5450831"/>
                  <a:pt x="4468564" y="5448350"/>
                </a:cubicBezTo>
                <a:cubicBezTo>
                  <a:pt x="4471044" y="5445869"/>
                  <a:pt x="4472285" y="5444629"/>
                  <a:pt x="4472285" y="5444629"/>
                </a:cubicBezTo>
                <a:close/>
                <a:moveTo>
                  <a:pt x="2391481" y="5440909"/>
                </a:moveTo>
                <a:cubicBezTo>
                  <a:pt x="2395822" y="5440909"/>
                  <a:pt x="2401093" y="5442149"/>
                  <a:pt x="2407294" y="5444629"/>
                </a:cubicBezTo>
                <a:cubicBezTo>
                  <a:pt x="2419697" y="5449590"/>
                  <a:pt x="2425898" y="5454551"/>
                  <a:pt x="2425898" y="5459512"/>
                </a:cubicBezTo>
                <a:lnTo>
                  <a:pt x="2411015" y="5459512"/>
                </a:lnTo>
                <a:cubicBezTo>
                  <a:pt x="2411015" y="5459512"/>
                  <a:pt x="2408534" y="5459512"/>
                  <a:pt x="2403574" y="5459512"/>
                </a:cubicBezTo>
                <a:cubicBezTo>
                  <a:pt x="2403574" y="5454551"/>
                  <a:pt x="2398613" y="5452071"/>
                  <a:pt x="2388691" y="5452071"/>
                </a:cubicBezTo>
                <a:lnTo>
                  <a:pt x="2381250" y="5444629"/>
                </a:lnTo>
                <a:cubicBezTo>
                  <a:pt x="2383730" y="5442149"/>
                  <a:pt x="2387141" y="5440909"/>
                  <a:pt x="2391481" y="5440909"/>
                </a:cubicBezTo>
                <a:close/>
                <a:moveTo>
                  <a:pt x="3705820" y="5437188"/>
                </a:moveTo>
                <a:lnTo>
                  <a:pt x="3698379" y="5444629"/>
                </a:lnTo>
                <a:cubicBezTo>
                  <a:pt x="3708300" y="5449590"/>
                  <a:pt x="3713261" y="5449590"/>
                  <a:pt x="3713261" y="5444629"/>
                </a:cubicBezTo>
                <a:close/>
                <a:moveTo>
                  <a:pt x="3050976" y="5437188"/>
                </a:moveTo>
                <a:cubicBezTo>
                  <a:pt x="3050976" y="5442149"/>
                  <a:pt x="3050976" y="5444629"/>
                  <a:pt x="3050976" y="5444629"/>
                </a:cubicBezTo>
                <a:cubicBezTo>
                  <a:pt x="3050976" y="5444629"/>
                  <a:pt x="3053457" y="5444629"/>
                  <a:pt x="3058417" y="5444629"/>
                </a:cubicBezTo>
                <a:cubicBezTo>
                  <a:pt x="3063378" y="5444629"/>
                  <a:pt x="3065859" y="5443389"/>
                  <a:pt x="3065859" y="5440909"/>
                </a:cubicBezTo>
                <a:cubicBezTo>
                  <a:pt x="3065859" y="5438429"/>
                  <a:pt x="3063378" y="5437188"/>
                  <a:pt x="3058417" y="5437188"/>
                </a:cubicBezTo>
                <a:cubicBezTo>
                  <a:pt x="3053457" y="5437188"/>
                  <a:pt x="3050976" y="5437188"/>
                  <a:pt x="3050976" y="5437188"/>
                </a:cubicBezTo>
                <a:close/>
                <a:moveTo>
                  <a:pt x="2582167" y="5437188"/>
                </a:moveTo>
                <a:cubicBezTo>
                  <a:pt x="2592090" y="5437188"/>
                  <a:pt x="2597050" y="5437188"/>
                  <a:pt x="2597050" y="5437188"/>
                </a:cubicBezTo>
                <a:lnTo>
                  <a:pt x="2589609" y="5452071"/>
                </a:lnTo>
                <a:cubicBezTo>
                  <a:pt x="2589609" y="5452071"/>
                  <a:pt x="2587128" y="5452071"/>
                  <a:pt x="2582167" y="5452071"/>
                </a:cubicBezTo>
                <a:cubicBezTo>
                  <a:pt x="2577207" y="5457032"/>
                  <a:pt x="2574726" y="5458272"/>
                  <a:pt x="2574726" y="5455791"/>
                </a:cubicBezTo>
                <a:cubicBezTo>
                  <a:pt x="2574726" y="5453311"/>
                  <a:pt x="2572245" y="5452071"/>
                  <a:pt x="2567285" y="5452071"/>
                </a:cubicBezTo>
                <a:cubicBezTo>
                  <a:pt x="2567285" y="5452071"/>
                  <a:pt x="2568525" y="5452071"/>
                  <a:pt x="2571005" y="5452071"/>
                </a:cubicBezTo>
                <a:cubicBezTo>
                  <a:pt x="2573486" y="5452071"/>
                  <a:pt x="2574726" y="5449590"/>
                  <a:pt x="2574726" y="5444629"/>
                </a:cubicBezTo>
                <a:close/>
                <a:moveTo>
                  <a:pt x="2202656" y="5437188"/>
                </a:moveTo>
                <a:cubicBezTo>
                  <a:pt x="2207617" y="5437188"/>
                  <a:pt x="2213818" y="5439669"/>
                  <a:pt x="2221259" y="5444629"/>
                </a:cubicBezTo>
                <a:cubicBezTo>
                  <a:pt x="2228701" y="5449590"/>
                  <a:pt x="2228701" y="5453311"/>
                  <a:pt x="2221259" y="5455791"/>
                </a:cubicBezTo>
                <a:cubicBezTo>
                  <a:pt x="2213818" y="5458272"/>
                  <a:pt x="2207617" y="5459512"/>
                  <a:pt x="2202656" y="5459512"/>
                </a:cubicBezTo>
                <a:close/>
                <a:moveTo>
                  <a:pt x="2843547" y="5432537"/>
                </a:moveTo>
                <a:cubicBezTo>
                  <a:pt x="2840446" y="5433157"/>
                  <a:pt x="2837656" y="5434708"/>
                  <a:pt x="2835175" y="5437188"/>
                </a:cubicBezTo>
                <a:cubicBezTo>
                  <a:pt x="2835175" y="5442149"/>
                  <a:pt x="2837656" y="5444629"/>
                  <a:pt x="2842617" y="5444629"/>
                </a:cubicBezTo>
                <a:cubicBezTo>
                  <a:pt x="2857500" y="5449590"/>
                  <a:pt x="2864941" y="5449590"/>
                  <a:pt x="2864941" y="5444629"/>
                </a:cubicBezTo>
                <a:cubicBezTo>
                  <a:pt x="2864941" y="5439669"/>
                  <a:pt x="2861220" y="5435948"/>
                  <a:pt x="2853779" y="5433467"/>
                </a:cubicBezTo>
                <a:cubicBezTo>
                  <a:pt x="2850058" y="5432227"/>
                  <a:pt x="2846648" y="5431917"/>
                  <a:pt x="2843547" y="5432537"/>
                </a:cubicBezTo>
                <a:close/>
                <a:moveTo>
                  <a:pt x="3556992" y="5429747"/>
                </a:moveTo>
                <a:cubicBezTo>
                  <a:pt x="3556992" y="5434707"/>
                  <a:pt x="3556992" y="5437188"/>
                  <a:pt x="3556992" y="5437188"/>
                </a:cubicBezTo>
                <a:lnTo>
                  <a:pt x="3542109" y="5444629"/>
                </a:lnTo>
                <a:cubicBezTo>
                  <a:pt x="3517304" y="5449590"/>
                  <a:pt x="3514824" y="5457032"/>
                  <a:pt x="3534668" y="5466954"/>
                </a:cubicBezTo>
                <a:cubicBezTo>
                  <a:pt x="3539629" y="5466954"/>
                  <a:pt x="3544589" y="5464473"/>
                  <a:pt x="3549550" y="5459512"/>
                </a:cubicBezTo>
                <a:lnTo>
                  <a:pt x="3564433" y="5459512"/>
                </a:lnTo>
                <a:cubicBezTo>
                  <a:pt x="3574355" y="5459512"/>
                  <a:pt x="3579316" y="5457032"/>
                  <a:pt x="3579316" y="5452071"/>
                </a:cubicBezTo>
                <a:cubicBezTo>
                  <a:pt x="3579316" y="5447110"/>
                  <a:pt x="3584277" y="5444629"/>
                  <a:pt x="3594199" y="5444629"/>
                </a:cubicBezTo>
                <a:cubicBezTo>
                  <a:pt x="3599160" y="5439669"/>
                  <a:pt x="3601640" y="5437188"/>
                  <a:pt x="3601640" y="5437188"/>
                </a:cubicBezTo>
                <a:cubicBezTo>
                  <a:pt x="3601640" y="5437188"/>
                  <a:pt x="3599160" y="5435948"/>
                  <a:pt x="3594199" y="5433467"/>
                </a:cubicBezTo>
                <a:cubicBezTo>
                  <a:pt x="3589238" y="5430987"/>
                  <a:pt x="3585517" y="5429747"/>
                  <a:pt x="3583037" y="5429747"/>
                </a:cubicBezTo>
                <a:cubicBezTo>
                  <a:pt x="3580556" y="5429747"/>
                  <a:pt x="3579316" y="5432227"/>
                  <a:pt x="3579316" y="5437188"/>
                </a:cubicBezTo>
                <a:lnTo>
                  <a:pt x="3564433" y="5437188"/>
                </a:lnTo>
                <a:cubicBezTo>
                  <a:pt x="3564433" y="5432227"/>
                  <a:pt x="3561953" y="5429747"/>
                  <a:pt x="3556992" y="5429747"/>
                </a:cubicBezTo>
                <a:close/>
                <a:moveTo>
                  <a:pt x="2178471" y="5427886"/>
                </a:moveTo>
                <a:cubicBezTo>
                  <a:pt x="2180952" y="5427886"/>
                  <a:pt x="2184052" y="5428506"/>
                  <a:pt x="2187773" y="5429747"/>
                </a:cubicBezTo>
                <a:lnTo>
                  <a:pt x="2195214" y="5429747"/>
                </a:lnTo>
                <a:cubicBezTo>
                  <a:pt x="2190254" y="5429747"/>
                  <a:pt x="2187773" y="5432227"/>
                  <a:pt x="2187773" y="5437188"/>
                </a:cubicBezTo>
                <a:cubicBezTo>
                  <a:pt x="2187773" y="5442149"/>
                  <a:pt x="2186533" y="5445869"/>
                  <a:pt x="2184052" y="5448350"/>
                </a:cubicBezTo>
                <a:cubicBezTo>
                  <a:pt x="2181572" y="5450831"/>
                  <a:pt x="2177851" y="5449590"/>
                  <a:pt x="2172890" y="5444629"/>
                </a:cubicBezTo>
                <a:cubicBezTo>
                  <a:pt x="2169170" y="5433467"/>
                  <a:pt x="2171030" y="5427886"/>
                  <a:pt x="2178471" y="5427886"/>
                </a:cubicBezTo>
                <a:close/>
                <a:moveTo>
                  <a:pt x="3785815" y="5427421"/>
                </a:moveTo>
                <a:cubicBezTo>
                  <a:pt x="3796977" y="5426491"/>
                  <a:pt x="3802558" y="5429747"/>
                  <a:pt x="3802558" y="5437188"/>
                </a:cubicBezTo>
                <a:cubicBezTo>
                  <a:pt x="3802558" y="5442149"/>
                  <a:pt x="3792636" y="5442149"/>
                  <a:pt x="3772793" y="5437188"/>
                </a:cubicBezTo>
                <a:lnTo>
                  <a:pt x="3765351" y="5437188"/>
                </a:lnTo>
                <a:lnTo>
                  <a:pt x="3772793" y="5429747"/>
                </a:lnTo>
                <a:cubicBezTo>
                  <a:pt x="3777754" y="5428506"/>
                  <a:pt x="3782094" y="5427732"/>
                  <a:pt x="3785815" y="5427421"/>
                </a:cubicBezTo>
                <a:close/>
                <a:moveTo>
                  <a:pt x="3434209" y="5422305"/>
                </a:moveTo>
                <a:cubicBezTo>
                  <a:pt x="3431728" y="5422305"/>
                  <a:pt x="3430488" y="5424786"/>
                  <a:pt x="3430488" y="5429747"/>
                </a:cubicBezTo>
                <a:cubicBezTo>
                  <a:pt x="3430488" y="5434707"/>
                  <a:pt x="3432968" y="5437188"/>
                  <a:pt x="3437929" y="5437188"/>
                </a:cubicBezTo>
                <a:cubicBezTo>
                  <a:pt x="3442890" y="5437188"/>
                  <a:pt x="3444130" y="5434707"/>
                  <a:pt x="3441650" y="5429747"/>
                </a:cubicBezTo>
                <a:cubicBezTo>
                  <a:pt x="3439170" y="5424786"/>
                  <a:pt x="3436689" y="5422305"/>
                  <a:pt x="3434209" y="5422305"/>
                </a:cubicBezTo>
                <a:close/>
                <a:moveTo>
                  <a:pt x="3006328" y="5422305"/>
                </a:moveTo>
                <a:cubicBezTo>
                  <a:pt x="3001367" y="5422305"/>
                  <a:pt x="3000126" y="5424786"/>
                  <a:pt x="3002607" y="5429747"/>
                </a:cubicBezTo>
                <a:cubicBezTo>
                  <a:pt x="3005088" y="5434707"/>
                  <a:pt x="3007568" y="5437188"/>
                  <a:pt x="3010048" y="5437188"/>
                </a:cubicBezTo>
                <a:cubicBezTo>
                  <a:pt x="3012529" y="5437188"/>
                  <a:pt x="3013769" y="5434707"/>
                  <a:pt x="3013769" y="5429747"/>
                </a:cubicBezTo>
                <a:cubicBezTo>
                  <a:pt x="3013769" y="5424786"/>
                  <a:pt x="3011288" y="5422305"/>
                  <a:pt x="3006328" y="5422305"/>
                </a:cubicBezTo>
                <a:close/>
                <a:moveTo>
                  <a:pt x="2898427" y="5422305"/>
                </a:moveTo>
                <a:cubicBezTo>
                  <a:pt x="2895947" y="5422305"/>
                  <a:pt x="2893467" y="5424786"/>
                  <a:pt x="2890986" y="5429747"/>
                </a:cubicBezTo>
                <a:cubicBezTo>
                  <a:pt x="2888505" y="5434707"/>
                  <a:pt x="2889746" y="5437188"/>
                  <a:pt x="2894707" y="5437188"/>
                </a:cubicBezTo>
                <a:cubicBezTo>
                  <a:pt x="2899667" y="5437188"/>
                  <a:pt x="2902148" y="5434707"/>
                  <a:pt x="2902148" y="5429747"/>
                </a:cubicBezTo>
                <a:cubicBezTo>
                  <a:pt x="2902148" y="5424786"/>
                  <a:pt x="2900908" y="5422305"/>
                  <a:pt x="2898427" y="5422305"/>
                </a:cubicBezTo>
                <a:close/>
                <a:moveTo>
                  <a:pt x="2425898" y="5422305"/>
                </a:moveTo>
                <a:cubicBezTo>
                  <a:pt x="2430859" y="5422305"/>
                  <a:pt x="2433339" y="5424786"/>
                  <a:pt x="2433339" y="5429747"/>
                </a:cubicBezTo>
                <a:cubicBezTo>
                  <a:pt x="2433339" y="5434707"/>
                  <a:pt x="2433339" y="5437188"/>
                  <a:pt x="2433339" y="5437188"/>
                </a:cubicBezTo>
                <a:cubicBezTo>
                  <a:pt x="2423417" y="5437188"/>
                  <a:pt x="2418457" y="5434707"/>
                  <a:pt x="2418457" y="5429747"/>
                </a:cubicBezTo>
                <a:cubicBezTo>
                  <a:pt x="2418457" y="5429747"/>
                  <a:pt x="2419697" y="5428506"/>
                  <a:pt x="2422177" y="5426026"/>
                </a:cubicBezTo>
                <a:cubicBezTo>
                  <a:pt x="2424658" y="5423545"/>
                  <a:pt x="2425898" y="5422305"/>
                  <a:pt x="2425898" y="5422305"/>
                </a:cubicBezTo>
                <a:close/>
                <a:moveTo>
                  <a:pt x="2277070" y="5422305"/>
                </a:moveTo>
                <a:cubicBezTo>
                  <a:pt x="2277070" y="5422305"/>
                  <a:pt x="2279551" y="5422305"/>
                  <a:pt x="2284511" y="5422305"/>
                </a:cubicBezTo>
                <a:lnTo>
                  <a:pt x="2291953" y="5422305"/>
                </a:lnTo>
                <a:cubicBezTo>
                  <a:pt x="2291953" y="5427266"/>
                  <a:pt x="2289472" y="5429747"/>
                  <a:pt x="2284511" y="5429747"/>
                </a:cubicBezTo>
                <a:cubicBezTo>
                  <a:pt x="2284511" y="5429747"/>
                  <a:pt x="2283271" y="5429747"/>
                  <a:pt x="2280791" y="5429747"/>
                </a:cubicBezTo>
                <a:cubicBezTo>
                  <a:pt x="2278310" y="5429747"/>
                  <a:pt x="2277070" y="5427266"/>
                  <a:pt x="2277070" y="5422305"/>
                </a:cubicBezTo>
                <a:close/>
                <a:moveTo>
                  <a:pt x="3657451" y="5416724"/>
                </a:moveTo>
                <a:cubicBezTo>
                  <a:pt x="3654970" y="5415484"/>
                  <a:pt x="3651249" y="5417344"/>
                  <a:pt x="3646289" y="5422305"/>
                </a:cubicBezTo>
                <a:cubicBezTo>
                  <a:pt x="3641328" y="5422305"/>
                  <a:pt x="3641328" y="5424786"/>
                  <a:pt x="3646289" y="5429747"/>
                </a:cubicBezTo>
                <a:cubicBezTo>
                  <a:pt x="3656210" y="5434707"/>
                  <a:pt x="3661172" y="5434707"/>
                  <a:pt x="3661172" y="5429747"/>
                </a:cubicBezTo>
                <a:cubicBezTo>
                  <a:pt x="3661172" y="5422305"/>
                  <a:pt x="3659931" y="5417964"/>
                  <a:pt x="3657451" y="5416724"/>
                </a:cubicBezTo>
                <a:close/>
                <a:moveTo>
                  <a:pt x="4494609" y="5414864"/>
                </a:moveTo>
                <a:cubicBezTo>
                  <a:pt x="4494609" y="5419825"/>
                  <a:pt x="4494609" y="5424786"/>
                  <a:pt x="4494609" y="5429747"/>
                </a:cubicBezTo>
                <a:cubicBezTo>
                  <a:pt x="4494609" y="5434707"/>
                  <a:pt x="4492129" y="5437188"/>
                  <a:pt x="4487167" y="5437188"/>
                </a:cubicBezTo>
                <a:lnTo>
                  <a:pt x="4472285" y="5429747"/>
                </a:lnTo>
                <a:cubicBezTo>
                  <a:pt x="4472285" y="5424786"/>
                  <a:pt x="4474765" y="5422305"/>
                  <a:pt x="4479726" y="5422305"/>
                </a:cubicBezTo>
                <a:cubicBezTo>
                  <a:pt x="4484687" y="5422305"/>
                  <a:pt x="4487167" y="5422305"/>
                  <a:pt x="4487167" y="5422305"/>
                </a:cubicBezTo>
                <a:cubicBezTo>
                  <a:pt x="4487167" y="5422305"/>
                  <a:pt x="4489647" y="5419825"/>
                  <a:pt x="4494609" y="5414864"/>
                </a:cubicBezTo>
                <a:close/>
                <a:moveTo>
                  <a:pt x="3564433" y="5414864"/>
                </a:moveTo>
                <a:lnTo>
                  <a:pt x="3564433" y="5422305"/>
                </a:lnTo>
                <a:lnTo>
                  <a:pt x="3571875" y="5414864"/>
                </a:lnTo>
                <a:close/>
                <a:moveTo>
                  <a:pt x="3542109" y="5414864"/>
                </a:moveTo>
                <a:cubicBezTo>
                  <a:pt x="3532187" y="5414864"/>
                  <a:pt x="3522265" y="5417344"/>
                  <a:pt x="3512343" y="5422305"/>
                </a:cubicBezTo>
                <a:lnTo>
                  <a:pt x="3490019" y="5429747"/>
                </a:lnTo>
                <a:lnTo>
                  <a:pt x="3504902" y="5437188"/>
                </a:lnTo>
                <a:cubicBezTo>
                  <a:pt x="3509863" y="5437188"/>
                  <a:pt x="3514824" y="5437188"/>
                  <a:pt x="3519785" y="5437188"/>
                </a:cubicBezTo>
                <a:cubicBezTo>
                  <a:pt x="3524746" y="5437188"/>
                  <a:pt x="3527226" y="5437188"/>
                  <a:pt x="3527226" y="5437188"/>
                </a:cubicBezTo>
                <a:lnTo>
                  <a:pt x="3534668" y="5437188"/>
                </a:lnTo>
                <a:lnTo>
                  <a:pt x="3534668" y="5429747"/>
                </a:lnTo>
                <a:lnTo>
                  <a:pt x="3542109" y="5422305"/>
                </a:lnTo>
                <a:cubicBezTo>
                  <a:pt x="3547070" y="5417344"/>
                  <a:pt x="3549550" y="5414864"/>
                  <a:pt x="3549550" y="5414864"/>
                </a:cubicBezTo>
                <a:cubicBezTo>
                  <a:pt x="3549550" y="5414864"/>
                  <a:pt x="3547070" y="5414864"/>
                  <a:pt x="3542109" y="5414864"/>
                </a:cubicBezTo>
                <a:close/>
                <a:moveTo>
                  <a:pt x="3490019" y="5414864"/>
                </a:moveTo>
                <a:cubicBezTo>
                  <a:pt x="3490019" y="5419825"/>
                  <a:pt x="3491260" y="5422305"/>
                  <a:pt x="3493740" y="5422305"/>
                </a:cubicBezTo>
                <a:cubicBezTo>
                  <a:pt x="3496220" y="5422305"/>
                  <a:pt x="3497461" y="5419825"/>
                  <a:pt x="3497461" y="5414864"/>
                </a:cubicBezTo>
                <a:cubicBezTo>
                  <a:pt x="3497461" y="5414864"/>
                  <a:pt x="3494980" y="5414864"/>
                  <a:pt x="3490019" y="5414864"/>
                </a:cubicBezTo>
                <a:close/>
                <a:moveTo>
                  <a:pt x="3445371" y="5414864"/>
                </a:moveTo>
                <a:cubicBezTo>
                  <a:pt x="3440410" y="5414864"/>
                  <a:pt x="3437929" y="5416104"/>
                  <a:pt x="3437929" y="5418584"/>
                </a:cubicBezTo>
                <a:cubicBezTo>
                  <a:pt x="3437929" y="5421065"/>
                  <a:pt x="3442890" y="5422305"/>
                  <a:pt x="3452812" y="5422305"/>
                </a:cubicBezTo>
                <a:lnTo>
                  <a:pt x="3460254" y="5414864"/>
                </a:lnTo>
                <a:cubicBezTo>
                  <a:pt x="3455292" y="5414864"/>
                  <a:pt x="3450332" y="5414864"/>
                  <a:pt x="3445371" y="5414864"/>
                </a:cubicBezTo>
                <a:close/>
                <a:moveTo>
                  <a:pt x="2771923" y="5414864"/>
                </a:moveTo>
                <a:cubicBezTo>
                  <a:pt x="2769443" y="5414864"/>
                  <a:pt x="2768203" y="5417344"/>
                  <a:pt x="2768203" y="5422305"/>
                </a:cubicBezTo>
                <a:cubicBezTo>
                  <a:pt x="2763242" y="5427266"/>
                  <a:pt x="2755801" y="5429747"/>
                  <a:pt x="2745878" y="5429747"/>
                </a:cubicBezTo>
                <a:cubicBezTo>
                  <a:pt x="2735956" y="5429747"/>
                  <a:pt x="2730996" y="5432227"/>
                  <a:pt x="2730996" y="5437188"/>
                </a:cubicBezTo>
                <a:cubicBezTo>
                  <a:pt x="2730996" y="5437188"/>
                  <a:pt x="2738437" y="5437188"/>
                  <a:pt x="2753320" y="5437188"/>
                </a:cubicBezTo>
                <a:cubicBezTo>
                  <a:pt x="2768203" y="5437188"/>
                  <a:pt x="2781845" y="5437188"/>
                  <a:pt x="2794248" y="5437188"/>
                </a:cubicBezTo>
                <a:cubicBezTo>
                  <a:pt x="2806650" y="5437188"/>
                  <a:pt x="2812851" y="5434707"/>
                  <a:pt x="2812851" y="5429747"/>
                </a:cubicBezTo>
                <a:lnTo>
                  <a:pt x="2805410" y="5414864"/>
                </a:lnTo>
                <a:lnTo>
                  <a:pt x="2805410" y="5422305"/>
                </a:lnTo>
                <a:cubicBezTo>
                  <a:pt x="2805410" y="5427266"/>
                  <a:pt x="2802929" y="5429747"/>
                  <a:pt x="2797968" y="5429747"/>
                </a:cubicBezTo>
                <a:cubicBezTo>
                  <a:pt x="2793008" y="5429747"/>
                  <a:pt x="2793008" y="5427266"/>
                  <a:pt x="2797968" y="5422305"/>
                </a:cubicBezTo>
                <a:cubicBezTo>
                  <a:pt x="2797968" y="5422305"/>
                  <a:pt x="2796728" y="5421065"/>
                  <a:pt x="2794248" y="5418584"/>
                </a:cubicBezTo>
                <a:cubicBezTo>
                  <a:pt x="2791767" y="5416104"/>
                  <a:pt x="2788046" y="5414864"/>
                  <a:pt x="2783085" y="5414864"/>
                </a:cubicBezTo>
                <a:cubicBezTo>
                  <a:pt x="2778125" y="5414864"/>
                  <a:pt x="2774404" y="5414864"/>
                  <a:pt x="2771923" y="5414864"/>
                </a:cubicBezTo>
                <a:close/>
                <a:moveTo>
                  <a:pt x="2947727" y="5411143"/>
                </a:moveTo>
                <a:cubicBezTo>
                  <a:pt x="2947107" y="5411143"/>
                  <a:pt x="2946796" y="5412384"/>
                  <a:pt x="2946796" y="5414864"/>
                </a:cubicBezTo>
                <a:lnTo>
                  <a:pt x="2946796" y="5429747"/>
                </a:lnTo>
                <a:cubicBezTo>
                  <a:pt x="2951757" y="5434707"/>
                  <a:pt x="2959199" y="5434707"/>
                  <a:pt x="2969121" y="5429747"/>
                </a:cubicBezTo>
                <a:lnTo>
                  <a:pt x="2969121" y="5422305"/>
                </a:lnTo>
                <a:cubicBezTo>
                  <a:pt x="2959199" y="5422305"/>
                  <a:pt x="2952998" y="5419825"/>
                  <a:pt x="2950517" y="5414864"/>
                </a:cubicBezTo>
                <a:cubicBezTo>
                  <a:pt x="2949277" y="5412384"/>
                  <a:pt x="2948347" y="5411143"/>
                  <a:pt x="2947727" y="5411143"/>
                </a:cubicBezTo>
                <a:close/>
                <a:moveTo>
                  <a:pt x="3043535" y="5407422"/>
                </a:moveTo>
                <a:cubicBezTo>
                  <a:pt x="3043535" y="5412383"/>
                  <a:pt x="3043535" y="5414864"/>
                  <a:pt x="3043535" y="5414864"/>
                </a:cubicBezTo>
                <a:lnTo>
                  <a:pt x="3050976" y="5407422"/>
                </a:lnTo>
                <a:cubicBezTo>
                  <a:pt x="3050976" y="5407422"/>
                  <a:pt x="3048495" y="5407422"/>
                  <a:pt x="3043535" y="5407422"/>
                </a:cubicBezTo>
                <a:close/>
                <a:moveTo>
                  <a:pt x="2847733" y="5405097"/>
                </a:moveTo>
                <a:cubicBezTo>
                  <a:pt x="2839361" y="5404167"/>
                  <a:pt x="2835175" y="5407422"/>
                  <a:pt x="2835175" y="5414864"/>
                </a:cubicBezTo>
                <a:cubicBezTo>
                  <a:pt x="2835175" y="5419825"/>
                  <a:pt x="2842617" y="5419825"/>
                  <a:pt x="2857500" y="5414864"/>
                </a:cubicBezTo>
                <a:lnTo>
                  <a:pt x="2879824" y="5414864"/>
                </a:lnTo>
                <a:lnTo>
                  <a:pt x="2857500" y="5407422"/>
                </a:lnTo>
                <a:cubicBezTo>
                  <a:pt x="2853779" y="5406182"/>
                  <a:pt x="2850523" y="5405407"/>
                  <a:pt x="2847733" y="5405097"/>
                </a:cubicBezTo>
                <a:close/>
                <a:moveTo>
                  <a:pt x="4472285" y="5399981"/>
                </a:moveTo>
                <a:lnTo>
                  <a:pt x="4494609" y="5399981"/>
                </a:lnTo>
                <a:cubicBezTo>
                  <a:pt x="4494609" y="5404942"/>
                  <a:pt x="4494609" y="5409903"/>
                  <a:pt x="4494609" y="5414864"/>
                </a:cubicBezTo>
                <a:lnTo>
                  <a:pt x="4479726" y="5407422"/>
                </a:lnTo>
                <a:cubicBezTo>
                  <a:pt x="4474765" y="5402462"/>
                  <a:pt x="4472285" y="5399981"/>
                  <a:pt x="4472285" y="5399981"/>
                </a:cubicBezTo>
                <a:close/>
                <a:moveTo>
                  <a:pt x="4003476" y="5399981"/>
                </a:moveTo>
                <a:lnTo>
                  <a:pt x="4003476" y="5407422"/>
                </a:lnTo>
                <a:cubicBezTo>
                  <a:pt x="4018359" y="5412383"/>
                  <a:pt x="4025800" y="5409903"/>
                  <a:pt x="4025800" y="5399981"/>
                </a:cubicBezTo>
                <a:cubicBezTo>
                  <a:pt x="4025800" y="5399981"/>
                  <a:pt x="4023320" y="5399981"/>
                  <a:pt x="4018359" y="5399981"/>
                </a:cubicBezTo>
                <a:close/>
                <a:moveTo>
                  <a:pt x="2716113" y="5399981"/>
                </a:moveTo>
                <a:cubicBezTo>
                  <a:pt x="2711152" y="5399981"/>
                  <a:pt x="2707431" y="5401221"/>
                  <a:pt x="2704951" y="5403702"/>
                </a:cubicBezTo>
                <a:cubicBezTo>
                  <a:pt x="2702470" y="5406182"/>
                  <a:pt x="2701230" y="5409903"/>
                  <a:pt x="2701230" y="5414864"/>
                </a:cubicBezTo>
                <a:lnTo>
                  <a:pt x="2701230" y="5422305"/>
                </a:lnTo>
                <a:cubicBezTo>
                  <a:pt x="2696269" y="5417344"/>
                  <a:pt x="2692549" y="5414864"/>
                  <a:pt x="2690068" y="5414864"/>
                </a:cubicBezTo>
                <a:cubicBezTo>
                  <a:pt x="2687587" y="5414864"/>
                  <a:pt x="2686347" y="5417344"/>
                  <a:pt x="2686347" y="5422305"/>
                </a:cubicBezTo>
                <a:cubicBezTo>
                  <a:pt x="2686347" y="5427266"/>
                  <a:pt x="2688828" y="5429747"/>
                  <a:pt x="2693789" y="5429747"/>
                </a:cubicBezTo>
                <a:cubicBezTo>
                  <a:pt x="2708671" y="5434707"/>
                  <a:pt x="2713632" y="5432227"/>
                  <a:pt x="2708671" y="5422305"/>
                </a:cubicBezTo>
                <a:cubicBezTo>
                  <a:pt x="2708671" y="5417344"/>
                  <a:pt x="2711152" y="5412383"/>
                  <a:pt x="2716113" y="5407422"/>
                </a:cubicBezTo>
                <a:close/>
                <a:moveTo>
                  <a:pt x="3780234" y="5392540"/>
                </a:moveTo>
                <a:lnTo>
                  <a:pt x="3780234" y="5399981"/>
                </a:lnTo>
                <a:lnTo>
                  <a:pt x="3802558" y="5392540"/>
                </a:lnTo>
                <a:lnTo>
                  <a:pt x="3801163" y="5392540"/>
                </a:lnTo>
                <a:cubicBezTo>
                  <a:pt x="3799613" y="5392540"/>
                  <a:pt x="3797597" y="5392540"/>
                  <a:pt x="3795117" y="5392540"/>
                </a:cubicBezTo>
                <a:cubicBezTo>
                  <a:pt x="3795117" y="5392540"/>
                  <a:pt x="3792636" y="5392540"/>
                  <a:pt x="3787675" y="5392540"/>
                </a:cubicBezTo>
                <a:cubicBezTo>
                  <a:pt x="3782714" y="5392540"/>
                  <a:pt x="3780234" y="5392540"/>
                  <a:pt x="3780234" y="5392540"/>
                </a:cubicBezTo>
                <a:close/>
                <a:moveTo>
                  <a:pt x="2939355" y="5392540"/>
                </a:moveTo>
                <a:lnTo>
                  <a:pt x="2939355" y="5399981"/>
                </a:lnTo>
                <a:lnTo>
                  <a:pt x="2946796" y="5392540"/>
                </a:lnTo>
                <a:cubicBezTo>
                  <a:pt x="2946796" y="5392540"/>
                  <a:pt x="2944316" y="5392540"/>
                  <a:pt x="2939355" y="5392540"/>
                </a:cubicBezTo>
                <a:close/>
                <a:moveTo>
                  <a:pt x="2693789" y="5392540"/>
                </a:moveTo>
                <a:cubicBezTo>
                  <a:pt x="2688828" y="5392540"/>
                  <a:pt x="2686347" y="5393780"/>
                  <a:pt x="2686347" y="5396260"/>
                </a:cubicBezTo>
                <a:cubicBezTo>
                  <a:pt x="2686347" y="5398741"/>
                  <a:pt x="2687587" y="5399981"/>
                  <a:pt x="2690068" y="5399981"/>
                </a:cubicBezTo>
                <a:cubicBezTo>
                  <a:pt x="2692549" y="5399981"/>
                  <a:pt x="2695029" y="5398741"/>
                  <a:pt x="2697509" y="5396260"/>
                </a:cubicBezTo>
                <a:cubicBezTo>
                  <a:pt x="2699990" y="5393780"/>
                  <a:pt x="2698749" y="5392540"/>
                  <a:pt x="2693789" y="5392540"/>
                </a:cubicBezTo>
                <a:close/>
                <a:moveTo>
                  <a:pt x="3019350" y="5388819"/>
                </a:moveTo>
                <a:cubicBezTo>
                  <a:pt x="3015630" y="5388819"/>
                  <a:pt x="3011289" y="5390059"/>
                  <a:pt x="3006328" y="5392540"/>
                </a:cubicBezTo>
                <a:lnTo>
                  <a:pt x="3013769" y="5392540"/>
                </a:lnTo>
                <a:lnTo>
                  <a:pt x="3028652" y="5392540"/>
                </a:lnTo>
                <a:cubicBezTo>
                  <a:pt x="3026171" y="5390059"/>
                  <a:pt x="3023071" y="5388819"/>
                  <a:pt x="3019350" y="5388819"/>
                </a:cubicBezTo>
                <a:close/>
                <a:moveTo>
                  <a:pt x="4193232" y="5385098"/>
                </a:moveTo>
                <a:cubicBezTo>
                  <a:pt x="4195712" y="5385098"/>
                  <a:pt x="4195712" y="5387579"/>
                  <a:pt x="4193232" y="5392540"/>
                </a:cubicBezTo>
                <a:cubicBezTo>
                  <a:pt x="4190752" y="5397500"/>
                  <a:pt x="4189511" y="5399981"/>
                  <a:pt x="4189511" y="5399981"/>
                </a:cubicBezTo>
                <a:cubicBezTo>
                  <a:pt x="4189511" y="5399981"/>
                  <a:pt x="4189511" y="5397500"/>
                  <a:pt x="4189511" y="5392540"/>
                </a:cubicBezTo>
                <a:cubicBezTo>
                  <a:pt x="4189511" y="5387579"/>
                  <a:pt x="4190752" y="5385098"/>
                  <a:pt x="4193232" y="5385098"/>
                </a:cubicBezTo>
                <a:close/>
                <a:moveTo>
                  <a:pt x="3385839" y="5385098"/>
                </a:moveTo>
                <a:cubicBezTo>
                  <a:pt x="3380878" y="5390059"/>
                  <a:pt x="3380878" y="5395020"/>
                  <a:pt x="3385839" y="5399981"/>
                </a:cubicBezTo>
                <a:lnTo>
                  <a:pt x="3423046" y="5399981"/>
                </a:lnTo>
                <a:cubicBezTo>
                  <a:pt x="3418085" y="5399981"/>
                  <a:pt x="3413125" y="5397500"/>
                  <a:pt x="3408164" y="5392540"/>
                </a:cubicBezTo>
                <a:cubicBezTo>
                  <a:pt x="3403203" y="5387579"/>
                  <a:pt x="3399482" y="5385098"/>
                  <a:pt x="3397001" y="5385098"/>
                </a:cubicBezTo>
                <a:cubicBezTo>
                  <a:pt x="3394521" y="5385098"/>
                  <a:pt x="3390800" y="5385098"/>
                  <a:pt x="3385839" y="5385098"/>
                </a:cubicBezTo>
                <a:close/>
                <a:moveTo>
                  <a:pt x="2239863" y="5385098"/>
                </a:moveTo>
                <a:lnTo>
                  <a:pt x="2269628" y="5392540"/>
                </a:lnTo>
                <a:lnTo>
                  <a:pt x="2269628" y="5399981"/>
                </a:lnTo>
                <a:cubicBezTo>
                  <a:pt x="2269628" y="5399981"/>
                  <a:pt x="2264668" y="5398741"/>
                  <a:pt x="2254746" y="5396260"/>
                </a:cubicBezTo>
                <a:cubicBezTo>
                  <a:pt x="2244824" y="5393780"/>
                  <a:pt x="2239863" y="5390059"/>
                  <a:pt x="2239863" y="5385098"/>
                </a:cubicBezTo>
                <a:close/>
                <a:moveTo>
                  <a:pt x="3257475" y="5380215"/>
                </a:moveTo>
                <a:cubicBezTo>
                  <a:pt x="3254995" y="5380370"/>
                  <a:pt x="3253134" y="5380757"/>
                  <a:pt x="3251894" y="5381377"/>
                </a:cubicBezTo>
                <a:cubicBezTo>
                  <a:pt x="3246933" y="5383858"/>
                  <a:pt x="3241972" y="5387579"/>
                  <a:pt x="3237011" y="5392540"/>
                </a:cubicBezTo>
                <a:cubicBezTo>
                  <a:pt x="3232050" y="5397500"/>
                  <a:pt x="3232050" y="5399981"/>
                  <a:pt x="3237011" y="5399981"/>
                </a:cubicBezTo>
                <a:lnTo>
                  <a:pt x="3251894" y="5399981"/>
                </a:lnTo>
                <a:lnTo>
                  <a:pt x="3244453" y="5407422"/>
                </a:lnTo>
                <a:cubicBezTo>
                  <a:pt x="3234531" y="5407422"/>
                  <a:pt x="3229570" y="5409903"/>
                  <a:pt x="3229570" y="5414864"/>
                </a:cubicBezTo>
                <a:cubicBezTo>
                  <a:pt x="3229570" y="5419825"/>
                  <a:pt x="3232050" y="5421065"/>
                  <a:pt x="3237011" y="5418584"/>
                </a:cubicBezTo>
                <a:cubicBezTo>
                  <a:pt x="3241972" y="5416104"/>
                  <a:pt x="3246933" y="5414864"/>
                  <a:pt x="3251894" y="5414864"/>
                </a:cubicBezTo>
                <a:cubicBezTo>
                  <a:pt x="3251894" y="5419825"/>
                  <a:pt x="3253134" y="5422305"/>
                  <a:pt x="3255615" y="5422305"/>
                </a:cubicBezTo>
                <a:cubicBezTo>
                  <a:pt x="3258095" y="5422305"/>
                  <a:pt x="3261816" y="5419825"/>
                  <a:pt x="3266777" y="5414864"/>
                </a:cubicBezTo>
                <a:cubicBezTo>
                  <a:pt x="3276699" y="5414864"/>
                  <a:pt x="3284140" y="5414864"/>
                  <a:pt x="3289101" y="5414864"/>
                </a:cubicBezTo>
                <a:cubicBezTo>
                  <a:pt x="3294062" y="5414864"/>
                  <a:pt x="3296542" y="5412383"/>
                  <a:pt x="3296542" y="5407422"/>
                </a:cubicBezTo>
                <a:cubicBezTo>
                  <a:pt x="3296542" y="5402462"/>
                  <a:pt x="3296542" y="5399981"/>
                  <a:pt x="3296542" y="5399981"/>
                </a:cubicBezTo>
                <a:lnTo>
                  <a:pt x="3296542" y="5385098"/>
                </a:lnTo>
                <a:cubicBezTo>
                  <a:pt x="3277939" y="5381377"/>
                  <a:pt x="3264917" y="5379750"/>
                  <a:pt x="3257475" y="5380215"/>
                </a:cubicBezTo>
                <a:close/>
                <a:moveTo>
                  <a:pt x="2187075" y="5380215"/>
                </a:moveTo>
                <a:cubicBezTo>
                  <a:pt x="2188161" y="5380370"/>
                  <a:pt x="2189633" y="5380757"/>
                  <a:pt x="2191494" y="5381377"/>
                </a:cubicBezTo>
                <a:cubicBezTo>
                  <a:pt x="2198935" y="5383858"/>
                  <a:pt x="2202656" y="5385098"/>
                  <a:pt x="2202656" y="5385098"/>
                </a:cubicBezTo>
                <a:lnTo>
                  <a:pt x="2187773" y="5385098"/>
                </a:lnTo>
                <a:cubicBezTo>
                  <a:pt x="2184053" y="5381377"/>
                  <a:pt x="2183820" y="5379750"/>
                  <a:pt x="2187075" y="5380215"/>
                </a:cubicBezTo>
                <a:close/>
                <a:moveTo>
                  <a:pt x="4933652" y="5377657"/>
                </a:moveTo>
                <a:lnTo>
                  <a:pt x="4948535" y="5385098"/>
                </a:lnTo>
                <a:cubicBezTo>
                  <a:pt x="4948535" y="5390059"/>
                  <a:pt x="4951015" y="5393780"/>
                  <a:pt x="4955976" y="5396260"/>
                </a:cubicBezTo>
                <a:cubicBezTo>
                  <a:pt x="4960937" y="5398741"/>
                  <a:pt x="4960937" y="5399981"/>
                  <a:pt x="4955976" y="5399981"/>
                </a:cubicBezTo>
                <a:cubicBezTo>
                  <a:pt x="4955976" y="5399981"/>
                  <a:pt x="4954735" y="5399981"/>
                  <a:pt x="4952255" y="5399981"/>
                </a:cubicBezTo>
                <a:cubicBezTo>
                  <a:pt x="4949775" y="5399981"/>
                  <a:pt x="4946054" y="5397500"/>
                  <a:pt x="4941093" y="5392540"/>
                </a:cubicBezTo>
                <a:cubicBezTo>
                  <a:pt x="4936132" y="5387579"/>
                  <a:pt x="4933652" y="5382617"/>
                  <a:pt x="4933652" y="5377657"/>
                </a:cubicBezTo>
                <a:close/>
                <a:moveTo>
                  <a:pt x="4531816" y="5377657"/>
                </a:moveTo>
                <a:cubicBezTo>
                  <a:pt x="4536777" y="5377657"/>
                  <a:pt x="4539257" y="5377657"/>
                  <a:pt x="4539257" y="5377657"/>
                </a:cubicBezTo>
                <a:lnTo>
                  <a:pt x="4546699" y="5377657"/>
                </a:lnTo>
                <a:cubicBezTo>
                  <a:pt x="4546699" y="5382617"/>
                  <a:pt x="4544218" y="5385098"/>
                  <a:pt x="4539257" y="5385098"/>
                </a:cubicBezTo>
                <a:cubicBezTo>
                  <a:pt x="4534296" y="5385098"/>
                  <a:pt x="4531816" y="5382617"/>
                  <a:pt x="4531816" y="5377657"/>
                </a:cubicBezTo>
                <a:close/>
                <a:moveTo>
                  <a:pt x="4472285" y="5377657"/>
                </a:moveTo>
                <a:cubicBezTo>
                  <a:pt x="4477246" y="5377657"/>
                  <a:pt x="4479726" y="5377657"/>
                  <a:pt x="4479726" y="5377657"/>
                </a:cubicBezTo>
                <a:cubicBezTo>
                  <a:pt x="4479726" y="5382617"/>
                  <a:pt x="4478485" y="5385098"/>
                  <a:pt x="4476005" y="5385098"/>
                </a:cubicBezTo>
                <a:cubicBezTo>
                  <a:pt x="4473525" y="5385098"/>
                  <a:pt x="4472285" y="5382617"/>
                  <a:pt x="4472285" y="5377657"/>
                </a:cubicBezTo>
                <a:close/>
                <a:moveTo>
                  <a:pt x="4048125" y="5377657"/>
                </a:moveTo>
                <a:cubicBezTo>
                  <a:pt x="4043164" y="5377657"/>
                  <a:pt x="4040683" y="5380137"/>
                  <a:pt x="4040683" y="5385098"/>
                </a:cubicBezTo>
                <a:lnTo>
                  <a:pt x="4048125" y="5385098"/>
                </a:lnTo>
                <a:cubicBezTo>
                  <a:pt x="4053086" y="5385098"/>
                  <a:pt x="4055566" y="5385098"/>
                  <a:pt x="4055566" y="5385098"/>
                </a:cubicBezTo>
                <a:cubicBezTo>
                  <a:pt x="4055566" y="5380137"/>
                  <a:pt x="4053086" y="5377657"/>
                  <a:pt x="4048125" y="5377657"/>
                </a:cubicBezTo>
                <a:close/>
                <a:moveTo>
                  <a:pt x="3765351" y="5377657"/>
                </a:moveTo>
                <a:lnTo>
                  <a:pt x="3757910" y="5392540"/>
                </a:lnTo>
                <a:cubicBezTo>
                  <a:pt x="3767832" y="5392540"/>
                  <a:pt x="3772793" y="5390059"/>
                  <a:pt x="3772793" y="5385098"/>
                </a:cubicBezTo>
                <a:cubicBezTo>
                  <a:pt x="3772793" y="5385098"/>
                  <a:pt x="3771552" y="5383858"/>
                  <a:pt x="3769072" y="5381377"/>
                </a:cubicBezTo>
                <a:cubicBezTo>
                  <a:pt x="3766592" y="5378897"/>
                  <a:pt x="3765351" y="5377657"/>
                  <a:pt x="3765351" y="5377657"/>
                </a:cubicBezTo>
                <a:close/>
                <a:moveTo>
                  <a:pt x="3415605" y="5377657"/>
                </a:moveTo>
                <a:cubicBezTo>
                  <a:pt x="3415605" y="5382617"/>
                  <a:pt x="3415605" y="5385098"/>
                  <a:pt x="3415605" y="5385098"/>
                </a:cubicBezTo>
                <a:cubicBezTo>
                  <a:pt x="3415605" y="5385098"/>
                  <a:pt x="3418085" y="5385098"/>
                  <a:pt x="3423046" y="5385098"/>
                </a:cubicBezTo>
                <a:lnTo>
                  <a:pt x="3430488" y="5377657"/>
                </a:lnTo>
                <a:close/>
                <a:moveTo>
                  <a:pt x="3147714" y="5377657"/>
                </a:moveTo>
                <a:lnTo>
                  <a:pt x="3132832" y="5399981"/>
                </a:lnTo>
                <a:cubicBezTo>
                  <a:pt x="3132832" y="5399981"/>
                  <a:pt x="3132832" y="5397500"/>
                  <a:pt x="3132832" y="5392540"/>
                </a:cubicBezTo>
                <a:cubicBezTo>
                  <a:pt x="3132832" y="5387579"/>
                  <a:pt x="3134072" y="5383858"/>
                  <a:pt x="3136552" y="5381377"/>
                </a:cubicBezTo>
                <a:cubicBezTo>
                  <a:pt x="3139033" y="5378897"/>
                  <a:pt x="3142754" y="5377657"/>
                  <a:pt x="3147714" y="5377657"/>
                </a:cubicBezTo>
                <a:close/>
                <a:moveTo>
                  <a:pt x="2797968" y="5377657"/>
                </a:moveTo>
                <a:lnTo>
                  <a:pt x="2775644" y="5385098"/>
                </a:lnTo>
                <a:lnTo>
                  <a:pt x="2753320" y="5399981"/>
                </a:lnTo>
                <a:cubicBezTo>
                  <a:pt x="2738437" y="5399981"/>
                  <a:pt x="2730996" y="5402462"/>
                  <a:pt x="2730996" y="5407422"/>
                </a:cubicBezTo>
                <a:cubicBezTo>
                  <a:pt x="2730996" y="5412383"/>
                  <a:pt x="2735956" y="5412383"/>
                  <a:pt x="2745878" y="5407422"/>
                </a:cubicBezTo>
                <a:cubicBezTo>
                  <a:pt x="2750839" y="5407422"/>
                  <a:pt x="2754560" y="5406182"/>
                  <a:pt x="2757041" y="5403702"/>
                </a:cubicBezTo>
                <a:cubicBezTo>
                  <a:pt x="2759521" y="5401221"/>
                  <a:pt x="2762001" y="5399981"/>
                  <a:pt x="2764482" y="5399981"/>
                </a:cubicBezTo>
                <a:cubicBezTo>
                  <a:pt x="2766963" y="5399981"/>
                  <a:pt x="2769443" y="5399981"/>
                  <a:pt x="2771923" y="5399981"/>
                </a:cubicBezTo>
                <a:cubicBezTo>
                  <a:pt x="2774404" y="5399981"/>
                  <a:pt x="2778125" y="5399981"/>
                  <a:pt x="2783085" y="5399981"/>
                </a:cubicBezTo>
                <a:lnTo>
                  <a:pt x="2797968" y="5399981"/>
                </a:lnTo>
                <a:lnTo>
                  <a:pt x="2797968" y="5385098"/>
                </a:lnTo>
                <a:cubicBezTo>
                  <a:pt x="2802929" y="5390059"/>
                  <a:pt x="2807890" y="5390059"/>
                  <a:pt x="2812851" y="5385098"/>
                </a:cubicBezTo>
                <a:close/>
                <a:moveTo>
                  <a:pt x="2738437" y="5377657"/>
                </a:moveTo>
                <a:cubicBezTo>
                  <a:pt x="2733476" y="5377657"/>
                  <a:pt x="2729756" y="5378897"/>
                  <a:pt x="2727275" y="5381377"/>
                </a:cubicBezTo>
                <a:cubicBezTo>
                  <a:pt x="2724794" y="5383858"/>
                  <a:pt x="2723554" y="5385098"/>
                  <a:pt x="2723554" y="5385098"/>
                </a:cubicBezTo>
                <a:cubicBezTo>
                  <a:pt x="2723554" y="5385098"/>
                  <a:pt x="2733476" y="5385098"/>
                  <a:pt x="2753320" y="5385098"/>
                </a:cubicBezTo>
                <a:close/>
                <a:moveTo>
                  <a:pt x="2708671" y="5377657"/>
                </a:moveTo>
                <a:lnTo>
                  <a:pt x="2701230" y="5385098"/>
                </a:lnTo>
                <a:cubicBezTo>
                  <a:pt x="2706191" y="5390059"/>
                  <a:pt x="2709911" y="5391299"/>
                  <a:pt x="2712392" y="5388819"/>
                </a:cubicBezTo>
                <a:cubicBezTo>
                  <a:pt x="2714873" y="5386338"/>
                  <a:pt x="2713632" y="5382617"/>
                  <a:pt x="2708671" y="5377657"/>
                </a:cubicBezTo>
                <a:close/>
                <a:moveTo>
                  <a:pt x="2678906" y="5377657"/>
                </a:moveTo>
                <a:cubicBezTo>
                  <a:pt x="2673945" y="5377657"/>
                  <a:pt x="2672704" y="5378897"/>
                  <a:pt x="2675185" y="5381377"/>
                </a:cubicBezTo>
                <a:cubicBezTo>
                  <a:pt x="2677666" y="5383858"/>
                  <a:pt x="2681386" y="5385098"/>
                  <a:pt x="2686347" y="5385098"/>
                </a:cubicBezTo>
                <a:close/>
                <a:moveTo>
                  <a:pt x="4009987" y="5373006"/>
                </a:moveTo>
                <a:cubicBezTo>
                  <a:pt x="4008127" y="5373626"/>
                  <a:pt x="4005957" y="5375177"/>
                  <a:pt x="4003476" y="5377657"/>
                </a:cubicBezTo>
                <a:cubicBezTo>
                  <a:pt x="3998515" y="5377657"/>
                  <a:pt x="3996035" y="5377657"/>
                  <a:pt x="3996035" y="5377657"/>
                </a:cubicBezTo>
                <a:cubicBezTo>
                  <a:pt x="3996035" y="5377657"/>
                  <a:pt x="3996035" y="5380137"/>
                  <a:pt x="3996035" y="5385098"/>
                </a:cubicBezTo>
                <a:cubicBezTo>
                  <a:pt x="4005957" y="5390059"/>
                  <a:pt x="4013398" y="5387579"/>
                  <a:pt x="4018359" y="5377657"/>
                </a:cubicBezTo>
                <a:cubicBezTo>
                  <a:pt x="4018359" y="5377657"/>
                  <a:pt x="4017119" y="5376417"/>
                  <a:pt x="4014638" y="5373936"/>
                </a:cubicBezTo>
                <a:cubicBezTo>
                  <a:pt x="4013398" y="5372696"/>
                  <a:pt x="4011848" y="5372386"/>
                  <a:pt x="4009987" y="5373006"/>
                </a:cubicBezTo>
                <a:close/>
                <a:moveTo>
                  <a:pt x="4152304" y="5370215"/>
                </a:moveTo>
                <a:cubicBezTo>
                  <a:pt x="4157265" y="5370215"/>
                  <a:pt x="4160986" y="5371455"/>
                  <a:pt x="4163466" y="5373936"/>
                </a:cubicBezTo>
                <a:cubicBezTo>
                  <a:pt x="4165947" y="5376417"/>
                  <a:pt x="4167187" y="5377657"/>
                  <a:pt x="4167187" y="5377657"/>
                </a:cubicBezTo>
                <a:lnTo>
                  <a:pt x="4167187" y="5385098"/>
                </a:lnTo>
                <a:cubicBezTo>
                  <a:pt x="4162226" y="5385098"/>
                  <a:pt x="4157265" y="5382617"/>
                  <a:pt x="4152304" y="5377657"/>
                </a:cubicBezTo>
                <a:close/>
                <a:moveTo>
                  <a:pt x="3147714" y="5370215"/>
                </a:moveTo>
                <a:lnTo>
                  <a:pt x="3117949" y="5385098"/>
                </a:lnTo>
                <a:cubicBezTo>
                  <a:pt x="3117949" y="5390059"/>
                  <a:pt x="3116709" y="5392540"/>
                  <a:pt x="3114228" y="5392540"/>
                </a:cubicBezTo>
                <a:cubicBezTo>
                  <a:pt x="3111747" y="5392540"/>
                  <a:pt x="3109267" y="5392540"/>
                  <a:pt x="3106787" y="5392540"/>
                </a:cubicBezTo>
                <a:cubicBezTo>
                  <a:pt x="3104306" y="5392540"/>
                  <a:pt x="3101826" y="5393780"/>
                  <a:pt x="3099345" y="5396260"/>
                </a:cubicBezTo>
                <a:cubicBezTo>
                  <a:pt x="3096865" y="5398741"/>
                  <a:pt x="3096865" y="5399981"/>
                  <a:pt x="3099345" y="5399981"/>
                </a:cubicBezTo>
                <a:cubicBezTo>
                  <a:pt x="3101826" y="5399981"/>
                  <a:pt x="3101826" y="5401221"/>
                  <a:pt x="3099345" y="5403702"/>
                </a:cubicBezTo>
                <a:cubicBezTo>
                  <a:pt x="3096865" y="5406182"/>
                  <a:pt x="3095625" y="5409903"/>
                  <a:pt x="3095625" y="5414864"/>
                </a:cubicBezTo>
                <a:lnTo>
                  <a:pt x="3103066" y="5422305"/>
                </a:lnTo>
                <a:cubicBezTo>
                  <a:pt x="3112988" y="5417344"/>
                  <a:pt x="3122909" y="5417344"/>
                  <a:pt x="3132832" y="5422305"/>
                </a:cubicBezTo>
                <a:lnTo>
                  <a:pt x="3162597" y="5429747"/>
                </a:lnTo>
                <a:cubicBezTo>
                  <a:pt x="3167558" y="5429747"/>
                  <a:pt x="3170039" y="5432227"/>
                  <a:pt x="3170039" y="5437188"/>
                </a:cubicBezTo>
                <a:cubicBezTo>
                  <a:pt x="3170039" y="5437188"/>
                  <a:pt x="3175000" y="5437188"/>
                  <a:pt x="3184921" y="5437188"/>
                </a:cubicBezTo>
                <a:cubicBezTo>
                  <a:pt x="3184921" y="5437188"/>
                  <a:pt x="3187402" y="5438429"/>
                  <a:pt x="3192363" y="5440909"/>
                </a:cubicBezTo>
                <a:cubicBezTo>
                  <a:pt x="3197324" y="5443389"/>
                  <a:pt x="3202285" y="5444629"/>
                  <a:pt x="3207246" y="5444629"/>
                </a:cubicBezTo>
                <a:lnTo>
                  <a:pt x="3214687" y="5437188"/>
                </a:lnTo>
                <a:cubicBezTo>
                  <a:pt x="3219648" y="5437188"/>
                  <a:pt x="3227089" y="5437188"/>
                  <a:pt x="3237011" y="5437188"/>
                </a:cubicBezTo>
                <a:lnTo>
                  <a:pt x="3244453" y="5444629"/>
                </a:lnTo>
                <a:cubicBezTo>
                  <a:pt x="3244453" y="5444629"/>
                  <a:pt x="3243212" y="5447110"/>
                  <a:pt x="3240732" y="5452071"/>
                </a:cubicBezTo>
                <a:cubicBezTo>
                  <a:pt x="3238252" y="5457032"/>
                  <a:pt x="3237011" y="5461993"/>
                  <a:pt x="3237011" y="5466954"/>
                </a:cubicBezTo>
                <a:cubicBezTo>
                  <a:pt x="3237011" y="5471914"/>
                  <a:pt x="3238252" y="5475635"/>
                  <a:pt x="3240732" y="5478116"/>
                </a:cubicBezTo>
                <a:cubicBezTo>
                  <a:pt x="3243212" y="5480596"/>
                  <a:pt x="3249414" y="5481836"/>
                  <a:pt x="3259335" y="5481836"/>
                </a:cubicBezTo>
                <a:cubicBezTo>
                  <a:pt x="3274218" y="5476876"/>
                  <a:pt x="3284140" y="5474395"/>
                  <a:pt x="3289101" y="5474395"/>
                </a:cubicBezTo>
                <a:lnTo>
                  <a:pt x="3289101" y="5459512"/>
                </a:lnTo>
                <a:cubicBezTo>
                  <a:pt x="3294062" y="5454551"/>
                  <a:pt x="3296542" y="5452071"/>
                  <a:pt x="3296542" y="5452071"/>
                </a:cubicBezTo>
                <a:cubicBezTo>
                  <a:pt x="3296542" y="5452071"/>
                  <a:pt x="3299023" y="5454551"/>
                  <a:pt x="3303984" y="5459512"/>
                </a:cubicBezTo>
                <a:cubicBezTo>
                  <a:pt x="3308945" y="5464473"/>
                  <a:pt x="3311425" y="5471914"/>
                  <a:pt x="3311425" y="5481836"/>
                </a:cubicBezTo>
                <a:cubicBezTo>
                  <a:pt x="3316386" y="5491758"/>
                  <a:pt x="3323828" y="5496719"/>
                  <a:pt x="3333750" y="5496719"/>
                </a:cubicBezTo>
                <a:cubicBezTo>
                  <a:pt x="3343671" y="5491758"/>
                  <a:pt x="3353593" y="5489278"/>
                  <a:pt x="3363515" y="5489278"/>
                </a:cubicBezTo>
                <a:lnTo>
                  <a:pt x="3370957" y="5489278"/>
                </a:lnTo>
                <a:cubicBezTo>
                  <a:pt x="3370957" y="5489278"/>
                  <a:pt x="3372197" y="5486797"/>
                  <a:pt x="3374677" y="5481836"/>
                </a:cubicBezTo>
                <a:cubicBezTo>
                  <a:pt x="3377158" y="5476876"/>
                  <a:pt x="3380878" y="5474395"/>
                  <a:pt x="3385839" y="5474395"/>
                </a:cubicBezTo>
                <a:cubicBezTo>
                  <a:pt x="3390800" y="5469434"/>
                  <a:pt x="3393281" y="5465714"/>
                  <a:pt x="3393281" y="5463233"/>
                </a:cubicBezTo>
                <a:cubicBezTo>
                  <a:pt x="3393281" y="5460752"/>
                  <a:pt x="3390800" y="5457032"/>
                  <a:pt x="3385839" y="5452071"/>
                </a:cubicBezTo>
                <a:lnTo>
                  <a:pt x="3393281" y="5444629"/>
                </a:lnTo>
                <a:cubicBezTo>
                  <a:pt x="3398242" y="5449590"/>
                  <a:pt x="3401963" y="5452071"/>
                  <a:pt x="3404443" y="5452071"/>
                </a:cubicBezTo>
                <a:cubicBezTo>
                  <a:pt x="3406923" y="5452071"/>
                  <a:pt x="3408164" y="5452071"/>
                  <a:pt x="3408164" y="5452071"/>
                </a:cubicBezTo>
                <a:lnTo>
                  <a:pt x="3400722" y="5437188"/>
                </a:lnTo>
                <a:cubicBezTo>
                  <a:pt x="3395761" y="5427266"/>
                  <a:pt x="3390800" y="5424786"/>
                  <a:pt x="3385839" y="5429747"/>
                </a:cubicBezTo>
                <a:lnTo>
                  <a:pt x="3378398" y="5422305"/>
                </a:lnTo>
                <a:lnTo>
                  <a:pt x="3363515" y="5422305"/>
                </a:lnTo>
                <a:cubicBezTo>
                  <a:pt x="3348632" y="5427266"/>
                  <a:pt x="3341191" y="5429747"/>
                  <a:pt x="3341191" y="5429747"/>
                </a:cubicBezTo>
                <a:cubicBezTo>
                  <a:pt x="3341191" y="5434707"/>
                  <a:pt x="3343671" y="5437188"/>
                  <a:pt x="3348632" y="5437188"/>
                </a:cubicBezTo>
                <a:lnTo>
                  <a:pt x="3311425" y="5437188"/>
                </a:lnTo>
                <a:cubicBezTo>
                  <a:pt x="3311425" y="5432227"/>
                  <a:pt x="3289101" y="5429747"/>
                  <a:pt x="3244453" y="5429747"/>
                </a:cubicBezTo>
                <a:cubicBezTo>
                  <a:pt x="3214687" y="5429747"/>
                  <a:pt x="3194843" y="5428506"/>
                  <a:pt x="3184921" y="5426026"/>
                </a:cubicBezTo>
                <a:cubicBezTo>
                  <a:pt x="3175000" y="5423545"/>
                  <a:pt x="3170039" y="5422305"/>
                  <a:pt x="3170039" y="5422305"/>
                </a:cubicBezTo>
                <a:cubicBezTo>
                  <a:pt x="3155156" y="5407422"/>
                  <a:pt x="3152675" y="5399981"/>
                  <a:pt x="3162597" y="5399981"/>
                </a:cubicBezTo>
                <a:lnTo>
                  <a:pt x="3162597" y="5385098"/>
                </a:lnTo>
                <a:cubicBezTo>
                  <a:pt x="3157636" y="5385098"/>
                  <a:pt x="3155156" y="5382617"/>
                  <a:pt x="3155156" y="5377657"/>
                </a:cubicBezTo>
                <a:close/>
                <a:moveTo>
                  <a:pt x="2597050" y="5370215"/>
                </a:moveTo>
                <a:cubicBezTo>
                  <a:pt x="2597050" y="5370215"/>
                  <a:pt x="2594570" y="5372696"/>
                  <a:pt x="2589609" y="5377657"/>
                </a:cubicBezTo>
                <a:cubicBezTo>
                  <a:pt x="2589609" y="5382617"/>
                  <a:pt x="2588369" y="5386338"/>
                  <a:pt x="2585888" y="5388819"/>
                </a:cubicBezTo>
                <a:cubicBezTo>
                  <a:pt x="2583408" y="5391299"/>
                  <a:pt x="2582167" y="5392540"/>
                  <a:pt x="2582167" y="5392540"/>
                </a:cubicBezTo>
                <a:cubicBezTo>
                  <a:pt x="2577207" y="5397500"/>
                  <a:pt x="2577207" y="5402462"/>
                  <a:pt x="2582167" y="5407422"/>
                </a:cubicBezTo>
                <a:cubicBezTo>
                  <a:pt x="2587128" y="5412383"/>
                  <a:pt x="2595810" y="5414864"/>
                  <a:pt x="2608212" y="5414864"/>
                </a:cubicBezTo>
                <a:cubicBezTo>
                  <a:pt x="2620615" y="5414864"/>
                  <a:pt x="2629297" y="5417344"/>
                  <a:pt x="2634257" y="5422305"/>
                </a:cubicBezTo>
                <a:cubicBezTo>
                  <a:pt x="2639218" y="5432227"/>
                  <a:pt x="2644179" y="5432227"/>
                  <a:pt x="2649140" y="5422305"/>
                </a:cubicBezTo>
                <a:cubicBezTo>
                  <a:pt x="2649140" y="5422305"/>
                  <a:pt x="2649140" y="5419825"/>
                  <a:pt x="2649140" y="5414864"/>
                </a:cubicBezTo>
                <a:lnTo>
                  <a:pt x="2649140" y="5399981"/>
                </a:lnTo>
                <a:cubicBezTo>
                  <a:pt x="2654101" y="5399981"/>
                  <a:pt x="2657822" y="5401221"/>
                  <a:pt x="2660302" y="5403702"/>
                </a:cubicBezTo>
                <a:cubicBezTo>
                  <a:pt x="2662783" y="5406182"/>
                  <a:pt x="2666504" y="5407422"/>
                  <a:pt x="2671464" y="5407422"/>
                </a:cubicBezTo>
                <a:lnTo>
                  <a:pt x="2656582" y="5385098"/>
                </a:lnTo>
                <a:cubicBezTo>
                  <a:pt x="2641699" y="5380137"/>
                  <a:pt x="2634257" y="5377657"/>
                  <a:pt x="2634257" y="5377657"/>
                </a:cubicBezTo>
                <a:lnTo>
                  <a:pt x="2626816" y="5377657"/>
                </a:lnTo>
                <a:cubicBezTo>
                  <a:pt x="2621855" y="5377657"/>
                  <a:pt x="2619375" y="5378897"/>
                  <a:pt x="2619375" y="5381377"/>
                </a:cubicBezTo>
                <a:cubicBezTo>
                  <a:pt x="2619375" y="5383858"/>
                  <a:pt x="2620615" y="5386338"/>
                  <a:pt x="2623095" y="5388819"/>
                </a:cubicBezTo>
                <a:cubicBezTo>
                  <a:pt x="2625576" y="5391299"/>
                  <a:pt x="2626816" y="5393780"/>
                  <a:pt x="2626816" y="5396260"/>
                </a:cubicBezTo>
                <a:cubicBezTo>
                  <a:pt x="2626816" y="5398741"/>
                  <a:pt x="2625576" y="5399981"/>
                  <a:pt x="2623095" y="5399981"/>
                </a:cubicBezTo>
                <a:cubicBezTo>
                  <a:pt x="2620615" y="5399981"/>
                  <a:pt x="2618134" y="5399981"/>
                  <a:pt x="2615654" y="5399981"/>
                </a:cubicBezTo>
                <a:cubicBezTo>
                  <a:pt x="2613173" y="5399981"/>
                  <a:pt x="2609452" y="5399981"/>
                  <a:pt x="2604492" y="5399981"/>
                </a:cubicBezTo>
                <a:cubicBezTo>
                  <a:pt x="2604492" y="5399981"/>
                  <a:pt x="2603252" y="5396260"/>
                  <a:pt x="2600771" y="5388819"/>
                </a:cubicBezTo>
                <a:cubicBezTo>
                  <a:pt x="2598290" y="5381377"/>
                  <a:pt x="2599531" y="5375176"/>
                  <a:pt x="2604492" y="5370215"/>
                </a:cubicBezTo>
                <a:close/>
                <a:moveTo>
                  <a:pt x="2522636" y="5370215"/>
                </a:moveTo>
                <a:lnTo>
                  <a:pt x="2515195" y="5377657"/>
                </a:lnTo>
                <a:cubicBezTo>
                  <a:pt x="2525117" y="5382617"/>
                  <a:pt x="2532558" y="5385098"/>
                  <a:pt x="2537519" y="5385098"/>
                </a:cubicBezTo>
                <a:close/>
                <a:moveTo>
                  <a:pt x="2477988" y="5370215"/>
                </a:moveTo>
                <a:cubicBezTo>
                  <a:pt x="2477988" y="5375176"/>
                  <a:pt x="2480468" y="5377657"/>
                  <a:pt x="2485429" y="5377657"/>
                </a:cubicBezTo>
                <a:lnTo>
                  <a:pt x="2492871" y="5370215"/>
                </a:lnTo>
                <a:cubicBezTo>
                  <a:pt x="2492871" y="5370215"/>
                  <a:pt x="2490390" y="5370215"/>
                  <a:pt x="2485429" y="5370215"/>
                </a:cubicBezTo>
                <a:cubicBezTo>
                  <a:pt x="2480468" y="5370215"/>
                  <a:pt x="2477988" y="5370215"/>
                  <a:pt x="2477988" y="5370215"/>
                </a:cubicBezTo>
                <a:close/>
                <a:moveTo>
                  <a:pt x="4196952" y="5362774"/>
                </a:moveTo>
                <a:lnTo>
                  <a:pt x="4219277" y="5362774"/>
                </a:lnTo>
                <a:cubicBezTo>
                  <a:pt x="4219277" y="5362774"/>
                  <a:pt x="4214316" y="5365255"/>
                  <a:pt x="4204394" y="5370215"/>
                </a:cubicBezTo>
                <a:cubicBezTo>
                  <a:pt x="4204394" y="5370215"/>
                  <a:pt x="4203154" y="5370215"/>
                  <a:pt x="4200673" y="5370215"/>
                </a:cubicBezTo>
                <a:cubicBezTo>
                  <a:pt x="4198193" y="5370215"/>
                  <a:pt x="4196952" y="5367735"/>
                  <a:pt x="4196952" y="5362774"/>
                </a:cubicBezTo>
                <a:close/>
                <a:moveTo>
                  <a:pt x="3341191" y="5362774"/>
                </a:moveTo>
                <a:cubicBezTo>
                  <a:pt x="3341191" y="5362774"/>
                  <a:pt x="3341191" y="5367735"/>
                  <a:pt x="3341191" y="5377657"/>
                </a:cubicBezTo>
                <a:cubicBezTo>
                  <a:pt x="3346152" y="5382617"/>
                  <a:pt x="3346152" y="5387579"/>
                  <a:pt x="3341191" y="5392540"/>
                </a:cubicBezTo>
                <a:cubicBezTo>
                  <a:pt x="3336230" y="5397500"/>
                  <a:pt x="3333750" y="5399981"/>
                  <a:pt x="3333750" y="5399981"/>
                </a:cubicBezTo>
                <a:cubicBezTo>
                  <a:pt x="3343671" y="5399981"/>
                  <a:pt x="3351113" y="5399981"/>
                  <a:pt x="3356074" y="5399981"/>
                </a:cubicBezTo>
                <a:cubicBezTo>
                  <a:pt x="3361035" y="5395020"/>
                  <a:pt x="3363515" y="5392540"/>
                  <a:pt x="3363515" y="5392540"/>
                </a:cubicBezTo>
                <a:lnTo>
                  <a:pt x="3363515" y="5377657"/>
                </a:lnTo>
                <a:cubicBezTo>
                  <a:pt x="3368476" y="5377657"/>
                  <a:pt x="3373437" y="5376417"/>
                  <a:pt x="3378398" y="5373936"/>
                </a:cubicBezTo>
                <a:cubicBezTo>
                  <a:pt x="3383359" y="5371455"/>
                  <a:pt x="3385839" y="5367735"/>
                  <a:pt x="3385839" y="5362774"/>
                </a:cubicBezTo>
                <a:close/>
                <a:moveTo>
                  <a:pt x="3839277" y="5361188"/>
                </a:moveTo>
                <a:lnTo>
                  <a:pt x="3839765" y="5362774"/>
                </a:lnTo>
                <a:cubicBezTo>
                  <a:pt x="3839765" y="5367735"/>
                  <a:pt x="3842246" y="5370215"/>
                  <a:pt x="3847207" y="5370215"/>
                </a:cubicBezTo>
                <a:lnTo>
                  <a:pt x="3862089" y="5370215"/>
                </a:lnTo>
                <a:lnTo>
                  <a:pt x="3847207" y="5362774"/>
                </a:lnTo>
                <a:close/>
                <a:moveTo>
                  <a:pt x="2959819" y="5358123"/>
                </a:moveTo>
                <a:cubicBezTo>
                  <a:pt x="2958579" y="5358743"/>
                  <a:pt x="2956718" y="5360294"/>
                  <a:pt x="2954238" y="5362774"/>
                </a:cubicBezTo>
                <a:cubicBezTo>
                  <a:pt x="2959199" y="5362774"/>
                  <a:pt x="2961679" y="5362774"/>
                  <a:pt x="2961679" y="5362774"/>
                </a:cubicBezTo>
                <a:cubicBezTo>
                  <a:pt x="2961679" y="5362774"/>
                  <a:pt x="2961679" y="5361534"/>
                  <a:pt x="2961679" y="5359053"/>
                </a:cubicBezTo>
                <a:cubicBezTo>
                  <a:pt x="2961679" y="5357813"/>
                  <a:pt x="2961059" y="5357503"/>
                  <a:pt x="2959819" y="5358123"/>
                </a:cubicBezTo>
                <a:close/>
                <a:moveTo>
                  <a:pt x="4874120" y="5355332"/>
                </a:moveTo>
                <a:cubicBezTo>
                  <a:pt x="4879082" y="5355332"/>
                  <a:pt x="4882802" y="5355332"/>
                  <a:pt x="4885283" y="5355332"/>
                </a:cubicBezTo>
                <a:cubicBezTo>
                  <a:pt x="4887763" y="5355332"/>
                  <a:pt x="4889003" y="5356573"/>
                  <a:pt x="4889003" y="5359053"/>
                </a:cubicBezTo>
                <a:cubicBezTo>
                  <a:pt x="4889003" y="5361534"/>
                  <a:pt x="4886523" y="5362774"/>
                  <a:pt x="4881562" y="5362774"/>
                </a:cubicBezTo>
                <a:close/>
                <a:moveTo>
                  <a:pt x="3869531" y="5355332"/>
                </a:moveTo>
                <a:lnTo>
                  <a:pt x="3876972" y="5362774"/>
                </a:lnTo>
                <a:cubicBezTo>
                  <a:pt x="3876972" y="5362774"/>
                  <a:pt x="3876972" y="5361534"/>
                  <a:pt x="3876972" y="5359053"/>
                </a:cubicBezTo>
                <a:cubicBezTo>
                  <a:pt x="3876972" y="5356573"/>
                  <a:pt x="3874492" y="5355332"/>
                  <a:pt x="3869531" y="5355332"/>
                </a:cubicBezTo>
                <a:close/>
                <a:moveTo>
                  <a:pt x="3810000" y="5355332"/>
                </a:moveTo>
                <a:cubicBezTo>
                  <a:pt x="3810000" y="5360293"/>
                  <a:pt x="3814961" y="5361534"/>
                  <a:pt x="3824882" y="5359053"/>
                </a:cubicBezTo>
                <a:lnTo>
                  <a:pt x="3826848" y="5358702"/>
                </a:lnTo>
                <a:close/>
                <a:moveTo>
                  <a:pt x="3795117" y="5355332"/>
                </a:moveTo>
                <a:cubicBezTo>
                  <a:pt x="3790156" y="5355332"/>
                  <a:pt x="3786435" y="5356573"/>
                  <a:pt x="3783955" y="5359053"/>
                </a:cubicBezTo>
                <a:cubicBezTo>
                  <a:pt x="3781474" y="5361534"/>
                  <a:pt x="3780234" y="5364014"/>
                  <a:pt x="3780234" y="5366495"/>
                </a:cubicBezTo>
                <a:cubicBezTo>
                  <a:pt x="3780234" y="5368975"/>
                  <a:pt x="3781474" y="5370215"/>
                  <a:pt x="3783955" y="5370215"/>
                </a:cubicBezTo>
                <a:cubicBezTo>
                  <a:pt x="3786435" y="5370215"/>
                  <a:pt x="3790156" y="5370215"/>
                  <a:pt x="3795117" y="5370215"/>
                </a:cubicBezTo>
                <a:cubicBezTo>
                  <a:pt x="3800078" y="5370215"/>
                  <a:pt x="3802558" y="5367735"/>
                  <a:pt x="3802558" y="5362774"/>
                </a:cubicBezTo>
                <a:cubicBezTo>
                  <a:pt x="3797597" y="5357813"/>
                  <a:pt x="3795117" y="5355332"/>
                  <a:pt x="3795117" y="5355332"/>
                </a:cubicBezTo>
                <a:close/>
                <a:moveTo>
                  <a:pt x="3631406" y="5355332"/>
                </a:moveTo>
                <a:cubicBezTo>
                  <a:pt x="3616523" y="5355332"/>
                  <a:pt x="3609082" y="5357813"/>
                  <a:pt x="3609082" y="5362774"/>
                </a:cubicBezTo>
                <a:cubicBezTo>
                  <a:pt x="3599160" y="5367735"/>
                  <a:pt x="3594199" y="5370215"/>
                  <a:pt x="3594199" y="5370215"/>
                </a:cubicBezTo>
                <a:cubicBezTo>
                  <a:pt x="3584277" y="5370215"/>
                  <a:pt x="3575595" y="5371455"/>
                  <a:pt x="3568154" y="5373936"/>
                </a:cubicBezTo>
                <a:cubicBezTo>
                  <a:pt x="3560713" y="5376417"/>
                  <a:pt x="3556992" y="5377657"/>
                  <a:pt x="3556992" y="5377657"/>
                </a:cubicBezTo>
                <a:cubicBezTo>
                  <a:pt x="3547070" y="5382617"/>
                  <a:pt x="3539629" y="5386338"/>
                  <a:pt x="3534668" y="5388819"/>
                </a:cubicBezTo>
                <a:cubicBezTo>
                  <a:pt x="3529707" y="5391299"/>
                  <a:pt x="3528467" y="5393780"/>
                  <a:pt x="3530947" y="5396260"/>
                </a:cubicBezTo>
                <a:cubicBezTo>
                  <a:pt x="3533427" y="5398741"/>
                  <a:pt x="3534668" y="5399981"/>
                  <a:pt x="3534668" y="5399981"/>
                </a:cubicBezTo>
                <a:lnTo>
                  <a:pt x="3564433" y="5399981"/>
                </a:lnTo>
                <a:lnTo>
                  <a:pt x="3609082" y="5399981"/>
                </a:lnTo>
                <a:cubicBezTo>
                  <a:pt x="3614043" y="5404942"/>
                  <a:pt x="3617763" y="5407422"/>
                  <a:pt x="3620244" y="5407422"/>
                </a:cubicBezTo>
                <a:cubicBezTo>
                  <a:pt x="3622724" y="5407422"/>
                  <a:pt x="3626445" y="5404942"/>
                  <a:pt x="3631406" y="5399981"/>
                </a:cubicBezTo>
                <a:cubicBezTo>
                  <a:pt x="3636367" y="5399981"/>
                  <a:pt x="3642568" y="5399981"/>
                  <a:pt x="3650009" y="5399981"/>
                </a:cubicBezTo>
                <a:cubicBezTo>
                  <a:pt x="3657451" y="5399981"/>
                  <a:pt x="3664892" y="5398741"/>
                  <a:pt x="3672334" y="5396260"/>
                </a:cubicBezTo>
                <a:cubicBezTo>
                  <a:pt x="3679775" y="5393780"/>
                  <a:pt x="3683496" y="5390059"/>
                  <a:pt x="3683496" y="5385098"/>
                </a:cubicBezTo>
                <a:lnTo>
                  <a:pt x="3690937" y="5392540"/>
                </a:lnTo>
                <a:cubicBezTo>
                  <a:pt x="3690937" y="5402462"/>
                  <a:pt x="3688457" y="5409903"/>
                  <a:pt x="3683496" y="5414864"/>
                </a:cubicBezTo>
                <a:lnTo>
                  <a:pt x="3690937" y="5414864"/>
                </a:lnTo>
                <a:cubicBezTo>
                  <a:pt x="3695898" y="5414864"/>
                  <a:pt x="3700859" y="5416104"/>
                  <a:pt x="3705820" y="5418584"/>
                </a:cubicBezTo>
                <a:cubicBezTo>
                  <a:pt x="3710781" y="5421065"/>
                  <a:pt x="3713261" y="5422305"/>
                  <a:pt x="3713261" y="5422305"/>
                </a:cubicBezTo>
                <a:lnTo>
                  <a:pt x="3713261" y="5414864"/>
                </a:lnTo>
                <a:cubicBezTo>
                  <a:pt x="3713261" y="5414864"/>
                  <a:pt x="3714502" y="5413624"/>
                  <a:pt x="3716982" y="5411143"/>
                </a:cubicBezTo>
                <a:cubicBezTo>
                  <a:pt x="3719462" y="5408662"/>
                  <a:pt x="3720703" y="5407422"/>
                  <a:pt x="3720703" y="5407422"/>
                </a:cubicBezTo>
                <a:lnTo>
                  <a:pt x="3735586" y="5399981"/>
                </a:lnTo>
                <a:lnTo>
                  <a:pt x="3720703" y="5392540"/>
                </a:lnTo>
                <a:lnTo>
                  <a:pt x="3713261" y="5385098"/>
                </a:lnTo>
                <a:cubicBezTo>
                  <a:pt x="3708300" y="5375176"/>
                  <a:pt x="3700859" y="5367735"/>
                  <a:pt x="3690937" y="5362774"/>
                </a:cubicBezTo>
                <a:cubicBezTo>
                  <a:pt x="3685976" y="5362774"/>
                  <a:pt x="3681015" y="5362774"/>
                  <a:pt x="3676054" y="5362774"/>
                </a:cubicBezTo>
                <a:cubicBezTo>
                  <a:pt x="3671093" y="5362774"/>
                  <a:pt x="3666133" y="5365255"/>
                  <a:pt x="3661172" y="5370215"/>
                </a:cubicBezTo>
                <a:cubicBezTo>
                  <a:pt x="3656210" y="5380137"/>
                  <a:pt x="3651250" y="5385098"/>
                  <a:pt x="3646289" y="5385098"/>
                </a:cubicBezTo>
                <a:lnTo>
                  <a:pt x="3646289" y="5377657"/>
                </a:lnTo>
                <a:lnTo>
                  <a:pt x="3638847" y="5370215"/>
                </a:lnTo>
                <a:lnTo>
                  <a:pt x="3623964" y="5362774"/>
                </a:lnTo>
                <a:lnTo>
                  <a:pt x="3638847" y="5362774"/>
                </a:lnTo>
                <a:cubicBezTo>
                  <a:pt x="3653730" y="5362774"/>
                  <a:pt x="3661172" y="5361534"/>
                  <a:pt x="3661172" y="5359053"/>
                </a:cubicBezTo>
                <a:cubicBezTo>
                  <a:pt x="3661172" y="5356573"/>
                  <a:pt x="3651250" y="5355332"/>
                  <a:pt x="3631406" y="5355332"/>
                </a:cubicBezTo>
                <a:close/>
                <a:moveTo>
                  <a:pt x="3497461" y="5355332"/>
                </a:moveTo>
                <a:lnTo>
                  <a:pt x="3482578" y="5370215"/>
                </a:lnTo>
                <a:cubicBezTo>
                  <a:pt x="3487539" y="5370215"/>
                  <a:pt x="3491260" y="5370215"/>
                  <a:pt x="3493740" y="5370215"/>
                </a:cubicBezTo>
                <a:cubicBezTo>
                  <a:pt x="3496220" y="5370215"/>
                  <a:pt x="3499941" y="5367735"/>
                  <a:pt x="3504902" y="5362774"/>
                </a:cubicBezTo>
                <a:close/>
                <a:moveTo>
                  <a:pt x="3177480" y="5355332"/>
                </a:moveTo>
                <a:lnTo>
                  <a:pt x="3184921" y="5362774"/>
                </a:lnTo>
                <a:lnTo>
                  <a:pt x="3184921" y="5355332"/>
                </a:lnTo>
                <a:cubicBezTo>
                  <a:pt x="3184921" y="5355332"/>
                  <a:pt x="3182441" y="5355332"/>
                  <a:pt x="3177480" y="5355332"/>
                </a:cubicBezTo>
                <a:close/>
                <a:moveTo>
                  <a:pt x="2552402" y="5355332"/>
                </a:moveTo>
                <a:cubicBezTo>
                  <a:pt x="2547441" y="5355332"/>
                  <a:pt x="2546201" y="5356573"/>
                  <a:pt x="2548681" y="5359053"/>
                </a:cubicBezTo>
                <a:cubicBezTo>
                  <a:pt x="2551162" y="5361534"/>
                  <a:pt x="2552402" y="5362774"/>
                  <a:pt x="2552402" y="5362774"/>
                </a:cubicBezTo>
                <a:cubicBezTo>
                  <a:pt x="2552402" y="5362774"/>
                  <a:pt x="2554883" y="5360293"/>
                  <a:pt x="2559843" y="5355332"/>
                </a:cubicBezTo>
                <a:close/>
                <a:moveTo>
                  <a:pt x="2158007" y="5355332"/>
                </a:moveTo>
                <a:cubicBezTo>
                  <a:pt x="2158007" y="5355332"/>
                  <a:pt x="2161728" y="5355332"/>
                  <a:pt x="2169169" y="5355332"/>
                </a:cubicBezTo>
                <a:cubicBezTo>
                  <a:pt x="2176611" y="5355332"/>
                  <a:pt x="2180332" y="5357813"/>
                  <a:pt x="2180332" y="5362774"/>
                </a:cubicBezTo>
                <a:cubicBezTo>
                  <a:pt x="2180332" y="5367735"/>
                  <a:pt x="2177851" y="5371455"/>
                  <a:pt x="2172890" y="5373936"/>
                </a:cubicBezTo>
                <a:cubicBezTo>
                  <a:pt x="2167929" y="5376417"/>
                  <a:pt x="2162968" y="5375176"/>
                  <a:pt x="2158007" y="5370215"/>
                </a:cubicBezTo>
                <a:close/>
                <a:moveTo>
                  <a:pt x="3228640" y="5349751"/>
                </a:moveTo>
                <a:cubicBezTo>
                  <a:pt x="3224299" y="5349751"/>
                  <a:pt x="3219648" y="5350372"/>
                  <a:pt x="3214687" y="5351612"/>
                </a:cubicBezTo>
                <a:cubicBezTo>
                  <a:pt x="3204765" y="5354092"/>
                  <a:pt x="3199804" y="5359053"/>
                  <a:pt x="3199804" y="5366495"/>
                </a:cubicBezTo>
                <a:cubicBezTo>
                  <a:pt x="3199804" y="5373936"/>
                  <a:pt x="3199804" y="5377657"/>
                  <a:pt x="3199804" y="5377657"/>
                </a:cubicBezTo>
                <a:lnTo>
                  <a:pt x="3199804" y="5385098"/>
                </a:lnTo>
                <a:cubicBezTo>
                  <a:pt x="3204765" y="5390059"/>
                  <a:pt x="3212207" y="5390059"/>
                  <a:pt x="3222128" y="5385098"/>
                </a:cubicBezTo>
                <a:cubicBezTo>
                  <a:pt x="3227089" y="5385098"/>
                  <a:pt x="3229570" y="5383858"/>
                  <a:pt x="3229570" y="5381377"/>
                </a:cubicBezTo>
                <a:cubicBezTo>
                  <a:pt x="3229570" y="5378897"/>
                  <a:pt x="3227089" y="5377657"/>
                  <a:pt x="3222128" y="5377657"/>
                </a:cubicBezTo>
                <a:cubicBezTo>
                  <a:pt x="3217167" y="5372696"/>
                  <a:pt x="3214687" y="5370215"/>
                  <a:pt x="3214687" y="5370215"/>
                </a:cubicBezTo>
                <a:cubicBezTo>
                  <a:pt x="3219648" y="5365255"/>
                  <a:pt x="3223369" y="5362774"/>
                  <a:pt x="3225849" y="5362774"/>
                </a:cubicBezTo>
                <a:cubicBezTo>
                  <a:pt x="3228330" y="5362774"/>
                  <a:pt x="3232050" y="5362774"/>
                  <a:pt x="3237011" y="5362774"/>
                </a:cubicBezTo>
                <a:cubicBezTo>
                  <a:pt x="3246933" y="5357813"/>
                  <a:pt x="3248173" y="5354092"/>
                  <a:pt x="3240732" y="5351612"/>
                </a:cubicBezTo>
                <a:cubicBezTo>
                  <a:pt x="3237011" y="5350372"/>
                  <a:pt x="3232980" y="5349751"/>
                  <a:pt x="3228640" y="5349751"/>
                </a:cubicBezTo>
                <a:close/>
                <a:moveTo>
                  <a:pt x="3973711" y="5347891"/>
                </a:moveTo>
                <a:cubicBezTo>
                  <a:pt x="3973711" y="5347891"/>
                  <a:pt x="3972470" y="5349132"/>
                  <a:pt x="3969990" y="5351612"/>
                </a:cubicBezTo>
                <a:cubicBezTo>
                  <a:pt x="3967510" y="5354092"/>
                  <a:pt x="3968750" y="5355332"/>
                  <a:pt x="3973711" y="5355332"/>
                </a:cubicBezTo>
                <a:cubicBezTo>
                  <a:pt x="3973711" y="5350372"/>
                  <a:pt x="3973711" y="5347891"/>
                  <a:pt x="3973711" y="5347891"/>
                </a:cubicBezTo>
                <a:close/>
                <a:moveTo>
                  <a:pt x="4241601" y="5344170"/>
                </a:moveTo>
                <a:cubicBezTo>
                  <a:pt x="4244081" y="5344170"/>
                  <a:pt x="4246562" y="5345411"/>
                  <a:pt x="4249042" y="5347891"/>
                </a:cubicBezTo>
                <a:cubicBezTo>
                  <a:pt x="4254004" y="5352852"/>
                  <a:pt x="4256484" y="5355332"/>
                  <a:pt x="4256484" y="5355332"/>
                </a:cubicBezTo>
                <a:lnTo>
                  <a:pt x="4249042" y="5362774"/>
                </a:lnTo>
                <a:cubicBezTo>
                  <a:pt x="4249042" y="5357813"/>
                  <a:pt x="4247802" y="5356573"/>
                  <a:pt x="4245322" y="5359053"/>
                </a:cubicBezTo>
                <a:cubicBezTo>
                  <a:pt x="4242842" y="5361534"/>
                  <a:pt x="4241601" y="5362774"/>
                  <a:pt x="4241601" y="5362774"/>
                </a:cubicBezTo>
                <a:cubicBezTo>
                  <a:pt x="4236640" y="5362774"/>
                  <a:pt x="4232919" y="5361534"/>
                  <a:pt x="4230439" y="5359053"/>
                </a:cubicBezTo>
                <a:cubicBezTo>
                  <a:pt x="4227959" y="5356573"/>
                  <a:pt x="4229199" y="5352852"/>
                  <a:pt x="4234160" y="5347891"/>
                </a:cubicBezTo>
                <a:cubicBezTo>
                  <a:pt x="4236640" y="5345411"/>
                  <a:pt x="4239120" y="5344170"/>
                  <a:pt x="4241601" y="5344170"/>
                </a:cubicBezTo>
                <a:close/>
                <a:moveTo>
                  <a:pt x="2344042" y="5340450"/>
                </a:moveTo>
                <a:cubicBezTo>
                  <a:pt x="2339082" y="5340450"/>
                  <a:pt x="2339082" y="5342930"/>
                  <a:pt x="2344042" y="5347891"/>
                </a:cubicBezTo>
                <a:lnTo>
                  <a:pt x="2351484" y="5347891"/>
                </a:lnTo>
                <a:cubicBezTo>
                  <a:pt x="2351484" y="5342930"/>
                  <a:pt x="2349003" y="5340450"/>
                  <a:pt x="2344042" y="5340450"/>
                </a:cubicBezTo>
                <a:close/>
                <a:moveTo>
                  <a:pt x="3988593" y="5333008"/>
                </a:moveTo>
                <a:cubicBezTo>
                  <a:pt x="3988593" y="5333008"/>
                  <a:pt x="3988593" y="5335489"/>
                  <a:pt x="3988593" y="5340450"/>
                </a:cubicBezTo>
                <a:cubicBezTo>
                  <a:pt x="3988593" y="5340450"/>
                  <a:pt x="3991074" y="5340450"/>
                  <a:pt x="3996035" y="5340450"/>
                </a:cubicBezTo>
                <a:cubicBezTo>
                  <a:pt x="4000996" y="5340450"/>
                  <a:pt x="4003476" y="5340450"/>
                  <a:pt x="4003476" y="5340450"/>
                </a:cubicBezTo>
                <a:cubicBezTo>
                  <a:pt x="4003476" y="5335489"/>
                  <a:pt x="4000996" y="5333008"/>
                  <a:pt x="3996035" y="5333008"/>
                </a:cubicBezTo>
                <a:cubicBezTo>
                  <a:pt x="3991074" y="5333008"/>
                  <a:pt x="3988593" y="5333008"/>
                  <a:pt x="3988593" y="5333008"/>
                </a:cubicBezTo>
                <a:close/>
                <a:moveTo>
                  <a:pt x="3770932" y="5329288"/>
                </a:moveTo>
                <a:cubicBezTo>
                  <a:pt x="3769692" y="5329288"/>
                  <a:pt x="3767832" y="5330528"/>
                  <a:pt x="3765351" y="5333008"/>
                </a:cubicBezTo>
                <a:cubicBezTo>
                  <a:pt x="3760390" y="5337969"/>
                  <a:pt x="3755429" y="5337969"/>
                  <a:pt x="3750468" y="5333008"/>
                </a:cubicBezTo>
                <a:lnTo>
                  <a:pt x="3720703" y="5340450"/>
                </a:lnTo>
                <a:cubicBezTo>
                  <a:pt x="3720703" y="5340450"/>
                  <a:pt x="3723183" y="5340450"/>
                  <a:pt x="3728144" y="5340450"/>
                </a:cubicBezTo>
                <a:cubicBezTo>
                  <a:pt x="3733105" y="5340450"/>
                  <a:pt x="3738066" y="5341690"/>
                  <a:pt x="3743027" y="5344170"/>
                </a:cubicBezTo>
                <a:cubicBezTo>
                  <a:pt x="3747988" y="5346651"/>
                  <a:pt x="3747988" y="5350372"/>
                  <a:pt x="3743027" y="5355332"/>
                </a:cubicBezTo>
                <a:lnTo>
                  <a:pt x="3735586" y="5355332"/>
                </a:lnTo>
                <a:lnTo>
                  <a:pt x="3713261" y="5362774"/>
                </a:lnTo>
                <a:cubicBezTo>
                  <a:pt x="3713261" y="5367735"/>
                  <a:pt x="3716982" y="5370215"/>
                  <a:pt x="3724423" y="5370215"/>
                </a:cubicBezTo>
                <a:cubicBezTo>
                  <a:pt x="3731865" y="5370215"/>
                  <a:pt x="3735586" y="5368975"/>
                  <a:pt x="3735586" y="5366495"/>
                </a:cubicBezTo>
                <a:cubicBezTo>
                  <a:pt x="3735586" y="5364014"/>
                  <a:pt x="3740547" y="5362774"/>
                  <a:pt x="3750468" y="5362774"/>
                </a:cubicBezTo>
                <a:lnTo>
                  <a:pt x="3765351" y="5355332"/>
                </a:lnTo>
                <a:cubicBezTo>
                  <a:pt x="3765351" y="5350372"/>
                  <a:pt x="3765351" y="5345410"/>
                  <a:pt x="3765351" y="5340450"/>
                </a:cubicBezTo>
                <a:lnTo>
                  <a:pt x="3772793" y="5333008"/>
                </a:lnTo>
                <a:cubicBezTo>
                  <a:pt x="3772793" y="5330528"/>
                  <a:pt x="3772173" y="5329288"/>
                  <a:pt x="3770932" y="5329288"/>
                </a:cubicBezTo>
                <a:close/>
                <a:moveTo>
                  <a:pt x="4014638" y="5325567"/>
                </a:moveTo>
                <a:cubicBezTo>
                  <a:pt x="4012158" y="5325567"/>
                  <a:pt x="4010918" y="5329288"/>
                  <a:pt x="4010918" y="5336729"/>
                </a:cubicBezTo>
                <a:cubicBezTo>
                  <a:pt x="4010918" y="5344170"/>
                  <a:pt x="4012158" y="5349132"/>
                  <a:pt x="4014638" y="5351612"/>
                </a:cubicBezTo>
                <a:cubicBezTo>
                  <a:pt x="4017119" y="5354092"/>
                  <a:pt x="4022080" y="5355332"/>
                  <a:pt x="4029521" y="5355332"/>
                </a:cubicBezTo>
                <a:lnTo>
                  <a:pt x="4018359" y="5355332"/>
                </a:lnTo>
                <a:lnTo>
                  <a:pt x="4025800" y="5362774"/>
                </a:lnTo>
                <a:lnTo>
                  <a:pt x="4033242" y="5355332"/>
                </a:lnTo>
                <a:lnTo>
                  <a:pt x="4029521" y="5355332"/>
                </a:lnTo>
                <a:cubicBezTo>
                  <a:pt x="4036963" y="5355332"/>
                  <a:pt x="4038203" y="5352852"/>
                  <a:pt x="4033242" y="5347891"/>
                </a:cubicBezTo>
                <a:lnTo>
                  <a:pt x="4025800" y="5340450"/>
                </a:lnTo>
                <a:lnTo>
                  <a:pt x="4033242" y="5333008"/>
                </a:lnTo>
                <a:cubicBezTo>
                  <a:pt x="4033242" y="5328048"/>
                  <a:pt x="4033242" y="5325567"/>
                  <a:pt x="4033242" y="5325567"/>
                </a:cubicBezTo>
                <a:cubicBezTo>
                  <a:pt x="4033242" y="5325567"/>
                  <a:pt x="4030761" y="5325567"/>
                  <a:pt x="4025800" y="5325567"/>
                </a:cubicBezTo>
                <a:cubicBezTo>
                  <a:pt x="4020839" y="5325567"/>
                  <a:pt x="4017119" y="5325567"/>
                  <a:pt x="4014638" y="5325567"/>
                </a:cubicBezTo>
                <a:close/>
                <a:moveTo>
                  <a:pt x="3832324" y="5325567"/>
                </a:moveTo>
                <a:cubicBezTo>
                  <a:pt x="3827363" y="5325567"/>
                  <a:pt x="3819921" y="5328048"/>
                  <a:pt x="3810000" y="5333008"/>
                </a:cubicBezTo>
                <a:lnTo>
                  <a:pt x="3810000" y="5340450"/>
                </a:lnTo>
                <a:lnTo>
                  <a:pt x="3817441" y="5340450"/>
                </a:lnTo>
                <a:cubicBezTo>
                  <a:pt x="3817441" y="5335489"/>
                  <a:pt x="3819921" y="5333008"/>
                  <a:pt x="3824882" y="5333008"/>
                </a:cubicBezTo>
                <a:close/>
                <a:moveTo>
                  <a:pt x="2559843" y="5325567"/>
                </a:moveTo>
                <a:cubicBezTo>
                  <a:pt x="2554883" y="5325567"/>
                  <a:pt x="2552402" y="5326807"/>
                  <a:pt x="2552402" y="5329288"/>
                </a:cubicBezTo>
                <a:cubicBezTo>
                  <a:pt x="2552402" y="5331768"/>
                  <a:pt x="2554883" y="5334248"/>
                  <a:pt x="2559843" y="5336729"/>
                </a:cubicBezTo>
                <a:cubicBezTo>
                  <a:pt x="2564804" y="5339210"/>
                  <a:pt x="2567285" y="5340450"/>
                  <a:pt x="2567285" y="5340450"/>
                </a:cubicBezTo>
                <a:lnTo>
                  <a:pt x="2567285" y="5333008"/>
                </a:lnTo>
                <a:cubicBezTo>
                  <a:pt x="2567285" y="5328048"/>
                  <a:pt x="2564804" y="5325567"/>
                  <a:pt x="2559843" y="5325567"/>
                </a:cubicBezTo>
                <a:close/>
                <a:moveTo>
                  <a:pt x="2433339" y="5325567"/>
                </a:moveTo>
                <a:lnTo>
                  <a:pt x="2448222" y="5340450"/>
                </a:lnTo>
                <a:cubicBezTo>
                  <a:pt x="2458144" y="5340450"/>
                  <a:pt x="2465586" y="5340450"/>
                  <a:pt x="2470546" y="5340450"/>
                </a:cubicBezTo>
                <a:cubicBezTo>
                  <a:pt x="2475507" y="5335489"/>
                  <a:pt x="2477988" y="5331768"/>
                  <a:pt x="2477988" y="5329288"/>
                </a:cubicBezTo>
                <a:cubicBezTo>
                  <a:pt x="2477988" y="5326807"/>
                  <a:pt x="2475507" y="5325567"/>
                  <a:pt x="2470546" y="5325567"/>
                </a:cubicBezTo>
                <a:cubicBezTo>
                  <a:pt x="2465586" y="5325567"/>
                  <a:pt x="2458144" y="5325567"/>
                  <a:pt x="2448222" y="5325567"/>
                </a:cubicBezTo>
                <a:close/>
                <a:moveTo>
                  <a:pt x="2384970" y="5325567"/>
                </a:moveTo>
                <a:cubicBezTo>
                  <a:pt x="2382490" y="5325567"/>
                  <a:pt x="2381250" y="5330528"/>
                  <a:pt x="2381250" y="5340450"/>
                </a:cubicBezTo>
                <a:lnTo>
                  <a:pt x="2396132" y="5347891"/>
                </a:lnTo>
                <a:lnTo>
                  <a:pt x="2403574" y="5340450"/>
                </a:lnTo>
                <a:lnTo>
                  <a:pt x="2418457" y="5333008"/>
                </a:lnTo>
                <a:lnTo>
                  <a:pt x="2403574" y="5325567"/>
                </a:lnTo>
                <a:cubicBezTo>
                  <a:pt x="2393652" y="5325567"/>
                  <a:pt x="2387451" y="5325567"/>
                  <a:pt x="2384970" y="5325567"/>
                </a:cubicBezTo>
                <a:close/>
                <a:moveTo>
                  <a:pt x="2098476" y="5325567"/>
                </a:moveTo>
                <a:lnTo>
                  <a:pt x="2105917" y="5333008"/>
                </a:lnTo>
                <a:lnTo>
                  <a:pt x="2098476" y="5333008"/>
                </a:lnTo>
                <a:close/>
                <a:moveTo>
                  <a:pt x="4509492" y="5321846"/>
                </a:moveTo>
                <a:cubicBezTo>
                  <a:pt x="4509492" y="5324327"/>
                  <a:pt x="4511972" y="5325567"/>
                  <a:pt x="4516933" y="5325567"/>
                </a:cubicBezTo>
                <a:cubicBezTo>
                  <a:pt x="4516933" y="5330528"/>
                  <a:pt x="4514453" y="5333008"/>
                  <a:pt x="4509492" y="5333008"/>
                </a:cubicBezTo>
                <a:lnTo>
                  <a:pt x="4509492" y="5325567"/>
                </a:lnTo>
                <a:close/>
                <a:moveTo>
                  <a:pt x="2224980" y="5318125"/>
                </a:moveTo>
                <a:cubicBezTo>
                  <a:pt x="2220019" y="5318125"/>
                  <a:pt x="2217539" y="5319365"/>
                  <a:pt x="2217539" y="5321846"/>
                </a:cubicBezTo>
                <a:cubicBezTo>
                  <a:pt x="2217539" y="5324327"/>
                  <a:pt x="2217539" y="5325567"/>
                  <a:pt x="2217539" y="5325567"/>
                </a:cubicBezTo>
                <a:close/>
                <a:moveTo>
                  <a:pt x="3653730" y="5310684"/>
                </a:moveTo>
                <a:lnTo>
                  <a:pt x="3638847" y="5318125"/>
                </a:lnTo>
                <a:cubicBezTo>
                  <a:pt x="3638847" y="5323086"/>
                  <a:pt x="3633886" y="5325567"/>
                  <a:pt x="3623964" y="5325567"/>
                </a:cubicBezTo>
                <a:lnTo>
                  <a:pt x="3653730" y="5325567"/>
                </a:lnTo>
                <a:lnTo>
                  <a:pt x="3661172" y="5325567"/>
                </a:lnTo>
                <a:close/>
                <a:moveTo>
                  <a:pt x="2418457" y="5310684"/>
                </a:moveTo>
                <a:cubicBezTo>
                  <a:pt x="2408534" y="5310684"/>
                  <a:pt x="2406054" y="5313165"/>
                  <a:pt x="2411015" y="5318125"/>
                </a:cubicBezTo>
                <a:lnTo>
                  <a:pt x="2425898" y="5318125"/>
                </a:lnTo>
                <a:close/>
                <a:moveTo>
                  <a:pt x="2284511" y="5310684"/>
                </a:moveTo>
                <a:cubicBezTo>
                  <a:pt x="2279551" y="5315645"/>
                  <a:pt x="2277070" y="5318125"/>
                  <a:pt x="2277070" y="5318125"/>
                </a:cubicBezTo>
                <a:cubicBezTo>
                  <a:pt x="2277070" y="5318125"/>
                  <a:pt x="2279551" y="5318125"/>
                  <a:pt x="2284511" y="5318125"/>
                </a:cubicBezTo>
                <a:lnTo>
                  <a:pt x="2291953" y="5318125"/>
                </a:lnTo>
                <a:cubicBezTo>
                  <a:pt x="2286992" y="5313165"/>
                  <a:pt x="2284511" y="5310684"/>
                  <a:pt x="2284511" y="5310684"/>
                </a:cubicBezTo>
                <a:close/>
                <a:moveTo>
                  <a:pt x="2038945" y="5310684"/>
                </a:moveTo>
                <a:cubicBezTo>
                  <a:pt x="2043906" y="5315645"/>
                  <a:pt x="2046386" y="5318125"/>
                  <a:pt x="2046386" y="5318125"/>
                </a:cubicBezTo>
                <a:cubicBezTo>
                  <a:pt x="2046386" y="5328048"/>
                  <a:pt x="2041426" y="5330528"/>
                  <a:pt x="2031503" y="5325567"/>
                </a:cubicBezTo>
                <a:cubicBezTo>
                  <a:pt x="2031503" y="5325567"/>
                  <a:pt x="2032743" y="5323086"/>
                  <a:pt x="2035224" y="5318125"/>
                </a:cubicBezTo>
                <a:cubicBezTo>
                  <a:pt x="2037705" y="5313165"/>
                  <a:pt x="2038945" y="5310684"/>
                  <a:pt x="2038945" y="5310684"/>
                </a:cubicBezTo>
                <a:close/>
                <a:moveTo>
                  <a:pt x="2016621" y="5310684"/>
                </a:moveTo>
                <a:lnTo>
                  <a:pt x="2024062" y="5318125"/>
                </a:lnTo>
                <a:cubicBezTo>
                  <a:pt x="2019101" y="5318125"/>
                  <a:pt x="2015381" y="5316885"/>
                  <a:pt x="2012900" y="5314405"/>
                </a:cubicBezTo>
                <a:cubicBezTo>
                  <a:pt x="2010419" y="5311924"/>
                  <a:pt x="2011660" y="5310684"/>
                  <a:pt x="2016621" y="5310684"/>
                </a:cubicBezTo>
                <a:close/>
                <a:moveTo>
                  <a:pt x="3607221" y="5306963"/>
                </a:moveTo>
                <a:cubicBezTo>
                  <a:pt x="3605981" y="5306963"/>
                  <a:pt x="3604121" y="5308204"/>
                  <a:pt x="3601640" y="5310684"/>
                </a:cubicBezTo>
                <a:lnTo>
                  <a:pt x="3609082" y="5310684"/>
                </a:lnTo>
                <a:cubicBezTo>
                  <a:pt x="3609082" y="5308204"/>
                  <a:pt x="3608462" y="5306963"/>
                  <a:pt x="3607221" y="5306963"/>
                </a:cubicBezTo>
                <a:close/>
                <a:moveTo>
                  <a:pt x="2492871" y="5306963"/>
                </a:moveTo>
                <a:cubicBezTo>
                  <a:pt x="2490390" y="5306963"/>
                  <a:pt x="2487910" y="5308204"/>
                  <a:pt x="2485429" y="5310684"/>
                </a:cubicBezTo>
                <a:lnTo>
                  <a:pt x="2492871" y="5325567"/>
                </a:lnTo>
                <a:lnTo>
                  <a:pt x="2500312" y="5333008"/>
                </a:lnTo>
                <a:cubicBezTo>
                  <a:pt x="2510234" y="5328048"/>
                  <a:pt x="2512714" y="5324327"/>
                  <a:pt x="2507753" y="5321846"/>
                </a:cubicBezTo>
                <a:cubicBezTo>
                  <a:pt x="2502793" y="5319365"/>
                  <a:pt x="2500312" y="5315645"/>
                  <a:pt x="2500312" y="5310684"/>
                </a:cubicBezTo>
                <a:cubicBezTo>
                  <a:pt x="2497832" y="5308204"/>
                  <a:pt x="2495351" y="5306963"/>
                  <a:pt x="2492871" y="5306963"/>
                </a:cubicBezTo>
                <a:close/>
                <a:moveTo>
                  <a:pt x="3824882" y="5303243"/>
                </a:moveTo>
                <a:cubicBezTo>
                  <a:pt x="3824882" y="5308203"/>
                  <a:pt x="3824882" y="5310684"/>
                  <a:pt x="3824882" y="5310684"/>
                </a:cubicBezTo>
                <a:cubicBezTo>
                  <a:pt x="3824882" y="5310684"/>
                  <a:pt x="3827363" y="5310684"/>
                  <a:pt x="3832324" y="5310684"/>
                </a:cubicBezTo>
                <a:cubicBezTo>
                  <a:pt x="3837285" y="5310684"/>
                  <a:pt x="3839765" y="5309444"/>
                  <a:pt x="3839765" y="5306963"/>
                </a:cubicBezTo>
                <a:cubicBezTo>
                  <a:pt x="3839765" y="5304483"/>
                  <a:pt x="3837285" y="5303243"/>
                  <a:pt x="3832324" y="5303243"/>
                </a:cubicBezTo>
                <a:close/>
                <a:moveTo>
                  <a:pt x="3802558" y="5303243"/>
                </a:moveTo>
                <a:cubicBezTo>
                  <a:pt x="3797597" y="5303243"/>
                  <a:pt x="3795117" y="5305723"/>
                  <a:pt x="3795117" y="5310684"/>
                </a:cubicBezTo>
                <a:cubicBezTo>
                  <a:pt x="3795117" y="5310684"/>
                  <a:pt x="3796357" y="5311924"/>
                  <a:pt x="3798838" y="5314405"/>
                </a:cubicBezTo>
                <a:cubicBezTo>
                  <a:pt x="3801318" y="5316885"/>
                  <a:pt x="3802558" y="5318125"/>
                  <a:pt x="3802558" y="5318125"/>
                </a:cubicBezTo>
                <a:cubicBezTo>
                  <a:pt x="3807519" y="5318125"/>
                  <a:pt x="3810000" y="5315645"/>
                  <a:pt x="3810000" y="5310684"/>
                </a:cubicBezTo>
                <a:cubicBezTo>
                  <a:pt x="3810000" y="5305723"/>
                  <a:pt x="3807519" y="5303243"/>
                  <a:pt x="3802558" y="5303243"/>
                </a:cubicBezTo>
                <a:close/>
                <a:moveTo>
                  <a:pt x="3475136" y="5303243"/>
                </a:moveTo>
                <a:cubicBezTo>
                  <a:pt x="3470175" y="5308203"/>
                  <a:pt x="3470175" y="5310684"/>
                  <a:pt x="3475136" y="5310684"/>
                </a:cubicBezTo>
                <a:cubicBezTo>
                  <a:pt x="3480097" y="5310684"/>
                  <a:pt x="3482578" y="5309444"/>
                  <a:pt x="3482578" y="5306963"/>
                </a:cubicBezTo>
                <a:cubicBezTo>
                  <a:pt x="3482578" y="5304483"/>
                  <a:pt x="3480097" y="5303243"/>
                  <a:pt x="3475136" y="5303243"/>
                </a:cubicBezTo>
                <a:close/>
                <a:moveTo>
                  <a:pt x="3199804" y="5303243"/>
                </a:moveTo>
                <a:cubicBezTo>
                  <a:pt x="3194843" y="5303243"/>
                  <a:pt x="3191122" y="5304483"/>
                  <a:pt x="3188642" y="5306963"/>
                </a:cubicBezTo>
                <a:cubicBezTo>
                  <a:pt x="3186162" y="5309444"/>
                  <a:pt x="3184921" y="5310684"/>
                  <a:pt x="3184921" y="5310684"/>
                </a:cubicBezTo>
                <a:lnTo>
                  <a:pt x="3184921" y="5318125"/>
                </a:lnTo>
                <a:cubicBezTo>
                  <a:pt x="3184921" y="5318125"/>
                  <a:pt x="3186162" y="5316885"/>
                  <a:pt x="3188642" y="5314405"/>
                </a:cubicBezTo>
                <a:cubicBezTo>
                  <a:pt x="3191122" y="5311924"/>
                  <a:pt x="3192363" y="5310684"/>
                  <a:pt x="3192363" y="5310684"/>
                </a:cubicBezTo>
                <a:close/>
                <a:moveTo>
                  <a:pt x="4597858" y="5300917"/>
                </a:moveTo>
                <a:cubicBezTo>
                  <a:pt x="4603439" y="5299987"/>
                  <a:pt x="4606230" y="5303243"/>
                  <a:pt x="4606230" y="5310684"/>
                </a:cubicBezTo>
                <a:cubicBezTo>
                  <a:pt x="4611191" y="5315645"/>
                  <a:pt x="4609951" y="5320606"/>
                  <a:pt x="4602509" y="5325567"/>
                </a:cubicBezTo>
                <a:cubicBezTo>
                  <a:pt x="4595068" y="5330528"/>
                  <a:pt x="4587626" y="5330528"/>
                  <a:pt x="4580185" y="5325567"/>
                </a:cubicBezTo>
                <a:cubicBezTo>
                  <a:pt x="4572744" y="5320606"/>
                  <a:pt x="4570263" y="5316885"/>
                  <a:pt x="4572744" y="5314405"/>
                </a:cubicBezTo>
                <a:cubicBezTo>
                  <a:pt x="4575224" y="5311924"/>
                  <a:pt x="4581426" y="5308203"/>
                  <a:pt x="4591347" y="5303243"/>
                </a:cubicBezTo>
                <a:cubicBezTo>
                  <a:pt x="4593828" y="5302003"/>
                  <a:pt x="4595998" y="5301228"/>
                  <a:pt x="4597858" y="5300917"/>
                </a:cubicBezTo>
                <a:close/>
                <a:moveTo>
                  <a:pt x="1942207" y="5299522"/>
                </a:moveTo>
                <a:cubicBezTo>
                  <a:pt x="1944687" y="5299522"/>
                  <a:pt x="1947168" y="5300763"/>
                  <a:pt x="1949648" y="5303243"/>
                </a:cubicBezTo>
                <a:lnTo>
                  <a:pt x="1942207" y="5310684"/>
                </a:lnTo>
                <a:lnTo>
                  <a:pt x="1934765" y="5303243"/>
                </a:lnTo>
                <a:cubicBezTo>
                  <a:pt x="1937246" y="5300763"/>
                  <a:pt x="1939726" y="5299522"/>
                  <a:pt x="1942207" y="5299522"/>
                </a:cubicBezTo>
                <a:close/>
                <a:moveTo>
                  <a:pt x="3080742" y="5295801"/>
                </a:moveTo>
                <a:lnTo>
                  <a:pt x="3088183" y="5303243"/>
                </a:lnTo>
                <a:lnTo>
                  <a:pt x="3088183" y="5295801"/>
                </a:lnTo>
                <a:cubicBezTo>
                  <a:pt x="3088183" y="5295801"/>
                  <a:pt x="3085702" y="5295801"/>
                  <a:pt x="3080742" y="5295801"/>
                </a:cubicBezTo>
                <a:close/>
                <a:moveTo>
                  <a:pt x="2433339" y="5295801"/>
                </a:moveTo>
                <a:lnTo>
                  <a:pt x="2433339" y="5303243"/>
                </a:lnTo>
                <a:cubicBezTo>
                  <a:pt x="2443261" y="5308203"/>
                  <a:pt x="2448222" y="5308203"/>
                  <a:pt x="2448222" y="5303243"/>
                </a:cubicBezTo>
                <a:cubicBezTo>
                  <a:pt x="2448222" y="5298282"/>
                  <a:pt x="2443261" y="5295801"/>
                  <a:pt x="2433339" y="5295801"/>
                </a:cubicBezTo>
                <a:close/>
                <a:moveTo>
                  <a:pt x="2158007" y="5295801"/>
                </a:moveTo>
                <a:cubicBezTo>
                  <a:pt x="2153047" y="5295801"/>
                  <a:pt x="2150566" y="5297041"/>
                  <a:pt x="2150566" y="5299522"/>
                </a:cubicBezTo>
                <a:cubicBezTo>
                  <a:pt x="2150566" y="5302003"/>
                  <a:pt x="2153047" y="5303243"/>
                  <a:pt x="2158007" y="5303243"/>
                </a:cubicBezTo>
                <a:cubicBezTo>
                  <a:pt x="2162968" y="5303243"/>
                  <a:pt x="2165449" y="5302003"/>
                  <a:pt x="2165449" y="5299522"/>
                </a:cubicBezTo>
                <a:cubicBezTo>
                  <a:pt x="2165449" y="5297041"/>
                  <a:pt x="2162968" y="5295801"/>
                  <a:pt x="2158007" y="5295801"/>
                </a:cubicBezTo>
                <a:close/>
                <a:moveTo>
                  <a:pt x="2321560" y="5289468"/>
                </a:moveTo>
                <a:lnTo>
                  <a:pt x="2320788" y="5294871"/>
                </a:lnTo>
                <a:cubicBezTo>
                  <a:pt x="2320168" y="5296731"/>
                  <a:pt x="2319238" y="5298282"/>
                  <a:pt x="2317998" y="5299522"/>
                </a:cubicBezTo>
                <a:cubicBezTo>
                  <a:pt x="2315517" y="5302003"/>
                  <a:pt x="2314277" y="5305723"/>
                  <a:pt x="2314277" y="5310684"/>
                </a:cubicBezTo>
                <a:cubicBezTo>
                  <a:pt x="2329160" y="5330528"/>
                  <a:pt x="2334120" y="5328048"/>
                  <a:pt x="2329160" y="5303243"/>
                </a:cubicBezTo>
                <a:cubicBezTo>
                  <a:pt x="2329160" y="5299522"/>
                  <a:pt x="2328230" y="5296266"/>
                  <a:pt x="2326369" y="5293476"/>
                </a:cubicBezTo>
                <a:close/>
                <a:moveTo>
                  <a:pt x="3832324" y="5288360"/>
                </a:moveTo>
                <a:lnTo>
                  <a:pt x="3839765" y="5295801"/>
                </a:lnTo>
                <a:cubicBezTo>
                  <a:pt x="3844726" y="5295801"/>
                  <a:pt x="3848447" y="5297041"/>
                  <a:pt x="3850927" y="5299522"/>
                </a:cubicBezTo>
                <a:cubicBezTo>
                  <a:pt x="3853408" y="5302003"/>
                  <a:pt x="3854648" y="5303243"/>
                  <a:pt x="3854648" y="5303243"/>
                </a:cubicBezTo>
                <a:cubicBezTo>
                  <a:pt x="3854648" y="5308203"/>
                  <a:pt x="3860849" y="5309444"/>
                  <a:pt x="3873252" y="5306963"/>
                </a:cubicBezTo>
                <a:cubicBezTo>
                  <a:pt x="3885654" y="5304483"/>
                  <a:pt x="3895576" y="5304483"/>
                  <a:pt x="3903017" y="5306963"/>
                </a:cubicBezTo>
                <a:cubicBezTo>
                  <a:pt x="3910459" y="5309444"/>
                  <a:pt x="3914179" y="5313165"/>
                  <a:pt x="3914179" y="5318125"/>
                </a:cubicBezTo>
                <a:cubicBezTo>
                  <a:pt x="3914179" y="5323086"/>
                  <a:pt x="3915420" y="5324327"/>
                  <a:pt x="3917900" y="5321846"/>
                </a:cubicBezTo>
                <a:cubicBezTo>
                  <a:pt x="3920380" y="5319365"/>
                  <a:pt x="3921621" y="5315645"/>
                  <a:pt x="3921621" y="5310684"/>
                </a:cubicBezTo>
                <a:cubicBezTo>
                  <a:pt x="3921621" y="5295801"/>
                  <a:pt x="3914179" y="5290840"/>
                  <a:pt x="3899297" y="5295801"/>
                </a:cubicBezTo>
                <a:cubicBezTo>
                  <a:pt x="3889375" y="5300762"/>
                  <a:pt x="3881933" y="5300762"/>
                  <a:pt x="3876972" y="5295801"/>
                </a:cubicBezTo>
                <a:close/>
                <a:moveTo>
                  <a:pt x="3631406" y="5288360"/>
                </a:moveTo>
                <a:cubicBezTo>
                  <a:pt x="3631406" y="5293321"/>
                  <a:pt x="3632646" y="5295801"/>
                  <a:pt x="3635127" y="5295801"/>
                </a:cubicBezTo>
                <a:cubicBezTo>
                  <a:pt x="3637607" y="5295801"/>
                  <a:pt x="3638847" y="5295801"/>
                  <a:pt x="3638847" y="5295801"/>
                </a:cubicBezTo>
                <a:cubicBezTo>
                  <a:pt x="3638847" y="5295801"/>
                  <a:pt x="3640088" y="5295801"/>
                  <a:pt x="3642568" y="5295801"/>
                </a:cubicBezTo>
                <a:cubicBezTo>
                  <a:pt x="3645048" y="5295801"/>
                  <a:pt x="3646289" y="5294561"/>
                  <a:pt x="3646289" y="5292081"/>
                </a:cubicBezTo>
                <a:cubicBezTo>
                  <a:pt x="3646289" y="5289600"/>
                  <a:pt x="3643808" y="5288360"/>
                  <a:pt x="3638847" y="5288360"/>
                </a:cubicBezTo>
                <a:cubicBezTo>
                  <a:pt x="3633886" y="5288360"/>
                  <a:pt x="3631406" y="5288360"/>
                  <a:pt x="3631406" y="5288360"/>
                </a:cubicBezTo>
                <a:close/>
                <a:moveTo>
                  <a:pt x="2344042" y="5288360"/>
                </a:moveTo>
                <a:lnTo>
                  <a:pt x="2344042" y="5295801"/>
                </a:lnTo>
                <a:lnTo>
                  <a:pt x="2351484" y="5288360"/>
                </a:lnTo>
                <a:cubicBezTo>
                  <a:pt x="2346523" y="5288360"/>
                  <a:pt x="2344042" y="5288360"/>
                  <a:pt x="2344042" y="5288360"/>
                </a:cubicBezTo>
                <a:close/>
                <a:moveTo>
                  <a:pt x="2187773" y="5288360"/>
                </a:moveTo>
                <a:lnTo>
                  <a:pt x="2180332" y="5295801"/>
                </a:lnTo>
                <a:lnTo>
                  <a:pt x="2172890" y="5310684"/>
                </a:lnTo>
                <a:cubicBezTo>
                  <a:pt x="2167929" y="5310684"/>
                  <a:pt x="2167929" y="5311924"/>
                  <a:pt x="2172890" y="5314405"/>
                </a:cubicBezTo>
                <a:cubicBezTo>
                  <a:pt x="2177851" y="5316885"/>
                  <a:pt x="2180332" y="5320606"/>
                  <a:pt x="2180332" y="5325567"/>
                </a:cubicBezTo>
                <a:lnTo>
                  <a:pt x="2195214" y="5325567"/>
                </a:lnTo>
                <a:lnTo>
                  <a:pt x="2202656" y="5318125"/>
                </a:lnTo>
                <a:cubicBezTo>
                  <a:pt x="2197695" y="5318125"/>
                  <a:pt x="2195214" y="5313165"/>
                  <a:pt x="2195214" y="5303243"/>
                </a:cubicBezTo>
                <a:close/>
                <a:moveTo>
                  <a:pt x="4844355" y="5282779"/>
                </a:moveTo>
                <a:cubicBezTo>
                  <a:pt x="4845595" y="5282779"/>
                  <a:pt x="4846835" y="5283399"/>
                  <a:pt x="4848076" y="5284639"/>
                </a:cubicBezTo>
                <a:cubicBezTo>
                  <a:pt x="4850556" y="5287120"/>
                  <a:pt x="4851796" y="5290840"/>
                  <a:pt x="4851796" y="5295801"/>
                </a:cubicBezTo>
                <a:lnTo>
                  <a:pt x="4836913" y="5288360"/>
                </a:lnTo>
                <a:cubicBezTo>
                  <a:pt x="4836913" y="5288360"/>
                  <a:pt x="4838154" y="5287120"/>
                  <a:pt x="4840634" y="5284639"/>
                </a:cubicBezTo>
                <a:cubicBezTo>
                  <a:pt x="4841874" y="5283399"/>
                  <a:pt x="4843115" y="5282779"/>
                  <a:pt x="4844355" y="5282779"/>
                </a:cubicBezTo>
                <a:close/>
                <a:moveTo>
                  <a:pt x="3780234" y="5280918"/>
                </a:moveTo>
                <a:lnTo>
                  <a:pt x="3787675" y="5288360"/>
                </a:lnTo>
                <a:lnTo>
                  <a:pt x="3795117" y="5288360"/>
                </a:lnTo>
                <a:cubicBezTo>
                  <a:pt x="3790156" y="5283399"/>
                  <a:pt x="3785195" y="5280918"/>
                  <a:pt x="3780234" y="5280918"/>
                </a:cubicBezTo>
                <a:close/>
                <a:moveTo>
                  <a:pt x="3720703" y="5280918"/>
                </a:moveTo>
                <a:cubicBezTo>
                  <a:pt x="3720703" y="5285879"/>
                  <a:pt x="3723183" y="5288360"/>
                  <a:pt x="3728144" y="5288360"/>
                </a:cubicBezTo>
                <a:lnTo>
                  <a:pt x="3735586" y="5280918"/>
                </a:lnTo>
                <a:cubicBezTo>
                  <a:pt x="3730625" y="5280918"/>
                  <a:pt x="3725664" y="5280918"/>
                  <a:pt x="3720703" y="5280918"/>
                </a:cubicBezTo>
                <a:close/>
                <a:moveTo>
                  <a:pt x="2284511" y="5280918"/>
                </a:moveTo>
                <a:cubicBezTo>
                  <a:pt x="2274589" y="5285879"/>
                  <a:pt x="2269628" y="5288360"/>
                  <a:pt x="2269628" y="5288360"/>
                </a:cubicBezTo>
                <a:cubicBezTo>
                  <a:pt x="2274589" y="5293321"/>
                  <a:pt x="2282031" y="5295801"/>
                  <a:pt x="2291953" y="5295801"/>
                </a:cubicBezTo>
                <a:cubicBezTo>
                  <a:pt x="2301875" y="5295801"/>
                  <a:pt x="2306835" y="5293321"/>
                  <a:pt x="2306835" y="5288360"/>
                </a:cubicBezTo>
                <a:cubicBezTo>
                  <a:pt x="2311796" y="5288360"/>
                  <a:pt x="2314277" y="5288360"/>
                  <a:pt x="2314277" y="5288360"/>
                </a:cubicBezTo>
                <a:cubicBezTo>
                  <a:pt x="2314277" y="5288360"/>
                  <a:pt x="2314897" y="5288360"/>
                  <a:pt x="2316137" y="5288360"/>
                </a:cubicBezTo>
                <a:lnTo>
                  <a:pt x="2320230" y="5288360"/>
                </a:lnTo>
                <a:lnTo>
                  <a:pt x="2317998" y="5286499"/>
                </a:lnTo>
                <a:cubicBezTo>
                  <a:pt x="2310556" y="5282779"/>
                  <a:pt x="2299394" y="5280918"/>
                  <a:pt x="2284511" y="5280918"/>
                </a:cubicBezTo>
                <a:close/>
                <a:moveTo>
                  <a:pt x="4158815" y="5276268"/>
                </a:moveTo>
                <a:cubicBezTo>
                  <a:pt x="4159436" y="5276888"/>
                  <a:pt x="4159745" y="5278438"/>
                  <a:pt x="4159745" y="5280918"/>
                </a:cubicBezTo>
                <a:cubicBezTo>
                  <a:pt x="4159745" y="5280918"/>
                  <a:pt x="4159745" y="5283399"/>
                  <a:pt x="4159745" y="5288360"/>
                </a:cubicBezTo>
                <a:lnTo>
                  <a:pt x="4152304" y="5280918"/>
                </a:lnTo>
                <a:cubicBezTo>
                  <a:pt x="4152304" y="5280918"/>
                  <a:pt x="4153545" y="5279678"/>
                  <a:pt x="4156025" y="5277198"/>
                </a:cubicBezTo>
                <a:cubicBezTo>
                  <a:pt x="4157265" y="5275958"/>
                  <a:pt x="4158196" y="5275648"/>
                  <a:pt x="4158815" y="5276268"/>
                </a:cubicBezTo>
                <a:close/>
                <a:moveTo>
                  <a:pt x="4628554" y="5273477"/>
                </a:moveTo>
                <a:cubicBezTo>
                  <a:pt x="4633515" y="5278438"/>
                  <a:pt x="4631034" y="5280918"/>
                  <a:pt x="4621113" y="5280918"/>
                </a:cubicBezTo>
                <a:cubicBezTo>
                  <a:pt x="4606230" y="5285879"/>
                  <a:pt x="4598788" y="5287120"/>
                  <a:pt x="4598788" y="5284639"/>
                </a:cubicBezTo>
                <a:cubicBezTo>
                  <a:pt x="4598788" y="5282158"/>
                  <a:pt x="4602509" y="5279678"/>
                  <a:pt x="4609951" y="5277198"/>
                </a:cubicBezTo>
                <a:cubicBezTo>
                  <a:pt x="4617392" y="5274717"/>
                  <a:pt x="4623593" y="5273477"/>
                  <a:pt x="4628554" y="5273477"/>
                </a:cubicBezTo>
                <a:close/>
                <a:moveTo>
                  <a:pt x="2448222" y="5273477"/>
                </a:moveTo>
                <a:cubicBezTo>
                  <a:pt x="2443261" y="5273477"/>
                  <a:pt x="2442021" y="5274717"/>
                  <a:pt x="2444501" y="5277198"/>
                </a:cubicBezTo>
                <a:cubicBezTo>
                  <a:pt x="2446982" y="5279678"/>
                  <a:pt x="2450703" y="5280918"/>
                  <a:pt x="2455664" y="5280918"/>
                </a:cubicBezTo>
                <a:cubicBezTo>
                  <a:pt x="2460624" y="5280918"/>
                  <a:pt x="2461865" y="5279678"/>
                  <a:pt x="2459384" y="5277198"/>
                </a:cubicBezTo>
                <a:cubicBezTo>
                  <a:pt x="2456904" y="5274717"/>
                  <a:pt x="2453183" y="5273477"/>
                  <a:pt x="2448222" y="5273477"/>
                </a:cubicBezTo>
                <a:close/>
                <a:moveTo>
                  <a:pt x="3914179" y="5269756"/>
                </a:moveTo>
                <a:cubicBezTo>
                  <a:pt x="3911699" y="5269756"/>
                  <a:pt x="3909219" y="5270997"/>
                  <a:pt x="3906738" y="5273477"/>
                </a:cubicBezTo>
                <a:lnTo>
                  <a:pt x="3914179" y="5280918"/>
                </a:lnTo>
                <a:lnTo>
                  <a:pt x="3921621" y="5273477"/>
                </a:lnTo>
                <a:cubicBezTo>
                  <a:pt x="3919140" y="5270997"/>
                  <a:pt x="3916660" y="5269756"/>
                  <a:pt x="3914179" y="5269756"/>
                </a:cubicBezTo>
                <a:close/>
                <a:moveTo>
                  <a:pt x="4680644" y="5266036"/>
                </a:moveTo>
                <a:lnTo>
                  <a:pt x="4688085" y="5266036"/>
                </a:lnTo>
                <a:cubicBezTo>
                  <a:pt x="4693047" y="5266036"/>
                  <a:pt x="4695527" y="5266036"/>
                  <a:pt x="4695527" y="5266036"/>
                </a:cubicBezTo>
                <a:cubicBezTo>
                  <a:pt x="4695527" y="5266036"/>
                  <a:pt x="4693047" y="5268516"/>
                  <a:pt x="4688085" y="5273477"/>
                </a:cubicBezTo>
                <a:cubicBezTo>
                  <a:pt x="4683124" y="5273477"/>
                  <a:pt x="4680644" y="5270996"/>
                  <a:pt x="4680644" y="5266036"/>
                </a:cubicBezTo>
                <a:close/>
                <a:moveTo>
                  <a:pt x="4643437" y="5266036"/>
                </a:moveTo>
                <a:cubicBezTo>
                  <a:pt x="4648398" y="5266036"/>
                  <a:pt x="4653358" y="5266036"/>
                  <a:pt x="4658320" y="5266036"/>
                </a:cubicBezTo>
                <a:lnTo>
                  <a:pt x="4643437" y="5273477"/>
                </a:lnTo>
                <a:cubicBezTo>
                  <a:pt x="4638476" y="5273477"/>
                  <a:pt x="4635995" y="5272237"/>
                  <a:pt x="4635995" y="5269756"/>
                </a:cubicBezTo>
                <a:cubicBezTo>
                  <a:pt x="4635995" y="5267276"/>
                  <a:pt x="4638476" y="5266036"/>
                  <a:pt x="4643437" y="5266036"/>
                </a:cubicBezTo>
                <a:close/>
                <a:moveTo>
                  <a:pt x="4241601" y="5266036"/>
                </a:moveTo>
                <a:cubicBezTo>
                  <a:pt x="4246562" y="5266036"/>
                  <a:pt x="4250283" y="5267276"/>
                  <a:pt x="4252763" y="5269756"/>
                </a:cubicBezTo>
                <a:cubicBezTo>
                  <a:pt x="4255243" y="5272237"/>
                  <a:pt x="4256484" y="5275958"/>
                  <a:pt x="4256484" y="5280918"/>
                </a:cubicBezTo>
                <a:cubicBezTo>
                  <a:pt x="4256484" y="5280918"/>
                  <a:pt x="4255243" y="5282158"/>
                  <a:pt x="4252763" y="5284639"/>
                </a:cubicBezTo>
                <a:cubicBezTo>
                  <a:pt x="4250283" y="5287120"/>
                  <a:pt x="4249042" y="5290840"/>
                  <a:pt x="4249042" y="5295801"/>
                </a:cubicBezTo>
                <a:lnTo>
                  <a:pt x="4234160" y="5303243"/>
                </a:lnTo>
                <a:lnTo>
                  <a:pt x="4249042" y="5303243"/>
                </a:lnTo>
                <a:lnTo>
                  <a:pt x="4271367" y="5303243"/>
                </a:lnTo>
                <a:lnTo>
                  <a:pt x="4271367" y="5288360"/>
                </a:lnTo>
                <a:cubicBezTo>
                  <a:pt x="4276328" y="5288360"/>
                  <a:pt x="4278808" y="5287120"/>
                  <a:pt x="4278808" y="5284639"/>
                </a:cubicBezTo>
                <a:cubicBezTo>
                  <a:pt x="4278808" y="5282158"/>
                  <a:pt x="4277567" y="5278438"/>
                  <a:pt x="4275087" y="5273477"/>
                </a:cubicBezTo>
                <a:cubicBezTo>
                  <a:pt x="4272607" y="5268516"/>
                  <a:pt x="4273847" y="5266036"/>
                  <a:pt x="4278808" y="5266036"/>
                </a:cubicBezTo>
                <a:cubicBezTo>
                  <a:pt x="4283769" y="5266036"/>
                  <a:pt x="4288729" y="5268516"/>
                  <a:pt x="4293691" y="5273477"/>
                </a:cubicBezTo>
                <a:cubicBezTo>
                  <a:pt x="4298652" y="5278438"/>
                  <a:pt x="4299892" y="5283399"/>
                  <a:pt x="4297411" y="5288360"/>
                </a:cubicBezTo>
                <a:cubicBezTo>
                  <a:pt x="4294931" y="5293321"/>
                  <a:pt x="4299892" y="5294561"/>
                  <a:pt x="4312294" y="5292081"/>
                </a:cubicBezTo>
                <a:cubicBezTo>
                  <a:pt x="4324697" y="5289600"/>
                  <a:pt x="4333378" y="5289600"/>
                  <a:pt x="4338339" y="5292081"/>
                </a:cubicBezTo>
                <a:cubicBezTo>
                  <a:pt x="4343301" y="5294561"/>
                  <a:pt x="4340819" y="5298282"/>
                  <a:pt x="4330898" y="5303243"/>
                </a:cubicBezTo>
                <a:lnTo>
                  <a:pt x="4316015" y="5303243"/>
                </a:lnTo>
                <a:cubicBezTo>
                  <a:pt x="4291211" y="5308203"/>
                  <a:pt x="4276328" y="5311924"/>
                  <a:pt x="4271367" y="5314405"/>
                </a:cubicBezTo>
                <a:cubicBezTo>
                  <a:pt x="4266405" y="5316885"/>
                  <a:pt x="4263925" y="5320606"/>
                  <a:pt x="4263925" y="5325567"/>
                </a:cubicBezTo>
                <a:lnTo>
                  <a:pt x="4249042" y="5333008"/>
                </a:lnTo>
                <a:cubicBezTo>
                  <a:pt x="4249042" y="5328048"/>
                  <a:pt x="4250283" y="5324327"/>
                  <a:pt x="4252763" y="5321846"/>
                </a:cubicBezTo>
                <a:cubicBezTo>
                  <a:pt x="4255243" y="5319365"/>
                  <a:pt x="4256484" y="5315645"/>
                  <a:pt x="4256484" y="5310684"/>
                </a:cubicBezTo>
                <a:lnTo>
                  <a:pt x="4241601" y="5318125"/>
                </a:lnTo>
                <a:lnTo>
                  <a:pt x="4234160" y="5318125"/>
                </a:lnTo>
                <a:cubicBezTo>
                  <a:pt x="4229199" y="5313165"/>
                  <a:pt x="4224238" y="5308203"/>
                  <a:pt x="4219277" y="5303243"/>
                </a:cubicBezTo>
                <a:cubicBezTo>
                  <a:pt x="4219277" y="5303243"/>
                  <a:pt x="4220517" y="5302003"/>
                  <a:pt x="4222997" y="5299522"/>
                </a:cubicBezTo>
                <a:cubicBezTo>
                  <a:pt x="4225478" y="5297041"/>
                  <a:pt x="4224238" y="5295801"/>
                  <a:pt x="4219277" y="5295801"/>
                </a:cubicBezTo>
                <a:lnTo>
                  <a:pt x="4234160" y="5288360"/>
                </a:lnTo>
                <a:lnTo>
                  <a:pt x="4241601" y="5280918"/>
                </a:lnTo>
                <a:lnTo>
                  <a:pt x="4234160" y="5280918"/>
                </a:lnTo>
                <a:close/>
                <a:moveTo>
                  <a:pt x="3854648" y="5266036"/>
                </a:moveTo>
                <a:cubicBezTo>
                  <a:pt x="3854648" y="5270996"/>
                  <a:pt x="3854648" y="5273477"/>
                  <a:pt x="3854648" y="5273477"/>
                </a:cubicBezTo>
                <a:cubicBezTo>
                  <a:pt x="3854648" y="5273477"/>
                  <a:pt x="3857128" y="5273477"/>
                  <a:pt x="3862089" y="5273477"/>
                </a:cubicBezTo>
                <a:cubicBezTo>
                  <a:pt x="3867051" y="5273477"/>
                  <a:pt x="3868291" y="5272237"/>
                  <a:pt x="3865810" y="5269756"/>
                </a:cubicBezTo>
                <a:cubicBezTo>
                  <a:pt x="3863330" y="5267276"/>
                  <a:pt x="3859609" y="5266036"/>
                  <a:pt x="3854648" y="5266036"/>
                </a:cubicBezTo>
                <a:close/>
                <a:moveTo>
                  <a:pt x="3534668" y="5266036"/>
                </a:moveTo>
                <a:cubicBezTo>
                  <a:pt x="3529707" y="5266036"/>
                  <a:pt x="3527226" y="5268516"/>
                  <a:pt x="3527226" y="5273477"/>
                </a:cubicBezTo>
                <a:cubicBezTo>
                  <a:pt x="3527226" y="5273477"/>
                  <a:pt x="3528467" y="5274717"/>
                  <a:pt x="3530947" y="5277198"/>
                </a:cubicBezTo>
                <a:cubicBezTo>
                  <a:pt x="3533427" y="5279678"/>
                  <a:pt x="3534668" y="5280918"/>
                  <a:pt x="3534668" y="5280918"/>
                </a:cubicBezTo>
                <a:cubicBezTo>
                  <a:pt x="3539629" y="5280918"/>
                  <a:pt x="3542109" y="5278438"/>
                  <a:pt x="3542109" y="5273477"/>
                </a:cubicBezTo>
                <a:cubicBezTo>
                  <a:pt x="3542109" y="5268516"/>
                  <a:pt x="3539629" y="5266036"/>
                  <a:pt x="3534668" y="5266036"/>
                </a:cubicBezTo>
                <a:close/>
                <a:moveTo>
                  <a:pt x="3426767" y="5266036"/>
                </a:moveTo>
                <a:cubicBezTo>
                  <a:pt x="3424287" y="5266036"/>
                  <a:pt x="3420566" y="5268516"/>
                  <a:pt x="3415605" y="5273477"/>
                </a:cubicBezTo>
                <a:lnTo>
                  <a:pt x="3423046" y="5280918"/>
                </a:lnTo>
                <a:lnTo>
                  <a:pt x="3437929" y="5273477"/>
                </a:lnTo>
                <a:cubicBezTo>
                  <a:pt x="3432968" y="5268516"/>
                  <a:pt x="3429247" y="5266036"/>
                  <a:pt x="3426767" y="5266036"/>
                </a:cubicBezTo>
                <a:close/>
                <a:moveTo>
                  <a:pt x="2291953" y="5266036"/>
                </a:moveTo>
                <a:cubicBezTo>
                  <a:pt x="2291953" y="5270996"/>
                  <a:pt x="2291953" y="5273477"/>
                  <a:pt x="2291953" y="5273477"/>
                </a:cubicBezTo>
                <a:cubicBezTo>
                  <a:pt x="2296913" y="5273477"/>
                  <a:pt x="2299394" y="5272237"/>
                  <a:pt x="2299394" y="5269756"/>
                </a:cubicBezTo>
                <a:cubicBezTo>
                  <a:pt x="2299394" y="5267276"/>
                  <a:pt x="2296913" y="5266036"/>
                  <a:pt x="2291953" y="5266036"/>
                </a:cubicBezTo>
                <a:close/>
                <a:moveTo>
                  <a:pt x="2009179" y="5266036"/>
                </a:moveTo>
                <a:cubicBezTo>
                  <a:pt x="2004218" y="5266036"/>
                  <a:pt x="2001738" y="5268516"/>
                  <a:pt x="2001738" y="5273477"/>
                </a:cubicBezTo>
                <a:cubicBezTo>
                  <a:pt x="2001738" y="5278438"/>
                  <a:pt x="2002978" y="5280918"/>
                  <a:pt x="2005459" y="5280918"/>
                </a:cubicBezTo>
                <a:cubicBezTo>
                  <a:pt x="2007939" y="5280918"/>
                  <a:pt x="2010419" y="5278438"/>
                  <a:pt x="2012900" y="5273477"/>
                </a:cubicBezTo>
                <a:cubicBezTo>
                  <a:pt x="2015381" y="5268516"/>
                  <a:pt x="2014140" y="5266036"/>
                  <a:pt x="2009179" y="5266036"/>
                </a:cubicBezTo>
                <a:close/>
                <a:moveTo>
                  <a:pt x="4792265" y="5258594"/>
                </a:moveTo>
                <a:cubicBezTo>
                  <a:pt x="4792265" y="5263555"/>
                  <a:pt x="4792265" y="5266036"/>
                  <a:pt x="4792265" y="5266036"/>
                </a:cubicBezTo>
                <a:lnTo>
                  <a:pt x="4769941" y="5266036"/>
                </a:lnTo>
                <a:close/>
                <a:moveTo>
                  <a:pt x="4174628" y="5258594"/>
                </a:moveTo>
                <a:cubicBezTo>
                  <a:pt x="4174628" y="5258594"/>
                  <a:pt x="4177109" y="5258594"/>
                  <a:pt x="4182070" y="5258594"/>
                </a:cubicBezTo>
                <a:lnTo>
                  <a:pt x="4196952" y="5266036"/>
                </a:lnTo>
                <a:cubicBezTo>
                  <a:pt x="4201914" y="5270996"/>
                  <a:pt x="4201914" y="5273477"/>
                  <a:pt x="4196952" y="5273477"/>
                </a:cubicBezTo>
                <a:cubicBezTo>
                  <a:pt x="4191992" y="5273477"/>
                  <a:pt x="4189511" y="5275958"/>
                  <a:pt x="4189511" y="5280918"/>
                </a:cubicBezTo>
                <a:lnTo>
                  <a:pt x="4182070" y="5266036"/>
                </a:lnTo>
                <a:cubicBezTo>
                  <a:pt x="4177109" y="5261075"/>
                  <a:pt x="4174628" y="5258594"/>
                  <a:pt x="4174628" y="5258594"/>
                </a:cubicBezTo>
                <a:close/>
                <a:moveTo>
                  <a:pt x="3914179" y="5258594"/>
                </a:moveTo>
                <a:lnTo>
                  <a:pt x="3921621" y="5266036"/>
                </a:lnTo>
                <a:cubicBezTo>
                  <a:pt x="3926582" y="5266036"/>
                  <a:pt x="3927822" y="5264796"/>
                  <a:pt x="3925341" y="5262315"/>
                </a:cubicBezTo>
                <a:cubicBezTo>
                  <a:pt x="3922861" y="5259835"/>
                  <a:pt x="3919140" y="5258594"/>
                  <a:pt x="3914179" y="5258594"/>
                </a:cubicBezTo>
                <a:close/>
                <a:moveTo>
                  <a:pt x="2381250" y="5258594"/>
                </a:moveTo>
                <a:lnTo>
                  <a:pt x="2396132" y="5266036"/>
                </a:lnTo>
                <a:cubicBezTo>
                  <a:pt x="2401093" y="5261075"/>
                  <a:pt x="2406054" y="5258594"/>
                  <a:pt x="2411015" y="5258594"/>
                </a:cubicBezTo>
                <a:lnTo>
                  <a:pt x="2396132" y="5258594"/>
                </a:lnTo>
                <a:close/>
                <a:moveTo>
                  <a:pt x="4323456" y="5251153"/>
                </a:moveTo>
                <a:lnTo>
                  <a:pt x="4360663" y="5266036"/>
                </a:lnTo>
                <a:lnTo>
                  <a:pt x="4353222" y="5273477"/>
                </a:lnTo>
                <a:cubicBezTo>
                  <a:pt x="4348261" y="5273477"/>
                  <a:pt x="4344540" y="5273477"/>
                  <a:pt x="4342060" y="5273477"/>
                </a:cubicBezTo>
                <a:cubicBezTo>
                  <a:pt x="4339580" y="5273477"/>
                  <a:pt x="4340819" y="5270996"/>
                  <a:pt x="4345781" y="5266036"/>
                </a:cubicBezTo>
                <a:lnTo>
                  <a:pt x="4338339" y="5258594"/>
                </a:lnTo>
                <a:cubicBezTo>
                  <a:pt x="4333378" y="5258594"/>
                  <a:pt x="4330898" y="5261075"/>
                  <a:pt x="4330898" y="5266036"/>
                </a:cubicBezTo>
                <a:cubicBezTo>
                  <a:pt x="4330898" y="5270996"/>
                  <a:pt x="4330898" y="5273477"/>
                  <a:pt x="4330898" y="5273477"/>
                </a:cubicBezTo>
                <a:close/>
                <a:moveTo>
                  <a:pt x="3891855" y="5251153"/>
                </a:moveTo>
                <a:cubicBezTo>
                  <a:pt x="3891855" y="5251153"/>
                  <a:pt x="3889375" y="5252393"/>
                  <a:pt x="3884414" y="5254873"/>
                </a:cubicBezTo>
                <a:cubicBezTo>
                  <a:pt x="3879453" y="5257354"/>
                  <a:pt x="3876972" y="5258594"/>
                  <a:pt x="3876972" y="5258594"/>
                </a:cubicBezTo>
                <a:cubicBezTo>
                  <a:pt x="3876972" y="5258594"/>
                  <a:pt x="3878213" y="5259835"/>
                  <a:pt x="3880693" y="5262315"/>
                </a:cubicBezTo>
                <a:cubicBezTo>
                  <a:pt x="3883173" y="5264796"/>
                  <a:pt x="3884414" y="5263555"/>
                  <a:pt x="3884414" y="5258594"/>
                </a:cubicBezTo>
                <a:cubicBezTo>
                  <a:pt x="3889375" y="5258594"/>
                  <a:pt x="3891855" y="5256114"/>
                  <a:pt x="3891855" y="5251153"/>
                </a:cubicBezTo>
                <a:close/>
                <a:moveTo>
                  <a:pt x="2273349" y="5251153"/>
                </a:moveTo>
                <a:cubicBezTo>
                  <a:pt x="2270868" y="5251153"/>
                  <a:pt x="2269628" y="5253633"/>
                  <a:pt x="2269628" y="5258594"/>
                </a:cubicBezTo>
                <a:cubicBezTo>
                  <a:pt x="2269628" y="5258594"/>
                  <a:pt x="2270868" y="5258594"/>
                  <a:pt x="2273349" y="5258594"/>
                </a:cubicBezTo>
                <a:cubicBezTo>
                  <a:pt x="2275830" y="5258594"/>
                  <a:pt x="2277070" y="5258594"/>
                  <a:pt x="2277070" y="5258594"/>
                </a:cubicBezTo>
                <a:cubicBezTo>
                  <a:pt x="2277070" y="5253633"/>
                  <a:pt x="2275830" y="5251153"/>
                  <a:pt x="2273349" y="5251153"/>
                </a:cubicBezTo>
                <a:close/>
                <a:moveTo>
                  <a:pt x="2343112" y="5245572"/>
                </a:moveTo>
                <a:cubicBezTo>
                  <a:pt x="2341252" y="5245572"/>
                  <a:pt x="2339081" y="5246192"/>
                  <a:pt x="2336601" y="5247432"/>
                </a:cubicBezTo>
                <a:cubicBezTo>
                  <a:pt x="2331640" y="5249913"/>
                  <a:pt x="2324199" y="5251153"/>
                  <a:pt x="2314277" y="5251153"/>
                </a:cubicBezTo>
                <a:lnTo>
                  <a:pt x="2329160" y="5266036"/>
                </a:lnTo>
                <a:cubicBezTo>
                  <a:pt x="2344042" y="5261075"/>
                  <a:pt x="2351484" y="5257354"/>
                  <a:pt x="2351484" y="5254873"/>
                </a:cubicBezTo>
                <a:cubicBezTo>
                  <a:pt x="2351484" y="5252393"/>
                  <a:pt x="2350244" y="5249913"/>
                  <a:pt x="2347763" y="5247432"/>
                </a:cubicBezTo>
                <a:cubicBezTo>
                  <a:pt x="2346523" y="5246192"/>
                  <a:pt x="2344973" y="5245572"/>
                  <a:pt x="2343112" y="5245572"/>
                </a:cubicBezTo>
                <a:close/>
                <a:moveTo>
                  <a:pt x="5000624" y="5243711"/>
                </a:moveTo>
                <a:cubicBezTo>
                  <a:pt x="5000624" y="5243711"/>
                  <a:pt x="5003104" y="5243711"/>
                  <a:pt x="5008066" y="5243711"/>
                </a:cubicBezTo>
                <a:cubicBezTo>
                  <a:pt x="5013027" y="5243711"/>
                  <a:pt x="5015507" y="5244951"/>
                  <a:pt x="5015507" y="5247432"/>
                </a:cubicBezTo>
                <a:cubicBezTo>
                  <a:pt x="5015507" y="5249913"/>
                  <a:pt x="5013027" y="5251153"/>
                  <a:pt x="5008066" y="5251153"/>
                </a:cubicBezTo>
                <a:cubicBezTo>
                  <a:pt x="5003104" y="5251153"/>
                  <a:pt x="5000624" y="5248672"/>
                  <a:pt x="5000624" y="5243711"/>
                </a:cubicBezTo>
                <a:close/>
                <a:moveTo>
                  <a:pt x="4963417" y="5243711"/>
                </a:moveTo>
                <a:cubicBezTo>
                  <a:pt x="4963417" y="5248672"/>
                  <a:pt x="4962177" y="5251153"/>
                  <a:pt x="4959697" y="5251153"/>
                </a:cubicBezTo>
                <a:cubicBezTo>
                  <a:pt x="4957217" y="5251153"/>
                  <a:pt x="4955976" y="5249913"/>
                  <a:pt x="4955976" y="5247432"/>
                </a:cubicBezTo>
                <a:cubicBezTo>
                  <a:pt x="4955976" y="5244951"/>
                  <a:pt x="4958456" y="5243711"/>
                  <a:pt x="4963417" y="5243711"/>
                </a:cubicBezTo>
                <a:close/>
                <a:moveTo>
                  <a:pt x="4427636" y="5243711"/>
                </a:moveTo>
                <a:lnTo>
                  <a:pt x="4464843" y="5243711"/>
                </a:lnTo>
                <a:cubicBezTo>
                  <a:pt x="4459882" y="5243711"/>
                  <a:pt x="4457402" y="5244951"/>
                  <a:pt x="4457402" y="5247432"/>
                </a:cubicBezTo>
                <a:cubicBezTo>
                  <a:pt x="4457402" y="5249913"/>
                  <a:pt x="4457402" y="5251153"/>
                  <a:pt x="4457402" y="5251153"/>
                </a:cubicBezTo>
                <a:lnTo>
                  <a:pt x="4449960" y="5258594"/>
                </a:lnTo>
                <a:cubicBezTo>
                  <a:pt x="4449960" y="5258594"/>
                  <a:pt x="4447480" y="5258594"/>
                  <a:pt x="4442519" y="5258594"/>
                </a:cubicBezTo>
                <a:cubicBezTo>
                  <a:pt x="4437558" y="5258594"/>
                  <a:pt x="4435077" y="5258594"/>
                  <a:pt x="4435077" y="5258594"/>
                </a:cubicBezTo>
                <a:cubicBezTo>
                  <a:pt x="4425156" y="5253633"/>
                  <a:pt x="4422675" y="5248672"/>
                  <a:pt x="4427636" y="5243711"/>
                </a:cubicBezTo>
                <a:close/>
                <a:moveTo>
                  <a:pt x="3839765" y="5243711"/>
                </a:moveTo>
                <a:cubicBezTo>
                  <a:pt x="3839765" y="5243711"/>
                  <a:pt x="3838525" y="5244951"/>
                  <a:pt x="3836045" y="5247432"/>
                </a:cubicBezTo>
                <a:cubicBezTo>
                  <a:pt x="3833564" y="5249913"/>
                  <a:pt x="3833564" y="5251153"/>
                  <a:pt x="3836045" y="5251153"/>
                </a:cubicBezTo>
                <a:cubicBezTo>
                  <a:pt x="3838525" y="5251153"/>
                  <a:pt x="3839765" y="5248672"/>
                  <a:pt x="3839765" y="5243711"/>
                </a:cubicBezTo>
                <a:close/>
                <a:moveTo>
                  <a:pt x="2053828" y="5243711"/>
                </a:moveTo>
                <a:lnTo>
                  <a:pt x="2061269" y="5258594"/>
                </a:lnTo>
                <a:cubicBezTo>
                  <a:pt x="2061269" y="5263555"/>
                  <a:pt x="2058788" y="5266036"/>
                  <a:pt x="2053828" y="5266036"/>
                </a:cubicBezTo>
                <a:cubicBezTo>
                  <a:pt x="2048867" y="5270996"/>
                  <a:pt x="2048867" y="5273477"/>
                  <a:pt x="2053828" y="5273477"/>
                </a:cubicBezTo>
                <a:cubicBezTo>
                  <a:pt x="2058788" y="5273477"/>
                  <a:pt x="2066230" y="5273477"/>
                  <a:pt x="2076152" y="5273477"/>
                </a:cubicBezTo>
                <a:cubicBezTo>
                  <a:pt x="2086074" y="5273477"/>
                  <a:pt x="2093515" y="5275958"/>
                  <a:pt x="2098476" y="5280918"/>
                </a:cubicBezTo>
                <a:lnTo>
                  <a:pt x="2105917" y="5280918"/>
                </a:lnTo>
                <a:lnTo>
                  <a:pt x="2105917" y="5273477"/>
                </a:lnTo>
                <a:cubicBezTo>
                  <a:pt x="2100957" y="5273477"/>
                  <a:pt x="2098476" y="5272237"/>
                  <a:pt x="2098476" y="5269756"/>
                </a:cubicBezTo>
                <a:cubicBezTo>
                  <a:pt x="2098476" y="5267276"/>
                  <a:pt x="2095995" y="5263555"/>
                  <a:pt x="2091035" y="5258594"/>
                </a:cubicBezTo>
                <a:cubicBezTo>
                  <a:pt x="2091035" y="5253633"/>
                  <a:pt x="2088554" y="5252393"/>
                  <a:pt x="2083593" y="5254873"/>
                </a:cubicBezTo>
                <a:cubicBezTo>
                  <a:pt x="2078633" y="5257354"/>
                  <a:pt x="2073671" y="5256114"/>
                  <a:pt x="2068710" y="5251153"/>
                </a:cubicBezTo>
                <a:close/>
                <a:moveTo>
                  <a:pt x="2246374" y="5242781"/>
                </a:moveTo>
                <a:cubicBezTo>
                  <a:pt x="2244514" y="5243402"/>
                  <a:pt x="2242343" y="5246192"/>
                  <a:pt x="2239863" y="5251153"/>
                </a:cubicBezTo>
                <a:lnTo>
                  <a:pt x="2224980" y="5258594"/>
                </a:lnTo>
                <a:lnTo>
                  <a:pt x="2232421" y="5266036"/>
                </a:lnTo>
                <a:cubicBezTo>
                  <a:pt x="2247304" y="5270996"/>
                  <a:pt x="2254746" y="5268516"/>
                  <a:pt x="2254746" y="5258594"/>
                </a:cubicBezTo>
                <a:cubicBezTo>
                  <a:pt x="2254746" y="5258594"/>
                  <a:pt x="2253506" y="5254873"/>
                  <a:pt x="2251025" y="5247432"/>
                </a:cubicBezTo>
                <a:cubicBezTo>
                  <a:pt x="2249785" y="5243711"/>
                  <a:pt x="2248234" y="5242161"/>
                  <a:pt x="2246374" y="5242781"/>
                </a:cubicBezTo>
                <a:close/>
                <a:moveTo>
                  <a:pt x="3670008" y="5239061"/>
                </a:moveTo>
                <a:cubicBezTo>
                  <a:pt x="3667218" y="5239061"/>
                  <a:pt x="3663032" y="5241851"/>
                  <a:pt x="3657451" y="5247432"/>
                </a:cubicBezTo>
                <a:cubicBezTo>
                  <a:pt x="3650009" y="5254873"/>
                  <a:pt x="3645048" y="5256114"/>
                  <a:pt x="3642568" y="5251153"/>
                </a:cubicBezTo>
                <a:cubicBezTo>
                  <a:pt x="3640088" y="5246192"/>
                  <a:pt x="3631406" y="5243711"/>
                  <a:pt x="3616523" y="5243711"/>
                </a:cubicBezTo>
                <a:lnTo>
                  <a:pt x="3601640" y="5251153"/>
                </a:lnTo>
                <a:lnTo>
                  <a:pt x="3623964" y="5251153"/>
                </a:lnTo>
                <a:cubicBezTo>
                  <a:pt x="3633886" y="5251153"/>
                  <a:pt x="3641328" y="5253633"/>
                  <a:pt x="3646289" y="5258594"/>
                </a:cubicBezTo>
                <a:cubicBezTo>
                  <a:pt x="3656210" y="5258594"/>
                  <a:pt x="3663652" y="5256114"/>
                  <a:pt x="3668613" y="5251153"/>
                </a:cubicBezTo>
                <a:cubicBezTo>
                  <a:pt x="3673574" y="5246192"/>
                  <a:pt x="3674814" y="5242471"/>
                  <a:pt x="3672334" y="5239991"/>
                </a:cubicBezTo>
                <a:cubicBezTo>
                  <a:pt x="3671714" y="5239370"/>
                  <a:pt x="3670938" y="5239061"/>
                  <a:pt x="3670008" y="5239061"/>
                </a:cubicBezTo>
                <a:close/>
                <a:moveTo>
                  <a:pt x="4583906" y="5236270"/>
                </a:moveTo>
                <a:lnTo>
                  <a:pt x="4621113" y="5236270"/>
                </a:lnTo>
                <a:cubicBezTo>
                  <a:pt x="4626074" y="5241231"/>
                  <a:pt x="4628554" y="5243711"/>
                  <a:pt x="4628554" y="5243711"/>
                </a:cubicBezTo>
                <a:lnTo>
                  <a:pt x="4613671" y="5243711"/>
                </a:lnTo>
                <a:cubicBezTo>
                  <a:pt x="4613671" y="5243711"/>
                  <a:pt x="4609951" y="5243711"/>
                  <a:pt x="4602509" y="5243711"/>
                </a:cubicBezTo>
                <a:cubicBezTo>
                  <a:pt x="4595068" y="5243711"/>
                  <a:pt x="4588867" y="5241231"/>
                  <a:pt x="4583906" y="5236270"/>
                </a:cubicBezTo>
                <a:close/>
                <a:moveTo>
                  <a:pt x="4129980" y="5236270"/>
                </a:moveTo>
                <a:lnTo>
                  <a:pt x="4122539" y="5243711"/>
                </a:lnTo>
                <a:cubicBezTo>
                  <a:pt x="4117578" y="5248672"/>
                  <a:pt x="4112617" y="5252393"/>
                  <a:pt x="4107656" y="5254873"/>
                </a:cubicBezTo>
                <a:cubicBezTo>
                  <a:pt x="4102695" y="5257354"/>
                  <a:pt x="4097734" y="5256114"/>
                  <a:pt x="4092773" y="5251153"/>
                </a:cubicBezTo>
                <a:lnTo>
                  <a:pt x="4085332" y="5258594"/>
                </a:lnTo>
                <a:cubicBezTo>
                  <a:pt x="4085332" y="5258594"/>
                  <a:pt x="4087812" y="5258594"/>
                  <a:pt x="4092773" y="5258594"/>
                </a:cubicBezTo>
                <a:cubicBezTo>
                  <a:pt x="4097734" y="5258594"/>
                  <a:pt x="4100214" y="5261075"/>
                  <a:pt x="4100214" y="5266036"/>
                </a:cubicBezTo>
                <a:lnTo>
                  <a:pt x="4115097" y="5266036"/>
                </a:lnTo>
                <a:cubicBezTo>
                  <a:pt x="4115097" y="5261075"/>
                  <a:pt x="4117578" y="5258594"/>
                  <a:pt x="4122539" y="5258594"/>
                </a:cubicBezTo>
                <a:cubicBezTo>
                  <a:pt x="4127500" y="5258594"/>
                  <a:pt x="4129980" y="5253633"/>
                  <a:pt x="4129980" y="5243711"/>
                </a:cubicBezTo>
                <a:close/>
                <a:moveTo>
                  <a:pt x="1942207" y="5236270"/>
                </a:moveTo>
                <a:lnTo>
                  <a:pt x="1949648" y="5243711"/>
                </a:lnTo>
                <a:cubicBezTo>
                  <a:pt x="1954609" y="5243711"/>
                  <a:pt x="1957089" y="5242471"/>
                  <a:pt x="1957089" y="5239991"/>
                </a:cubicBezTo>
                <a:cubicBezTo>
                  <a:pt x="1957089" y="5237510"/>
                  <a:pt x="1954609" y="5236270"/>
                  <a:pt x="1949648" y="5236270"/>
                </a:cubicBezTo>
                <a:cubicBezTo>
                  <a:pt x="1944687" y="5236270"/>
                  <a:pt x="1942207" y="5236270"/>
                  <a:pt x="1942207" y="5236270"/>
                </a:cubicBezTo>
                <a:close/>
                <a:moveTo>
                  <a:pt x="4829472" y="5228829"/>
                </a:moveTo>
                <a:cubicBezTo>
                  <a:pt x="4829472" y="5233789"/>
                  <a:pt x="4831952" y="5238751"/>
                  <a:pt x="4836913" y="5243711"/>
                </a:cubicBezTo>
                <a:cubicBezTo>
                  <a:pt x="4836913" y="5243711"/>
                  <a:pt x="4834433" y="5243711"/>
                  <a:pt x="4829472" y="5243711"/>
                </a:cubicBezTo>
                <a:close/>
                <a:moveTo>
                  <a:pt x="4509492" y="5228829"/>
                </a:moveTo>
                <a:lnTo>
                  <a:pt x="4509492" y="5243711"/>
                </a:lnTo>
                <a:cubicBezTo>
                  <a:pt x="4504530" y="5243711"/>
                  <a:pt x="4502050" y="5241231"/>
                  <a:pt x="4502050" y="5236270"/>
                </a:cubicBezTo>
                <a:cubicBezTo>
                  <a:pt x="4502050" y="5231309"/>
                  <a:pt x="4504530" y="5228829"/>
                  <a:pt x="4509492" y="5228829"/>
                </a:cubicBezTo>
                <a:close/>
                <a:moveTo>
                  <a:pt x="2239863" y="5228829"/>
                </a:moveTo>
                <a:lnTo>
                  <a:pt x="2232421" y="5243711"/>
                </a:lnTo>
                <a:lnTo>
                  <a:pt x="2239863" y="5236270"/>
                </a:lnTo>
                <a:close/>
                <a:moveTo>
                  <a:pt x="1994296" y="5228829"/>
                </a:moveTo>
                <a:cubicBezTo>
                  <a:pt x="1994296" y="5233789"/>
                  <a:pt x="1999257" y="5236270"/>
                  <a:pt x="2009179" y="5236270"/>
                </a:cubicBezTo>
                <a:cubicBezTo>
                  <a:pt x="2014140" y="5236270"/>
                  <a:pt x="2016621" y="5236270"/>
                  <a:pt x="2016621" y="5236270"/>
                </a:cubicBezTo>
                <a:cubicBezTo>
                  <a:pt x="2016621" y="5236270"/>
                  <a:pt x="2016621" y="5238751"/>
                  <a:pt x="2016621" y="5243711"/>
                </a:cubicBezTo>
                <a:lnTo>
                  <a:pt x="2024062" y="5236270"/>
                </a:lnTo>
                <a:cubicBezTo>
                  <a:pt x="2024062" y="5231309"/>
                  <a:pt x="2019101" y="5228829"/>
                  <a:pt x="2009179" y="5228829"/>
                </a:cubicBezTo>
                <a:close/>
                <a:moveTo>
                  <a:pt x="4702038" y="5224178"/>
                </a:moveTo>
                <a:cubicBezTo>
                  <a:pt x="4702658" y="5224798"/>
                  <a:pt x="4702968" y="5226348"/>
                  <a:pt x="4702968" y="5228829"/>
                </a:cubicBezTo>
                <a:cubicBezTo>
                  <a:pt x="4698007" y="5228829"/>
                  <a:pt x="4696767" y="5227589"/>
                  <a:pt x="4699247" y="5225108"/>
                </a:cubicBezTo>
                <a:cubicBezTo>
                  <a:pt x="4700487" y="5223868"/>
                  <a:pt x="4701418" y="5223558"/>
                  <a:pt x="4702038" y="5224178"/>
                </a:cubicBezTo>
                <a:close/>
                <a:moveTo>
                  <a:pt x="4278808" y="5221387"/>
                </a:moveTo>
                <a:cubicBezTo>
                  <a:pt x="4249042" y="5221387"/>
                  <a:pt x="4234160" y="5226348"/>
                  <a:pt x="4234160" y="5236270"/>
                </a:cubicBezTo>
                <a:lnTo>
                  <a:pt x="4286249" y="5228829"/>
                </a:lnTo>
                <a:close/>
                <a:moveTo>
                  <a:pt x="4204394" y="5221387"/>
                </a:moveTo>
                <a:lnTo>
                  <a:pt x="4189511" y="5228829"/>
                </a:lnTo>
                <a:lnTo>
                  <a:pt x="4196952" y="5228829"/>
                </a:lnTo>
                <a:cubicBezTo>
                  <a:pt x="4206875" y="5223868"/>
                  <a:pt x="4209355" y="5221387"/>
                  <a:pt x="4204394" y="5221387"/>
                </a:cubicBezTo>
                <a:close/>
                <a:moveTo>
                  <a:pt x="4096494" y="5221387"/>
                </a:moveTo>
                <a:cubicBezTo>
                  <a:pt x="4084091" y="5221387"/>
                  <a:pt x="4077890" y="5223868"/>
                  <a:pt x="4077890" y="5228829"/>
                </a:cubicBezTo>
                <a:lnTo>
                  <a:pt x="4092773" y="5228829"/>
                </a:lnTo>
                <a:cubicBezTo>
                  <a:pt x="4107656" y="5228829"/>
                  <a:pt x="4115097" y="5227589"/>
                  <a:pt x="4115097" y="5225108"/>
                </a:cubicBezTo>
                <a:cubicBezTo>
                  <a:pt x="4115097" y="5222627"/>
                  <a:pt x="4108896" y="5221387"/>
                  <a:pt x="4096494" y="5221387"/>
                </a:cubicBezTo>
                <a:close/>
                <a:moveTo>
                  <a:pt x="3549550" y="5221387"/>
                </a:moveTo>
                <a:cubicBezTo>
                  <a:pt x="3549550" y="5221387"/>
                  <a:pt x="3549550" y="5223868"/>
                  <a:pt x="3549550" y="5228829"/>
                </a:cubicBezTo>
                <a:cubicBezTo>
                  <a:pt x="3549550" y="5228829"/>
                  <a:pt x="3552031" y="5226348"/>
                  <a:pt x="3556992" y="5221387"/>
                </a:cubicBezTo>
                <a:cubicBezTo>
                  <a:pt x="3552031" y="5221387"/>
                  <a:pt x="3549550" y="5221387"/>
                  <a:pt x="3549550" y="5221387"/>
                </a:cubicBezTo>
                <a:close/>
                <a:moveTo>
                  <a:pt x="2321718" y="5221387"/>
                </a:moveTo>
                <a:lnTo>
                  <a:pt x="2329160" y="5228829"/>
                </a:lnTo>
                <a:lnTo>
                  <a:pt x="2336601" y="5221387"/>
                </a:lnTo>
                <a:cubicBezTo>
                  <a:pt x="2331640" y="5221387"/>
                  <a:pt x="2326679" y="5221387"/>
                  <a:pt x="2321718" y="5221387"/>
                </a:cubicBezTo>
                <a:close/>
                <a:moveTo>
                  <a:pt x="2269628" y="5221387"/>
                </a:moveTo>
                <a:cubicBezTo>
                  <a:pt x="2254746" y="5221387"/>
                  <a:pt x="2249785" y="5226348"/>
                  <a:pt x="2254746" y="5236270"/>
                </a:cubicBezTo>
                <a:cubicBezTo>
                  <a:pt x="2259706" y="5241231"/>
                  <a:pt x="2263427" y="5243711"/>
                  <a:pt x="2265908" y="5243711"/>
                </a:cubicBezTo>
                <a:cubicBezTo>
                  <a:pt x="2268388" y="5243711"/>
                  <a:pt x="2269628" y="5241231"/>
                  <a:pt x="2269628" y="5236270"/>
                </a:cubicBezTo>
                <a:cubicBezTo>
                  <a:pt x="2269628" y="5231309"/>
                  <a:pt x="2272109" y="5228829"/>
                  <a:pt x="2277070" y="5228829"/>
                </a:cubicBezTo>
                <a:close/>
                <a:moveTo>
                  <a:pt x="4554140" y="5213946"/>
                </a:moveTo>
                <a:cubicBezTo>
                  <a:pt x="4554140" y="5213946"/>
                  <a:pt x="4554140" y="5216426"/>
                  <a:pt x="4554140" y="5221387"/>
                </a:cubicBezTo>
                <a:lnTo>
                  <a:pt x="4554140" y="5228829"/>
                </a:lnTo>
                <a:cubicBezTo>
                  <a:pt x="4549179" y="5233789"/>
                  <a:pt x="4546699" y="5233789"/>
                  <a:pt x="4546699" y="5228829"/>
                </a:cubicBezTo>
                <a:cubicBezTo>
                  <a:pt x="4546699" y="5223868"/>
                  <a:pt x="4546699" y="5220147"/>
                  <a:pt x="4546699" y="5217666"/>
                </a:cubicBezTo>
                <a:cubicBezTo>
                  <a:pt x="4546699" y="5215186"/>
                  <a:pt x="4549179" y="5213946"/>
                  <a:pt x="4554140" y="5213946"/>
                </a:cubicBezTo>
                <a:close/>
                <a:moveTo>
                  <a:pt x="4152304" y="5213946"/>
                </a:moveTo>
                <a:lnTo>
                  <a:pt x="4129980" y="5228829"/>
                </a:lnTo>
                <a:cubicBezTo>
                  <a:pt x="4139902" y="5228829"/>
                  <a:pt x="4147343" y="5226348"/>
                  <a:pt x="4152304" y="5221387"/>
                </a:cubicBezTo>
                <a:close/>
                <a:moveTo>
                  <a:pt x="2202656" y="5213946"/>
                </a:moveTo>
                <a:lnTo>
                  <a:pt x="2217539" y="5221387"/>
                </a:lnTo>
                <a:cubicBezTo>
                  <a:pt x="2227461" y="5226348"/>
                  <a:pt x="2232421" y="5226348"/>
                  <a:pt x="2232421" y="5221387"/>
                </a:cubicBezTo>
                <a:close/>
                <a:moveTo>
                  <a:pt x="4382988" y="5206504"/>
                </a:moveTo>
                <a:cubicBezTo>
                  <a:pt x="4392909" y="5211465"/>
                  <a:pt x="4396630" y="5215186"/>
                  <a:pt x="4394150" y="5217666"/>
                </a:cubicBezTo>
                <a:cubicBezTo>
                  <a:pt x="4391670" y="5220147"/>
                  <a:pt x="4390429" y="5223868"/>
                  <a:pt x="4390429" y="5228829"/>
                </a:cubicBezTo>
                <a:lnTo>
                  <a:pt x="4382988" y="5243711"/>
                </a:lnTo>
                <a:cubicBezTo>
                  <a:pt x="4378026" y="5243711"/>
                  <a:pt x="4375546" y="5236270"/>
                  <a:pt x="4375546" y="5221387"/>
                </a:cubicBezTo>
                <a:cubicBezTo>
                  <a:pt x="4375546" y="5216426"/>
                  <a:pt x="4376787" y="5212706"/>
                  <a:pt x="4379267" y="5210225"/>
                </a:cubicBezTo>
                <a:cubicBezTo>
                  <a:pt x="4381747" y="5207744"/>
                  <a:pt x="4382988" y="5206504"/>
                  <a:pt x="4382988" y="5206504"/>
                </a:cubicBezTo>
                <a:close/>
                <a:moveTo>
                  <a:pt x="1834306" y="5206504"/>
                </a:moveTo>
                <a:cubicBezTo>
                  <a:pt x="1836787" y="5206504"/>
                  <a:pt x="1838027" y="5208985"/>
                  <a:pt x="1838027" y="5213946"/>
                </a:cubicBezTo>
                <a:cubicBezTo>
                  <a:pt x="1833066" y="5213946"/>
                  <a:pt x="1830585" y="5212706"/>
                  <a:pt x="1830585" y="5210225"/>
                </a:cubicBezTo>
                <a:cubicBezTo>
                  <a:pt x="1830585" y="5207744"/>
                  <a:pt x="1831826" y="5206504"/>
                  <a:pt x="1834306" y="5206504"/>
                </a:cubicBezTo>
                <a:close/>
                <a:moveTo>
                  <a:pt x="1869653" y="5202784"/>
                </a:moveTo>
                <a:cubicBezTo>
                  <a:pt x="1873374" y="5202784"/>
                  <a:pt x="1877714" y="5204024"/>
                  <a:pt x="1882675" y="5206504"/>
                </a:cubicBezTo>
                <a:cubicBezTo>
                  <a:pt x="1892597" y="5211465"/>
                  <a:pt x="1897558" y="5216426"/>
                  <a:pt x="1897558" y="5221387"/>
                </a:cubicBezTo>
                <a:lnTo>
                  <a:pt x="1882675" y="5228829"/>
                </a:lnTo>
                <a:cubicBezTo>
                  <a:pt x="1872753" y="5223868"/>
                  <a:pt x="1867792" y="5226348"/>
                  <a:pt x="1867792" y="5236270"/>
                </a:cubicBezTo>
                <a:cubicBezTo>
                  <a:pt x="1867792" y="5246192"/>
                  <a:pt x="1866552" y="5251153"/>
                  <a:pt x="1864072" y="5251153"/>
                </a:cubicBezTo>
                <a:cubicBezTo>
                  <a:pt x="1861591" y="5251153"/>
                  <a:pt x="1857870" y="5247432"/>
                  <a:pt x="1852910" y="5239991"/>
                </a:cubicBezTo>
                <a:cubicBezTo>
                  <a:pt x="1847949" y="5232549"/>
                  <a:pt x="1841748" y="5230069"/>
                  <a:pt x="1834306" y="5232549"/>
                </a:cubicBezTo>
                <a:cubicBezTo>
                  <a:pt x="1826865" y="5235030"/>
                  <a:pt x="1823144" y="5235030"/>
                  <a:pt x="1823144" y="5232549"/>
                </a:cubicBezTo>
                <a:cubicBezTo>
                  <a:pt x="1823144" y="5230069"/>
                  <a:pt x="1828105" y="5228829"/>
                  <a:pt x="1838027" y="5228829"/>
                </a:cubicBezTo>
                <a:lnTo>
                  <a:pt x="1852910" y="5213946"/>
                </a:lnTo>
                <a:cubicBezTo>
                  <a:pt x="1852910" y="5213946"/>
                  <a:pt x="1855390" y="5211465"/>
                  <a:pt x="1860351" y="5206504"/>
                </a:cubicBezTo>
                <a:cubicBezTo>
                  <a:pt x="1862831" y="5204024"/>
                  <a:pt x="1865932" y="5202784"/>
                  <a:pt x="1869653" y="5202784"/>
                </a:cubicBezTo>
                <a:close/>
                <a:moveTo>
                  <a:pt x="5037831" y="5199063"/>
                </a:moveTo>
                <a:cubicBezTo>
                  <a:pt x="5042793" y="5199063"/>
                  <a:pt x="5045273" y="5204024"/>
                  <a:pt x="5045273" y="5213946"/>
                </a:cubicBezTo>
                <a:lnTo>
                  <a:pt x="5030390" y="5228829"/>
                </a:lnTo>
                <a:cubicBezTo>
                  <a:pt x="5025429" y="5213946"/>
                  <a:pt x="5027910" y="5204024"/>
                  <a:pt x="5037831" y="5199063"/>
                </a:cubicBezTo>
                <a:close/>
                <a:moveTo>
                  <a:pt x="4115097" y="5199063"/>
                </a:moveTo>
                <a:cubicBezTo>
                  <a:pt x="4115097" y="5204024"/>
                  <a:pt x="4115097" y="5206504"/>
                  <a:pt x="4115097" y="5206504"/>
                </a:cubicBezTo>
                <a:lnTo>
                  <a:pt x="4122539" y="5199063"/>
                </a:lnTo>
                <a:cubicBezTo>
                  <a:pt x="4122539" y="5199063"/>
                  <a:pt x="4120058" y="5199063"/>
                  <a:pt x="4115097" y="5199063"/>
                </a:cubicBezTo>
                <a:close/>
                <a:moveTo>
                  <a:pt x="3824882" y="5199063"/>
                </a:moveTo>
                <a:lnTo>
                  <a:pt x="3824882" y="5206504"/>
                </a:lnTo>
                <a:lnTo>
                  <a:pt x="3832324" y="5199063"/>
                </a:lnTo>
                <a:cubicBezTo>
                  <a:pt x="3832324" y="5199063"/>
                  <a:pt x="3829843" y="5199063"/>
                  <a:pt x="3824882" y="5199063"/>
                </a:cubicBezTo>
                <a:close/>
                <a:moveTo>
                  <a:pt x="1763613" y="5199063"/>
                </a:moveTo>
                <a:lnTo>
                  <a:pt x="1771054" y="5206504"/>
                </a:lnTo>
                <a:lnTo>
                  <a:pt x="1763613" y="5206504"/>
                </a:lnTo>
                <a:close/>
                <a:moveTo>
                  <a:pt x="4524374" y="5191622"/>
                </a:moveTo>
                <a:cubicBezTo>
                  <a:pt x="4529336" y="5191622"/>
                  <a:pt x="4533056" y="5192862"/>
                  <a:pt x="4535536" y="5195342"/>
                </a:cubicBezTo>
                <a:cubicBezTo>
                  <a:pt x="4538017" y="5197823"/>
                  <a:pt x="4539257" y="5200303"/>
                  <a:pt x="4539257" y="5202784"/>
                </a:cubicBezTo>
                <a:cubicBezTo>
                  <a:pt x="4539257" y="5205264"/>
                  <a:pt x="4536777" y="5206504"/>
                  <a:pt x="4531816" y="5206504"/>
                </a:cubicBezTo>
                <a:cubicBezTo>
                  <a:pt x="4526854" y="5206504"/>
                  <a:pt x="4524374" y="5204024"/>
                  <a:pt x="4524374" y="5199063"/>
                </a:cubicBezTo>
                <a:cubicBezTo>
                  <a:pt x="4524374" y="5194102"/>
                  <a:pt x="4524374" y="5191622"/>
                  <a:pt x="4524374" y="5191622"/>
                </a:cubicBezTo>
                <a:close/>
                <a:moveTo>
                  <a:pt x="4256484" y="5191622"/>
                </a:moveTo>
                <a:lnTo>
                  <a:pt x="4256484" y="5206504"/>
                </a:lnTo>
                <a:lnTo>
                  <a:pt x="4263925" y="5206504"/>
                </a:lnTo>
                <a:cubicBezTo>
                  <a:pt x="4263925" y="5201544"/>
                  <a:pt x="4263925" y="5199063"/>
                  <a:pt x="4263925" y="5199063"/>
                </a:cubicBezTo>
                <a:cubicBezTo>
                  <a:pt x="4263925" y="5199063"/>
                  <a:pt x="4261445" y="5196582"/>
                  <a:pt x="4256484" y="5191622"/>
                </a:cubicBezTo>
                <a:close/>
                <a:moveTo>
                  <a:pt x="3906738" y="5191622"/>
                </a:moveTo>
                <a:cubicBezTo>
                  <a:pt x="3901777" y="5191622"/>
                  <a:pt x="3899297" y="5194102"/>
                  <a:pt x="3899297" y="5199063"/>
                </a:cubicBezTo>
                <a:cubicBezTo>
                  <a:pt x="3899297" y="5199063"/>
                  <a:pt x="3901777" y="5199063"/>
                  <a:pt x="3906738" y="5199063"/>
                </a:cubicBezTo>
                <a:cubicBezTo>
                  <a:pt x="3911699" y="5199063"/>
                  <a:pt x="3914179" y="5199063"/>
                  <a:pt x="3914179" y="5199063"/>
                </a:cubicBezTo>
                <a:cubicBezTo>
                  <a:pt x="3914179" y="5194102"/>
                  <a:pt x="3911699" y="5191622"/>
                  <a:pt x="3906738" y="5191622"/>
                </a:cubicBezTo>
                <a:close/>
                <a:moveTo>
                  <a:pt x="4289040" y="5186971"/>
                </a:moveTo>
                <a:cubicBezTo>
                  <a:pt x="4285939" y="5186351"/>
                  <a:pt x="4283769" y="5186661"/>
                  <a:pt x="4282529" y="5187901"/>
                </a:cubicBezTo>
                <a:cubicBezTo>
                  <a:pt x="4280049" y="5190381"/>
                  <a:pt x="4278808" y="5194102"/>
                  <a:pt x="4278808" y="5199063"/>
                </a:cubicBezTo>
                <a:cubicBezTo>
                  <a:pt x="4278808" y="5204024"/>
                  <a:pt x="4278808" y="5206504"/>
                  <a:pt x="4278808" y="5206504"/>
                </a:cubicBezTo>
                <a:lnTo>
                  <a:pt x="4293691" y="5221387"/>
                </a:lnTo>
                <a:cubicBezTo>
                  <a:pt x="4303612" y="5221387"/>
                  <a:pt x="4311054" y="5221387"/>
                  <a:pt x="4316015" y="5221387"/>
                </a:cubicBezTo>
                <a:cubicBezTo>
                  <a:pt x="4320976" y="5216426"/>
                  <a:pt x="4323456" y="5216426"/>
                  <a:pt x="4323456" y="5221387"/>
                </a:cubicBezTo>
                <a:cubicBezTo>
                  <a:pt x="4328418" y="5226348"/>
                  <a:pt x="4330898" y="5228829"/>
                  <a:pt x="4330898" y="5228829"/>
                </a:cubicBezTo>
                <a:cubicBezTo>
                  <a:pt x="4330898" y="5228829"/>
                  <a:pt x="4333378" y="5226348"/>
                  <a:pt x="4338339" y="5221387"/>
                </a:cubicBezTo>
                <a:cubicBezTo>
                  <a:pt x="4338339" y="5216426"/>
                  <a:pt x="4335859" y="5213946"/>
                  <a:pt x="4330898" y="5213946"/>
                </a:cubicBezTo>
                <a:lnTo>
                  <a:pt x="4308574" y="5206504"/>
                </a:lnTo>
                <a:cubicBezTo>
                  <a:pt x="4303612" y="5201544"/>
                  <a:pt x="4301132" y="5196582"/>
                  <a:pt x="4301132" y="5191622"/>
                </a:cubicBezTo>
                <a:cubicBezTo>
                  <a:pt x="4296171" y="5189141"/>
                  <a:pt x="4292140" y="5187591"/>
                  <a:pt x="4289040" y="5186971"/>
                </a:cubicBezTo>
                <a:close/>
                <a:moveTo>
                  <a:pt x="4836913" y="5184180"/>
                </a:moveTo>
                <a:cubicBezTo>
                  <a:pt x="4841875" y="5184180"/>
                  <a:pt x="4844355" y="5184180"/>
                  <a:pt x="4844355" y="5184180"/>
                </a:cubicBezTo>
                <a:cubicBezTo>
                  <a:pt x="4849316" y="5184180"/>
                  <a:pt x="4851796" y="5184180"/>
                  <a:pt x="4851796" y="5184180"/>
                </a:cubicBezTo>
                <a:lnTo>
                  <a:pt x="4844355" y="5191622"/>
                </a:lnTo>
                <a:cubicBezTo>
                  <a:pt x="4839394" y="5191622"/>
                  <a:pt x="4836913" y="5189141"/>
                  <a:pt x="4836913" y="5184180"/>
                </a:cubicBezTo>
                <a:close/>
                <a:moveTo>
                  <a:pt x="4643437" y="5184180"/>
                </a:moveTo>
                <a:cubicBezTo>
                  <a:pt x="4643437" y="5184180"/>
                  <a:pt x="4643437" y="5186661"/>
                  <a:pt x="4643437" y="5191622"/>
                </a:cubicBezTo>
                <a:cubicBezTo>
                  <a:pt x="4643437" y="5196582"/>
                  <a:pt x="4643437" y="5199063"/>
                  <a:pt x="4643437" y="5199063"/>
                </a:cubicBezTo>
                <a:lnTo>
                  <a:pt x="4635995" y="5191622"/>
                </a:lnTo>
                <a:cubicBezTo>
                  <a:pt x="4640957" y="5186661"/>
                  <a:pt x="4643437" y="5184180"/>
                  <a:pt x="4643437" y="5184180"/>
                </a:cubicBezTo>
                <a:close/>
                <a:moveTo>
                  <a:pt x="4561581" y="5184180"/>
                </a:moveTo>
                <a:cubicBezTo>
                  <a:pt x="4561581" y="5184180"/>
                  <a:pt x="4564061" y="5184180"/>
                  <a:pt x="4569023" y="5184180"/>
                </a:cubicBezTo>
                <a:cubicBezTo>
                  <a:pt x="4569023" y="5184180"/>
                  <a:pt x="4569023" y="5186661"/>
                  <a:pt x="4569023" y="5191622"/>
                </a:cubicBezTo>
                <a:lnTo>
                  <a:pt x="4561581" y="5191622"/>
                </a:lnTo>
                <a:cubicBezTo>
                  <a:pt x="4561581" y="5186661"/>
                  <a:pt x="4561581" y="5184180"/>
                  <a:pt x="4561581" y="5184180"/>
                </a:cubicBezTo>
                <a:close/>
                <a:moveTo>
                  <a:pt x="4442519" y="5184180"/>
                </a:moveTo>
                <a:cubicBezTo>
                  <a:pt x="4442519" y="5189141"/>
                  <a:pt x="4444999" y="5191622"/>
                  <a:pt x="4449960" y="5191622"/>
                </a:cubicBezTo>
                <a:cubicBezTo>
                  <a:pt x="4449960" y="5191622"/>
                  <a:pt x="4449960" y="5189141"/>
                  <a:pt x="4449960" y="5184180"/>
                </a:cubicBezTo>
                <a:close/>
                <a:moveTo>
                  <a:pt x="2403574" y="5184180"/>
                </a:moveTo>
                <a:cubicBezTo>
                  <a:pt x="2403574" y="5189141"/>
                  <a:pt x="2406054" y="5191622"/>
                  <a:pt x="2411015" y="5191622"/>
                </a:cubicBezTo>
                <a:cubicBezTo>
                  <a:pt x="2415976" y="5191622"/>
                  <a:pt x="2418457" y="5189141"/>
                  <a:pt x="2418457" y="5184180"/>
                </a:cubicBezTo>
                <a:lnTo>
                  <a:pt x="2411015" y="5184180"/>
                </a:lnTo>
                <a:close/>
                <a:moveTo>
                  <a:pt x="2254746" y="5184180"/>
                </a:moveTo>
                <a:lnTo>
                  <a:pt x="2247304" y="5191622"/>
                </a:lnTo>
                <a:cubicBezTo>
                  <a:pt x="2247304" y="5196582"/>
                  <a:pt x="2249785" y="5197823"/>
                  <a:pt x="2254746" y="5195342"/>
                </a:cubicBezTo>
                <a:cubicBezTo>
                  <a:pt x="2259706" y="5192862"/>
                  <a:pt x="2262187" y="5190381"/>
                  <a:pt x="2262187" y="5187901"/>
                </a:cubicBezTo>
                <a:cubicBezTo>
                  <a:pt x="2262187" y="5185420"/>
                  <a:pt x="2259706" y="5184180"/>
                  <a:pt x="2254746" y="5184180"/>
                </a:cubicBezTo>
                <a:close/>
                <a:moveTo>
                  <a:pt x="1655713" y="5184180"/>
                </a:moveTo>
                <a:cubicBezTo>
                  <a:pt x="1653232" y="5184180"/>
                  <a:pt x="1651992" y="5186661"/>
                  <a:pt x="1651992" y="5191622"/>
                </a:cubicBezTo>
                <a:cubicBezTo>
                  <a:pt x="1651992" y="5196582"/>
                  <a:pt x="1653232" y="5199063"/>
                  <a:pt x="1655713" y="5199063"/>
                </a:cubicBezTo>
                <a:cubicBezTo>
                  <a:pt x="1658193" y="5199063"/>
                  <a:pt x="1659433" y="5196582"/>
                  <a:pt x="1659433" y="5191622"/>
                </a:cubicBezTo>
                <a:cubicBezTo>
                  <a:pt x="1659433" y="5186661"/>
                  <a:pt x="1658193" y="5184180"/>
                  <a:pt x="1655713" y="5184180"/>
                </a:cubicBezTo>
                <a:close/>
                <a:moveTo>
                  <a:pt x="4933652" y="5176739"/>
                </a:moveTo>
                <a:lnTo>
                  <a:pt x="4941093" y="5184180"/>
                </a:lnTo>
                <a:lnTo>
                  <a:pt x="4933652" y="5184180"/>
                </a:lnTo>
                <a:cubicBezTo>
                  <a:pt x="4933652" y="5179219"/>
                  <a:pt x="4933652" y="5176739"/>
                  <a:pt x="4933652" y="5176739"/>
                </a:cubicBezTo>
                <a:close/>
                <a:moveTo>
                  <a:pt x="4807148" y="5176739"/>
                </a:moveTo>
                <a:lnTo>
                  <a:pt x="4814589" y="5184180"/>
                </a:lnTo>
                <a:cubicBezTo>
                  <a:pt x="4814589" y="5189141"/>
                  <a:pt x="4812109" y="5189141"/>
                  <a:pt x="4807148" y="5184180"/>
                </a:cubicBezTo>
                <a:cubicBezTo>
                  <a:pt x="4807148" y="5184180"/>
                  <a:pt x="4807148" y="5181700"/>
                  <a:pt x="4807148" y="5176739"/>
                </a:cubicBezTo>
                <a:close/>
                <a:moveTo>
                  <a:pt x="4256484" y="5176739"/>
                </a:moveTo>
                <a:lnTo>
                  <a:pt x="4249042" y="5184180"/>
                </a:lnTo>
                <a:lnTo>
                  <a:pt x="4256484" y="5184180"/>
                </a:lnTo>
                <a:cubicBezTo>
                  <a:pt x="4266405" y="5179219"/>
                  <a:pt x="4271367" y="5176739"/>
                  <a:pt x="4271367" y="5176739"/>
                </a:cubicBezTo>
                <a:close/>
                <a:moveTo>
                  <a:pt x="3972780" y="5172088"/>
                </a:moveTo>
                <a:cubicBezTo>
                  <a:pt x="3972160" y="5171468"/>
                  <a:pt x="3971230" y="5171778"/>
                  <a:pt x="3969990" y="5173018"/>
                </a:cubicBezTo>
                <a:cubicBezTo>
                  <a:pt x="3967510" y="5175499"/>
                  <a:pt x="3966269" y="5176739"/>
                  <a:pt x="3966269" y="5176739"/>
                </a:cubicBezTo>
                <a:cubicBezTo>
                  <a:pt x="3966269" y="5176739"/>
                  <a:pt x="3966269" y="5177979"/>
                  <a:pt x="3966269" y="5180459"/>
                </a:cubicBezTo>
                <a:cubicBezTo>
                  <a:pt x="3966269" y="5182940"/>
                  <a:pt x="3966269" y="5186661"/>
                  <a:pt x="3966269" y="5191622"/>
                </a:cubicBezTo>
                <a:cubicBezTo>
                  <a:pt x="3971230" y="5186661"/>
                  <a:pt x="3973711" y="5181700"/>
                  <a:pt x="3973711" y="5176739"/>
                </a:cubicBezTo>
                <a:cubicBezTo>
                  <a:pt x="3973711" y="5174259"/>
                  <a:pt x="3973400" y="5172708"/>
                  <a:pt x="3972780" y="5172088"/>
                </a:cubicBezTo>
                <a:close/>
                <a:moveTo>
                  <a:pt x="4209975" y="5171158"/>
                </a:moveTo>
                <a:cubicBezTo>
                  <a:pt x="4206254" y="5172398"/>
                  <a:pt x="4204394" y="5176739"/>
                  <a:pt x="4204394" y="5184180"/>
                </a:cubicBezTo>
                <a:cubicBezTo>
                  <a:pt x="4204394" y="5189141"/>
                  <a:pt x="4209355" y="5189141"/>
                  <a:pt x="4219277" y="5184180"/>
                </a:cubicBezTo>
                <a:lnTo>
                  <a:pt x="4226718" y="5176739"/>
                </a:lnTo>
                <a:cubicBezTo>
                  <a:pt x="4219277" y="5171778"/>
                  <a:pt x="4213696" y="5169918"/>
                  <a:pt x="4209975" y="5171158"/>
                </a:cubicBezTo>
                <a:close/>
                <a:moveTo>
                  <a:pt x="4412340" y="5168057"/>
                </a:moveTo>
                <a:lnTo>
                  <a:pt x="4412753" y="5169297"/>
                </a:lnTo>
                <a:lnTo>
                  <a:pt x="4405312" y="5169297"/>
                </a:lnTo>
                <a:cubicBezTo>
                  <a:pt x="4407793" y="5169297"/>
                  <a:pt x="4409963" y="5168987"/>
                  <a:pt x="4411824" y="5168367"/>
                </a:cubicBezTo>
                <a:close/>
                <a:moveTo>
                  <a:pt x="1759427" y="5166972"/>
                </a:moveTo>
                <a:cubicBezTo>
                  <a:pt x="1760977" y="5167282"/>
                  <a:pt x="1762372" y="5168057"/>
                  <a:pt x="1763613" y="5169297"/>
                </a:cubicBezTo>
                <a:cubicBezTo>
                  <a:pt x="1768574" y="5174259"/>
                  <a:pt x="1771054" y="5179219"/>
                  <a:pt x="1771054" y="5184180"/>
                </a:cubicBezTo>
                <a:cubicBezTo>
                  <a:pt x="1766093" y="5184180"/>
                  <a:pt x="1763613" y="5184180"/>
                  <a:pt x="1763613" y="5184180"/>
                </a:cubicBezTo>
                <a:cubicBezTo>
                  <a:pt x="1763613" y="5179219"/>
                  <a:pt x="1761132" y="5176739"/>
                  <a:pt x="1756171" y="5176739"/>
                </a:cubicBezTo>
                <a:cubicBezTo>
                  <a:pt x="1751210" y="5176739"/>
                  <a:pt x="1748730" y="5179219"/>
                  <a:pt x="1748730" y="5184180"/>
                </a:cubicBezTo>
                <a:cubicBezTo>
                  <a:pt x="1748730" y="5189141"/>
                  <a:pt x="1745009" y="5191622"/>
                  <a:pt x="1737568" y="5191622"/>
                </a:cubicBezTo>
                <a:cubicBezTo>
                  <a:pt x="1730126" y="5191622"/>
                  <a:pt x="1726406" y="5192862"/>
                  <a:pt x="1726406" y="5195342"/>
                </a:cubicBezTo>
                <a:cubicBezTo>
                  <a:pt x="1726406" y="5197823"/>
                  <a:pt x="1721445" y="5199063"/>
                  <a:pt x="1711523" y="5199063"/>
                </a:cubicBezTo>
                <a:lnTo>
                  <a:pt x="1704082" y="5206504"/>
                </a:lnTo>
                <a:cubicBezTo>
                  <a:pt x="1704082" y="5206504"/>
                  <a:pt x="1705322" y="5206504"/>
                  <a:pt x="1707802" y="5206504"/>
                </a:cubicBezTo>
                <a:cubicBezTo>
                  <a:pt x="1710283" y="5206504"/>
                  <a:pt x="1714004" y="5206504"/>
                  <a:pt x="1718964" y="5206504"/>
                </a:cubicBezTo>
                <a:lnTo>
                  <a:pt x="1733847" y="5213946"/>
                </a:lnTo>
                <a:cubicBezTo>
                  <a:pt x="1743769" y="5218907"/>
                  <a:pt x="1746250" y="5226348"/>
                  <a:pt x="1741289" y="5236270"/>
                </a:cubicBezTo>
                <a:cubicBezTo>
                  <a:pt x="1736328" y="5246192"/>
                  <a:pt x="1731367" y="5246192"/>
                  <a:pt x="1726406" y="5236270"/>
                </a:cubicBezTo>
                <a:lnTo>
                  <a:pt x="1718964" y="5236270"/>
                </a:lnTo>
                <a:lnTo>
                  <a:pt x="1711523" y="5228829"/>
                </a:lnTo>
                <a:lnTo>
                  <a:pt x="1704082" y="5228829"/>
                </a:lnTo>
                <a:lnTo>
                  <a:pt x="1681757" y="5236270"/>
                </a:lnTo>
                <a:lnTo>
                  <a:pt x="1674316" y="5228829"/>
                </a:lnTo>
                <a:cubicBezTo>
                  <a:pt x="1684238" y="5223868"/>
                  <a:pt x="1681757" y="5221387"/>
                  <a:pt x="1666875" y="5221387"/>
                </a:cubicBezTo>
                <a:lnTo>
                  <a:pt x="1651992" y="5213946"/>
                </a:lnTo>
                <a:cubicBezTo>
                  <a:pt x="1651992" y="5208985"/>
                  <a:pt x="1649511" y="5206504"/>
                  <a:pt x="1644550" y="5206504"/>
                </a:cubicBezTo>
                <a:cubicBezTo>
                  <a:pt x="1629668" y="5206504"/>
                  <a:pt x="1622226" y="5199063"/>
                  <a:pt x="1622226" y="5184180"/>
                </a:cubicBezTo>
                <a:lnTo>
                  <a:pt x="1629668" y="5184180"/>
                </a:lnTo>
                <a:cubicBezTo>
                  <a:pt x="1634629" y="5184180"/>
                  <a:pt x="1643310" y="5182940"/>
                  <a:pt x="1655713" y="5180459"/>
                </a:cubicBezTo>
                <a:cubicBezTo>
                  <a:pt x="1668115" y="5177979"/>
                  <a:pt x="1674316" y="5176739"/>
                  <a:pt x="1674316" y="5176739"/>
                </a:cubicBezTo>
                <a:lnTo>
                  <a:pt x="1704082" y="5191622"/>
                </a:lnTo>
                <a:lnTo>
                  <a:pt x="1711523" y="5191622"/>
                </a:lnTo>
                <a:cubicBezTo>
                  <a:pt x="1716484" y="5191622"/>
                  <a:pt x="1721445" y="5190381"/>
                  <a:pt x="1726406" y="5187901"/>
                </a:cubicBezTo>
                <a:cubicBezTo>
                  <a:pt x="1731367" y="5185420"/>
                  <a:pt x="1736328" y="5181700"/>
                  <a:pt x="1741289" y="5176739"/>
                </a:cubicBezTo>
                <a:cubicBezTo>
                  <a:pt x="1748730" y="5169297"/>
                  <a:pt x="1754776" y="5166042"/>
                  <a:pt x="1759427" y="5166972"/>
                </a:cubicBezTo>
                <a:close/>
                <a:moveTo>
                  <a:pt x="4690703" y="5166679"/>
                </a:moveTo>
                <a:lnTo>
                  <a:pt x="4689015" y="5168367"/>
                </a:lnTo>
                <a:cubicBezTo>
                  <a:pt x="4688395" y="5168987"/>
                  <a:pt x="4688085" y="5169297"/>
                  <a:pt x="4688085" y="5169297"/>
                </a:cubicBezTo>
                <a:close/>
                <a:moveTo>
                  <a:pt x="4911327" y="5161856"/>
                </a:moveTo>
                <a:cubicBezTo>
                  <a:pt x="4916289" y="5166817"/>
                  <a:pt x="4918769" y="5169297"/>
                  <a:pt x="4918769" y="5169297"/>
                </a:cubicBezTo>
                <a:cubicBezTo>
                  <a:pt x="4918769" y="5169297"/>
                  <a:pt x="4916289" y="5169297"/>
                  <a:pt x="4911327" y="5169297"/>
                </a:cubicBezTo>
                <a:cubicBezTo>
                  <a:pt x="4906366" y="5169297"/>
                  <a:pt x="4903886" y="5169297"/>
                  <a:pt x="4903886" y="5169297"/>
                </a:cubicBezTo>
                <a:cubicBezTo>
                  <a:pt x="4903886" y="5164337"/>
                  <a:pt x="4906366" y="5161856"/>
                  <a:pt x="4911327" y="5161856"/>
                </a:cubicBezTo>
                <a:close/>
                <a:moveTo>
                  <a:pt x="4870400" y="5161856"/>
                </a:moveTo>
                <a:cubicBezTo>
                  <a:pt x="4877841" y="5161856"/>
                  <a:pt x="4881562" y="5163097"/>
                  <a:pt x="4881562" y="5165577"/>
                </a:cubicBezTo>
                <a:cubicBezTo>
                  <a:pt x="4881562" y="5168057"/>
                  <a:pt x="4879082" y="5169297"/>
                  <a:pt x="4874120" y="5169297"/>
                </a:cubicBezTo>
                <a:lnTo>
                  <a:pt x="4859238" y="5169297"/>
                </a:lnTo>
                <a:cubicBezTo>
                  <a:pt x="4859238" y="5164337"/>
                  <a:pt x="4862958" y="5161856"/>
                  <a:pt x="4870400" y="5161856"/>
                </a:cubicBezTo>
                <a:close/>
                <a:moveTo>
                  <a:pt x="4799706" y="5161856"/>
                </a:moveTo>
                <a:cubicBezTo>
                  <a:pt x="4804668" y="5161856"/>
                  <a:pt x="4807148" y="5161856"/>
                  <a:pt x="4807148" y="5161856"/>
                </a:cubicBezTo>
                <a:cubicBezTo>
                  <a:pt x="4807148" y="5161856"/>
                  <a:pt x="4807148" y="5164337"/>
                  <a:pt x="4807148" y="5169297"/>
                </a:cubicBezTo>
                <a:cubicBezTo>
                  <a:pt x="4802186" y="5169297"/>
                  <a:pt x="4799706" y="5166817"/>
                  <a:pt x="4799706" y="5161856"/>
                </a:cubicBezTo>
                <a:close/>
                <a:moveTo>
                  <a:pt x="4695527" y="5161856"/>
                </a:moveTo>
                <a:cubicBezTo>
                  <a:pt x="4695527" y="5161856"/>
                  <a:pt x="4694286" y="5163097"/>
                  <a:pt x="4691806" y="5165577"/>
                </a:cubicBezTo>
                <a:lnTo>
                  <a:pt x="4690703" y="5166679"/>
                </a:lnTo>
                <a:close/>
                <a:moveTo>
                  <a:pt x="3899297" y="5161856"/>
                </a:moveTo>
                <a:lnTo>
                  <a:pt x="3876972" y="5176739"/>
                </a:lnTo>
                <a:cubicBezTo>
                  <a:pt x="3876972" y="5176739"/>
                  <a:pt x="3879453" y="5179219"/>
                  <a:pt x="3884414" y="5184180"/>
                </a:cubicBezTo>
                <a:cubicBezTo>
                  <a:pt x="3889375" y="5184180"/>
                  <a:pt x="3891855" y="5181700"/>
                  <a:pt x="3891855" y="5176739"/>
                </a:cubicBezTo>
                <a:cubicBezTo>
                  <a:pt x="3891855" y="5171778"/>
                  <a:pt x="3894335" y="5169297"/>
                  <a:pt x="3899297" y="5169297"/>
                </a:cubicBezTo>
                <a:close/>
                <a:moveTo>
                  <a:pt x="4159745" y="5154415"/>
                </a:moveTo>
                <a:lnTo>
                  <a:pt x="4159745" y="5161856"/>
                </a:lnTo>
                <a:cubicBezTo>
                  <a:pt x="4159745" y="5166817"/>
                  <a:pt x="4160986" y="5170538"/>
                  <a:pt x="4163466" y="5173018"/>
                </a:cubicBezTo>
                <a:cubicBezTo>
                  <a:pt x="4165947" y="5175499"/>
                  <a:pt x="4169668" y="5175499"/>
                  <a:pt x="4174628" y="5173018"/>
                </a:cubicBezTo>
                <a:cubicBezTo>
                  <a:pt x="4179590" y="5170538"/>
                  <a:pt x="4179590" y="5169297"/>
                  <a:pt x="4174628" y="5169297"/>
                </a:cubicBezTo>
                <a:cubicBezTo>
                  <a:pt x="4169668" y="5169297"/>
                  <a:pt x="4169668" y="5164337"/>
                  <a:pt x="4174628" y="5154415"/>
                </a:cubicBezTo>
                <a:cubicBezTo>
                  <a:pt x="4174628" y="5154415"/>
                  <a:pt x="4173388" y="5154415"/>
                  <a:pt x="4170908" y="5154415"/>
                </a:cubicBezTo>
                <a:cubicBezTo>
                  <a:pt x="4168427" y="5154415"/>
                  <a:pt x="4164707" y="5154415"/>
                  <a:pt x="4159745" y="5154415"/>
                </a:cubicBezTo>
                <a:close/>
                <a:moveTo>
                  <a:pt x="1726406" y="5154415"/>
                </a:moveTo>
                <a:lnTo>
                  <a:pt x="1726406" y="5161856"/>
                </a:lnTo>
                <a:lnTo>
                  <a:pt x="1718964" y="5161856"/>
                </a:lnTo>
                <a:cubicBezTo>
                  <a:pt x="1718964" y="5156895"/>
                  <a:pt x="1721445" y="5154415"/>
                  <a:pt x="1726406" y="5154415"/>
                </a:cubicBezTo>
                <a:close/>
                <a:moveTo>
                  <a:pt x="4911327" y="5146973"/>
                </a:moveTo>
                <a:lnTo>
                  <a:pt x="4918769" y="5154415"/>
                </a:lnTo>
                <a:cubicBezTo>
                  <a:pt x="4918769" y="5159376"/>
                  <a:pt x="4916289" y="5161856"/>
                  <a:pt x="4911327" y="5161856"/>
                </a:cubicBezTo>
                <a:cubicBezTo>
                  <a:pt x="4906366" y="5161856"/>
                  <a:pt x="4903886" y="5159376"/>
                  <a:pt x="4903886" y="5154415"/>
                </a:cubicBezTo>
                <a:close/>
                <a:moveTo>
                  <a:pt x="4405312" y="5146973"/>
                </a:moveTo>
                <a:lnTo>
                  <a:pt x="4412753" y="5154415"/>
                </a:lnTo>
                <a:cubicBezTo>
                  <a:pt x="4417715" y="5154415"/>
                  <a:pt x="4420195" y="5151934"/>
                  <a:pt x="4420195" y="5146973"/>
                </a:cubicBezTo>
                <a:close/>
                <a:moveTo>
                  <a:pt x="4308574" y="5146973"/>
                </a:moveTo>
                <a:cubicBezTo>
                  <a:pt x="4298652" y="5151934"/>
                  <a:pt x="4293691" y="5154415"/>
                  <a:pt x="4293691" y="5154415"/>
                </a:cubicBezTo>
                <a:cubicBezTo>
                  <a:pt x="4293691" y="5154415"/>
                  <a:pt x="4293691" y="5156895"/>
                  <a:pt x="4293691" y="5161856"/>
                </a:cubicBezTo>
                <a:lnTo>
                  <a:pt x="4316015" y="5161856"/>
                </a:lnTo>
                <a:cubicBezTo>
                  <a:pt x="4316015" y="5151934"/>
                  <a:pt x="4313535" y="5146973"/>
                  <a:pt x="4308574" y="5146973"/>
                </a:cubicBezTo>
                <a:close/>
                <a:moveTo>
                  <a:pt x="4502980" y="5144648"/>
                </a:moveTo>
                <a:cubicBezTo>
                  <a:pt x="4504841" y="5144958"/>
                  <a:pt x="4507011" y="5145733"/>
                  <a:pt x="4509492" y="5146973"/>
                </a:cubicBezTo>
                <a:lnTo>
                  <a:pt x="4509492" y="5161856"/>
                </a:lnTo>
                <a:lnTo>
                  <a:pt x="4502050" y="5154415"/>
                </a:lnTo>
                <a:cubicBezTo>
                  <a:pt x="4497089" y="5159376"/>
                  <a:pt x="4494609" y="5159376"/>
                  <a:pt x="4494609" y="5154415"/>
                </a:cubicBezTo>
                <a:cubicBezTo>
                  <a:pt x="4494609" y="5146973"/>
                  <a:pt x="4497399" y="5143717"/>
                  <a:pt x="4502980" y="5144648"/>
                </a:cubicBezTo>
                <a:close/>
                <a:moveTo>
                  <a:pt x="4859238" y="5139532"/>
                </a:moveTo>
                <a:lnTo>
                  <a:pt x="4866679" y="5139532"/>
                </a:lnTo>
                <a:cubicBezTo>
                  <a:pt x="4866679" y="5144493"/>
                  <a:pt x="4865438" y="5146973"/>
                  <a:pt x="4862958" y="5146973"/>
                </a:cubicBezTo>
                <a:cubicBezTo>
                  <a:pt x="4860478" y="5146973"/>
                  <a:pt x="4859238" y="5149454"/>
                  <a:pt x="4859238" y="5154415"/>
                </a:cubicBezTo>
                <a:cubicBezTo>
                  <a:pt x="4859238" y="5159376"/>
                  <a:pt x="4856758" y="5161856"/>
                  <a:pt x="4851796" y="5161856"/>
                </a:cubicBezTo>
                <a:lnTo>
                  <a:pt x="4844355" y="5146973"/>
                </a:lnTo>
                <a:cubicBezTo>
                  <a:pt x="4844355" y="5142012"/>
                  <a:pt x="4849316" y="5139532"/>
                  <a:pt x="4859238" y="5139532"/>
                </a:cubicBezTo>
                <a:close/>
                <a:moveTo>
                  <a:pt x="4769941" y="5139532"/>
                </a:moveTo>
                <a:cubicBezTo>
                  <a:pt x="4774902" y="5144493"/>
                  <a:pt x="4779862" y="5145733"/>
                  <a:pt x="4784824" y="5143252"/>
                </a:cubicBezTo>
                <a:cubicBezTo>
                  <a:pt x="4789785" y="5140772"/>
                  <a:pt x="4794745" y="5140772"/>
                  <a:pt x="4799706" y="5143252"/>
                </a:cubicBezTo>
                <a:cubicBezTo>
                  <a:pt x="4804668" y="5145733"/>
                  <a:pt x="4807148" y="5146973"/>
                  <a:pt x="4807148" y="5146973"/>
                </a:cubicBezTo>
                <a:lnTo>
                  <a:pt x="4807148" y="5154415"/>
                </a:lnTo>
                <a:lnTo>
                  <a:pt x="4792265" y="5161856"/>
                </a:lnTo>
                <a:lnTo>
                  <a:pt x="4777382" y="5169297"/>
                </a:lnTo>
                <a:lnTo>
                  <a:pt x="4769941" y="5154415"/>
                </a:lnTo>
                <a:close/>
                <a:moveTo>
                  <a:pt x="4353222" y="5132090"/>
                </a:moveTo>
                <a:cubicBezTo>
                  <a:pt x="4353222" y="5132090"/>
                  <a:pt x="4350742" y="5134571"/>
                  <a:pt x="4345781" y="5139532"/>
                </a:cubicBezTo>
                <a:cubicBezTo>
                  <a:pt x="4340819" y="5139532"/>
                  <a:pt x="4340819" y="5142012"/>
                  <a:pt x="4345781" y="5146973"/>
                </a:cubicBezTo>
                <a:cubicBezTo>
                  <a:pt x="4350742" y="5146973"/>
                  <a:pt x="4354463" y="5144493"/>
                  <a:pt x="4356943" y="5139532"/>
                </a:cubicBezTo>
                <a:cubicBezTo>
                  <a:pt x="4359423" y="5134571"/>
                  <a:pt x="4358183" y="5132090"/>
                  <a:pt x="4353222" y="5132090"/>
                </a:cubicBezTo>
                <a:close/>
                <a:moveTo>
                  <a:pt x="1674316" y="5132090"/>
                </a:moveTo>
                <a:lnTo>
                  <a:pt x="1696640" y="5154415"/>
                </a:lnTo>
                <a:lnTo>
                  <a:pt x="1681757" y="5146973"/>
                </a:lnTo>
                <a:cubicBezTo>
                  <a:pt x="1661914" y="5137052"/>
                  <a:pt x="1659433" y="5132090"/>
                  <a:pt x="1674316" y="5132090"/>
                </a:cubicBezTo>
                <a:close/>
                <a:moveTo>
                  <a:pt x="5201542" y="5124649"/>
                </a:moveTo>
                <a:cubicBezTo>
                  <a:pt x="5206504" y="5124649"/>
                  <a:pt x="5207743" y="5125890"/>
                  <a:pt x="5205263" y="5128370"/>
                </a:cubicBezTo>
                <a:cubicBezTo>
                  <a:pt x="5202783" y="5130850"/>
                  <a:pt x="5199062" y="5132090"/>
                  <a:pt x="5194101" y="5132090"/>
                </a:cubicBezTo>
                <a:cubicBezTo>
                  <a:pt x="5189140" y="5132090"/>
                  <a:pt x="5184179" y="5132090"/>
                  <a:pt x="5179218" y="5132090"/>
                </a:cubicBezTo>
                <a:close/>
                <a:moveTo>
                  <a:pt x="4970859" y="5124649"/>
                </a:moveTo>
                <a:cubicBezTo>
                  <a:pt x="4970859" y="5129610"/>
                  <a:pt x="4965897" y="5132090"/>
                  <a:pt x="4955976" y="5132090"/>
                </a:cubicBezTo>
                <a:lnTo>
                  <a:pt x="4941093" y="5132090"/>
                </a:lnTo>
                <a:close/>
                <a:moveTo>
                  <a:pt x="4472285" y="5124649"/>
                </a:moveTo>
                <a:cubicBezTo>
                  <a:pt x="4477246" y="5124649"/>
                  <a:pt x="4480967" y="5125890"/>
                  <a:pt x="4483447" y="5128370"/>
                </a:cubicBezTo>
                <a:cubicBezTo>
                  <a:pt x="4485927" y="5130850"/>
                  <a:pt x="4485927" y="5135811"/>
                  <a:pt x="4483447" y="5143252"/>
                </a:cubicBezTo>
                <a:cubicBezTo>
                  <a:pt x="4480967" y="5150694"/>
                  <a:pt x="4479726" y="5156895"/>
                  <a:pt x="4479726" y="5161856"/>
                </a:cubicBezTo>
                <a:lnTo>
                  <a:pt x="4487167" y="5184180"/>
                </a:lnTo>
                <a:lnTo>
                  <a:pt x="4479726" y="5206504"/>
                </a:lnTo>
                <a:lnTo>
                  <a:pt x="4457402" y="5213946"/>
                </a:lnTo>
                <a:cubicBezTo>
                  <a:pt x="4457402" y="5218907"/>
                  <a:pt x="4452440" y="5221387"/>
                  <a:pt x="4442519" y="5221387"/>
                </a:cubicBezTo>
                <a:cubicBezTo>
                  <a:pt x="4432597" y="5221387"/>
                  <a:pt x="4426395" y="5222627"/>
                  <a:pt x="4423915" y="5225108"/>
                </a:cubicBezTo>
                <a:cubicBezTo>
                  <a:pt x="4421435" y="5227589"/>
                  <a:pt x="4417715" y="5228829"/>
                  <a:pt x="4412753" y="5228829"/>
                </a:cubicBezTo>
                <a:lnTo>
                  <a:pt x="4397870" y="5213946"/>
                </a:lnTo>
                <a:cubicBezTo>
                  <a:pt x="4397870" y="5204024"/>
                  <a:pt x="4399111" y="5199063"/>
                  <a:pt x="4401591" y="5199063"/>
                </a:cubicBezTo>
                <a:cubicBezTo>
                  <a:pt x="4404071" y="5199063"/>
                  <a:pt x="4407792" y="5201544"/>
                  <a:pt x="4412753" y="5206504"/>
                </a:cubicBezTo>
                <a:lnTo>
                  <a:pt x="4420195" y="5221387"/>
                </a:lnTo>
                <a:lnTo>
                  <a:pt x="4420195" y="5206504"/>
                </a:lnTo>
                <a:lnTo>
                  <a:pt x="4412753" y="5191622"/>
                </a:lnTo>
                <a:cubicBezTo>
                  <a:pt x="4407792" y="5186661"/>
                  <a:pt x="4407792" y="5184180"/>
                  <a:pt x="4412753" y="5184180"/>
                </a:cubicBezTo>
                <a:cubicBezTo>
                  <a:pt x="4437558" y="5184180"/>
                  <a:pt x="4449960" y="5176739"/>
                  <a:pt x="4449960" y="5161856"/>
                </a:cubicBezTo>
                <a:cubicBezTo>
                  <a:pt x="4454922" y="5166817"/>
                  <a:pt x="4457402" y="5169297"/>
                  <a:pt x="4457402" y="5169297"/>
                </a:cubicBezTo>
                <a:cubicBezTo>
                  <a:pt x="4462363" y="5174259"/>
                  <a:pt x="4464843" y="5176739"/>
                  <a:pt x="4464843" y="5176739"/>
                </a:cubicBezTo>
                <a:cubicBezTo>
                  <a:pt x="4459882" y="5181700"/>
                  <a:pt x="4459882" y="5184180"/>
                  <a:pt x="4464843" y="5184180"/>
                </a:cubicBezTo>
                <a:lnTo>
                  <a:pt x="4472285" y="5169297"/>
                </a:lnTo>
                <a:cubicBezTo>
                  <a:pt x="4472285" y="5159376"/>
                  <a:pt x="4467323" y="5154415"/>
                  <a:pt x="4457402" y="5154415"/>
                </a:cubicBezTo>
                <a:lnTo>
                  <a:pt x="4442519" y="5146973"/>
                </a:lnTo>
                <a:lnTo>
                  <a:pt x="4457402" y="5139532"/>
                </a:lnTo>
                <a:cubicBezTo>
                  <a:pt x="4462363" y="5139532"/>
                  <a:pt x="4466084" y="5138292"/>
                  <a:pt x="4468564" y="5135811"/>
                </a:cubicBezTo>
                <a:cubicBezTo>
                  <a:pt x="4471044" y="5133330"/>
                  <a:pt x="4472285" y="5129610"/>
                  <a:pt x="4472285" y="5124649"/>
                </a:cubicBezTo>
                <a:close/>
                <a:moveTo>
                  <a:pt x="4397870" y="5124649"/>
                </a:moveTo>
                <a:lnTo>
                  <a:pt x="4405312" y="5132090"/>
                </a:lnTo>
                <a:lnTo>
                  <a:pt x="4412753" y="5124649"/>
                </a:lnTo>
                <a:cubicBezTo>
                  <a:pt x="4407792" y="5124649"/>
                  <a:pt x="4402832" y="5124649"/>
                  <a:pt x="4397870" y="5124649"/>
                </a:cubicBezTo>
                <a:close/>
                <a:moveTo>
                  <a:pt x="4226718" y="5124649"/>
                </a:moveTo>
                <a:cubicBezTo>
                  <a:pt x="4226718" y="5129610"/>
                  <a:pt x="4227959" y="5132090"/>
                  <a:pt x="4230439" y="5132090"/>
                </a:cubicBezTo>
                <a:cubicBezTo>
                  <a:pt x="4232919" y="5132090"/>
                  <a:pt x="4234160" y="5129610"/>
                  <a:pt x="4234160" y="5124649"/>
                </a:cubicBezTo>
                <a:close/>
                <a:moveTo>
                  <a:pt x="1778496" y="5124649"/>
                </a:moveTo>
                <a:cubicBezTo>
                  <a:pt x="1773535" y="5124649"/>
                  <a:pt x="1771054" y="5127130"/>
                  <a:pt x="1771054" y="5132090"/>
                </a:cubicBezTo>
                <a:lnTo>
                  <a:pt x="1778496" y="5132090"/>
                </a:lnTo>
                <a:lnTo>
                  <a:pt x="1785937" y="5132090"/>
                </a:lnTo>
                <a:cubicBezTo>
                  <a:pt x="1785937" y="5132090"/>
                  <a:pt x="1785937" y="5130850"/>
                  <a:pt x="1785937" y="5128370"/>
                </a:cubicBezTo>
                <a:cubicBezTo>
                  <a:pt x="1785937" y="5125890"/>
                  <a:pt x="1783457" y="5124649"/>
                  <a:pt x="1778496" y="5124649"/>
                </a:cubicBezTo>
                <a:close/>
                <a:moveTo>
                  <a:pt x="1748730" y="5117207"/>
                </a:moveTo>
                <a:lnTo>
                  <a:pt x="1748730" y="5124649"/>
                </a:lnTo>
                <a:lnTo>
                  <a:pt x="1756171" y="5117207"/>
                </a:lnTo>
                <a:cubicBezTo>
                  <a:pt x="1751210" y="5117207"/>
                  <a:pt x="1748730" y="5117207"/>
                  <a:pt x="1748730" y="5117207"/>
                </a:cubicBezTo>
                <a:close/>
                <a:moveTo>
                  <a:pt x="4353222" y="5113487"/>
                </a:moveTo>
                <a:cubicBezTo>
                  <a:pt x="4350741" y="5113487"/>
                  <a:pt x="4348261" y="5114727"/>
                  <a:pt x="4345781" y="5117207"/>
                </a:cubicBezTo>
                <a:lnTo>
                  <a:pt x="4353222" y="5117207"/>
                </a:lnTo>
                <a:lnTo>
                  <a:pt x="4360663" y="5117207"/>
                </a:lnTo>
                <a:cubicBezTo>
                  <a:pt x="4358183" y="5114727"/>
                  <a:pt x="4355702" y="5113487"/>
                  <a:pt x="4353222" y="5113487"/>
                </a:cubicBezTo>
                <a:close/>
                <a:moveTo>
                  <a:pt x="4502050" y="5109766"/>
                </a:moveTo>
                <a:lnTo>
                  <a:pt x="4516933" y="5124649"/>
                </a:lnTo>
                <a:cubicBezTo>
                  <a:pt x="4507011" y="5134571"/>
                  <a:pt x="4502050" y="5134571"/>
                  <a:pt x="4502050" y="5124649"/>
                </a:cubicBezTo>
                <a:close/>
                <a:moveTo>
                  <a:pt x="4342990" y="5105115"/>
                </a:moveTo>
                <a:cubicBezTo>
                  <a:pt x="4342370" y="5104495"/>
                  <a:pt x="4340820" y="5104805"/>
                  <a:pt x="4338339" y="5106045"/>
                </a:cubicBezTo>
                <a:cubicBezTo>
                  <a:pt x="4333378" y="5108526"/>
                  <a:pt x="4324697" y="5109766"/>
                  <a:pt x="4312294" y="5109766"/>
                </a:cubicBezTo>
                <a:cubicBezTo>
                  <a:pt x="4299892" y="5109766"/>
                  <a:pt x="4293691" y="5109766"/>
                  <a:pt x="4293691" y="5109766"/>
                </a:cubicBezTo>
                <a:cubicBezTo>
                  <a:pt x="4293691" y="5114727"/>
                  <a:pt x="4296171" y="5117207"/>
                  <a:pt x="4301132" y="5117207"/>
                </a:cubicBezTo>
                <a:cubicBezTo>
                  <a:pt x="4306093" y="5117207"/>
                  <a:pt x="4311054" y="5117207"/>
                  <a:pt x="4316015" y="5117207"/>
                </a:cubicBezTo>
                <a:cubicBezTo>
                  <a:pt x="4330898" y="5117207"/>
                  <a:pt x="4339580" y="5114727"/>
                  <a:pt x="4342060" y="5109766"/>
                </a:cubicBezTo>
                <a:cubicBezTo>
                  <a:pt x="4343300" y="5107285"/>
                  <a:pt x="4343610" y="5105736"/>
                  <a:pt x="4342990" y="5105115"/>
                </a:cubicBezTo>
                <a:close/>
                <a:moveTo>
                  <a:pt x="4792265" y="5102325"/>
                </a:moveTo>
                <a:cubicBezTo>
                  <a:pt x="4797226" y="5102325"/>
                  <a:pt x="4799706" y="5102325"/>
                  <a:pt x="4799706" y="5102325"/>
                </a:cubicBezTo>
                <a:cubicBezTo>
                  <a:pt x="4804668" y="5102325"/>
                  <a:pt x="4805907" y="5103565"/>
                  <a:pt x="4803427" y="5106045"/>
                </a:cubicBezTo>
                <a:cubicBezTo>
                  <a:pt x="4800947" y="5108526"/>
                  <a:pt x="4799706" y="5109766"/>
                  <a:pt x="4799706" y="5109766"/>
                </a:cubicBezTo>
                <a:cubicBezTo>
                  <a:pt x="4799706" y="5109766"/>
                  <a:pt x="4797226" y="5107286"/>
                  <a:pt x="4792265" y="5102325"/>
                </a:cubicBezTo>
                <a:close/>
                <a:moveTo>
                  <a:pt x="4226718" y="5102325"/>
                </a:moveTo>
                <a:cubicBezTo>
                  <a:pt x="4226718" y="5107286"/>
                  <a:pt x="4226718" y="5109766"/>
                  <a:pt x="4226718" y="5109766"/>
                </a:cubicBezTo>
                <a:cubicBezTo>
                  <a:pt x="4226718" y="5109766"/>
                  <a:pt x="4227959" y="5108526"/>
                  <a:pt x="4230439" y="5106045"/>
                </a:cubicBezTo>
                <a:cubicBezTo>
                  <a:pt x="4232919" y="5103565"/>
                  <a:pt x="4231679" y="5102325"/>
                  <a:pt x="4226718" y="5102325"/>
                </a:cubicBezTo>
                <a:close/>
                <a:moveTo>
                  <a:pt x="4405312" y="5094883"/>
                </a:moveTo>
                <a:lnTo>
                  <a:pt x="4382988" y="5102325"/>
                </a:lnTo>
                <a:cubicBezTo>
                  <a:pt x="4378026" y="5112247"/>
                  <a:pt x="4376787" y="5117207"/>
                  <a:pt x="4379267" y="5117207"/>
                </a:cubicBezTo>
                <a:cubicBezTo>
                  <a:pt x="4381747" y="5117207"/>
                  <a:pt x="4387949" y="5114727"/>
                  <a:pt x="4397870" y="5109766"/>
                </a:cubicBezTo>
                <a:cubicBezTo>
                  <a:pt x="4402832" y="5104805"/>
                  <a:pt x="4407792" y="5102325"/>
                  <a:pt x="4412753" y="5102325"/>
                </a:cubicBezTo>
                <a:lnTo>
                  <a:pt x="4420195" y="5094883"/>
                </a:lnTo>
                <a:cubicBezTo>
                  <a:pt x="4420195" y="5094883"/>
                  <a:pt x="4417715" y="5096123"/>
                  <a:pt x="4412753" y="5098604"/>
                </a:cubicBezTo>
                <a:cubicBezTo>
                  <a:pt x="4407792" y="5101085"/>
                  <a:pt x="4405312" y="5099845"/>
                  <a:pt x="4405312" y="5094883"/>
                </a:cubicBezTo>
                <a:close/>
                <a:moveTo>
                  <a:pt x="2031503" y="5094883"/>
                </a:moveTo>
                <a:cubicBezTo>
                  <a:pt x="2031503" y="5094883"/>
                  <a:pt x="2031503" y="5097364"/>
                  <a:pt x="2031503" y="5102325"/>
                </a:cubicBezTo>
                <a:cubicBezTo>
                  <a:pt x="2036464" y="5102325"/>
                  <a:pt x="2038945" y="5102325"/>
                  <a:pt x="2038945" y="5102325"/>
                </a:cubicBezTo>
                <a:cubicBezTo>
                  <a:pt x="2038945" y="5097364"/>
                  <a:pt x="2038945" y="5094883"/>
                  <a:pt x="2038945" y="5094883"/>
                </a:cubicBezTo>
                <a:cubicBezTo>
                  <a:pt x="2038945" y="5094883"/>
                  <a:pt x="2036464" y="5094883"/>
                  <a:pt x="2031503" y="5094883"/>
                </a:cubicBezTo>
                <a:close/>
                <a:moveTo>
                  <a:pt x="4734594" y="5090232"/>
                </a:moveTo>
                <a:cubicBezTo>
                  <a:pt x="4737075" y="5090853"/>
                  <a:pt x="4740175" y="5092403"/>
                  <a:pt x="4743896" y="5094883"/>
                </a:cubicBezTo>
                <a:cubicBezTo>
                  <a:pt x="4751337" y="5099845"/>
                  <a:pt x="4757538" y="5102325"/>
                  <a:pt x="4762499" y="5102325"/>
                </a:cubicBezTo>
                <a:cubicBezTo>
                  <a:pt x="4767461" y="5102325"/>
                  <a:pt x="4769941" y="5103565"/>
                  <a:pt x="4769941" y="5106045"/>
                </a:cubicBezTo>
                <a:cubicBezTo>
                  <a:pt x="4769941" y="5108526"/>
                  <a:pt x="4767461" y="5112247"/>
                  <a:pt x="4762499" y="5117207"/>
                </a:cubicBezTo>
                <a:cubicBezTo>
                  <a:pt x="4752578" y="5112247"/>
                  <a:pt x="4745136" y="5107286"/>
                  <a:pt x="4740175" y="5102325"/>
                </a:cubicBezTo>
                <a:cubicBezTo>
                  <a:pt x="4730254" y="5097364"/>
                  <a:pt x="4726533" y="5093643"/>
                  <a:pt x="4729013" y="5091163"/>
                </a:cubicBezTo>
                <a:cubicBezTo>
                  <a:pt x="4730253" y="5089923"/>
                  <a:pt x="4732113" y="5089613"/>
                  <a:pt x="4734594" y="5090232"/>
                </a:cubicBezTo>
                <a:close/>
                <a:moveTo>
                  <a:pt x="4629484" y="5090232"/>
                </a:moveTo>
                <a:cubicBezTo>
                  <a:pt x="4630105" y="5089613"/>
                  <a:pt x="4631035" y="5089923"/>
                  <a:pt x="4632275" y="5091163"/>
                </a:cubicBezTo>
                <a:cubicBezTo>
                  <a:pt x="4634755" y="5093643"/>
                  <a:pt x="4638476" y="5094883"/>
                  <a:pt x="4643437" y="5094883"/>
                </a:cubicBezTo>
                <a:cubicBezTo>
                  <a:pt x="4658320" y="5109766"/>
                  <a:pt x="4658320" y="5117207"/>
                  <a:pt x="4643437" y="5117207"/>
                </a:cubicBezTo>
                <a:cubicBezTo>
                  <a:pt x="4638476" y="5117207"/>
                  <a:pt x="4638476" y="5114727"/>
                  <a:pt x="4643437" y="5109766"/>
                </a:cubicBezTo>
                <a:lnTo>
                  <a:pt x="4635995" y="5109766"/>
                </a:lnTo>
                <a:cubicBezTo>
                  <a:pt x="4626074" y="5109766"/>
                  <a:pt x="4621113" y="5112247"/>
                  <a:pt x="4621113" y="5117207"/>
                </a:cubicBezTo>
                <a:lnTo>
                  <a:pt x="4613671" y="5109766"/>
                </a:lnTo>
                <a:cubicBezTo>
                  <a:pt x="4613671" y="5109766"/>
                  <a:pt x="4614912" y="5108526"/>
                  <a:pt x="4617392" y="5106045"/>
                </a:cubicBezTo>
                <a:cubicBezTo>
                  <a:pt x="4619872" y="5103565"/>
                  <a:pt x="4623593" y="5099845"/>
                  <a:pt x="4628554" y="5094883"/>
                </a:cubicBezTo>
                <a:cubicBezTo>
                  <a:pt x="4628554" y="5092403"/>
                  <a:pt x="4628864" y="5090853"/>
                  <a:pt x="4629484" y="5090232"/>
                </a:cubicBezTo>
                <a:close/>
                <a:moveTo>
                  <a:pt x="5138290" y="5087442"/>
                </a:moveTo>
                <a:cubicBezTo>
                  <a:pt x="5145732" y="5087442"/>
                  <a:pt x="5149452" y="5089923"/>
                  <a:pt x="5149452" y="5094883"/>
                </a:cubicBezTo>
                <a:lnTo>
                  <a:pt x="5134570" y="5094883"/>
                </a:lnTo>
                <a:cubicBezTo>
                  <a:pt x="5129608" y="5089923"/>
                  <a:pt x="5130849" y="5087442"/>
                  <a:pt x="5138290" y="5087442"/>
                </a:cubicBezTo>
                <a:close/>
                <a:moveTo>
                  <a:pt x="4829472" y="5087442"/>
                </a:moveTo>
                <a:lnTo>
                  <a:pt x="4836913" y="5087442"/>
                </a:lnTo>
                <a:lnTo>
                  <a:pt x="4874120" y="5087442"/>
                </a:lnTo>
                <a:cubicBezTo>
                  <a:pt x="4874120" y="5087442"/>
                  <a:pt x="4872880" y="5091163"/>
                  <a:pt x="4870400" y="5098604"/>
                </a:cubicBezTo>
                <a:cubicBezTo>
                  <a:pt x="4867920" y="5106045"/>
                  <a:pt x="4865438" y="5109766"/>
                  <a:pt x="4862958" y="5109766"/>
                </a:cubicBezTo>
                <a:cubicBezTo>
                  <a:pt x="4860478" y="5109766"/>
                  <a:pt x="4859238" y="5106045"/>
                  <a:pt x="4859238" y="5098604"/>
                </a:cubicBezTo>
                <a:cubicBezTo>
                  <a:pt x="4859238" y="5091163"/>
                  <a:pt x="4854276" y="5089923"/>
                  <a:pt x="4844355" y="5094883"/>
                </a:cubicBezTo>
                <a:cubicBezTo>
                  <a:pt x="4834433" y="5099845"/>
                  <a:pt x="4829472" y="5102325"/>
                  <a:pt x="4829472" y="5102325"/>
                </a:cubicBezTo>
                <a:lnTo>
                  <a:pt x="4814589" y="5102325"/>
                </a:lnTo>
                <a:close/>
                <a:moveTo>
                  <a:pt x="1681757" y="5087442"/>
                </a:moveTo>
                <a:lnTo>
                  <a:pt x="1689199" y="5087442"/>
                </a:lnTo>
                <a:cubicBezTo>
                  <a:pt x="1689199" y="5092403"/>
                  <a:pt x="1686718" y="5094883"/>
                  <a:pt x="1681757" y="5094883"/>
                </a:cubicBezTo>
                <a:cubicBezTo>
                  <a:pt x="1676797" y="5094883"/>
                  <a:pt x="1674316" y="5093643"/>
                  <a:pt x="1674316" y="5091163"/>
                </a:cubicBezTo>
                <a:cubicBezTo>
                  <a:pt x="1674316" y="5088682"/>
                  <a:pt x="1676797" y="5087442"/>
                  <a:pt x="1681757" y="5087442"/>
                </a:cubicBezTo>
                <a:close/>
                <a:moveTo>
                  <a:pt x="5194101" y="5080000"/>
                </a:moveTo>
                <a:cubicBezTo>
                  <a:pt x="5194101" y="5084962"/>
                  <a:pt x="5194101" y="5087442"/>
                  <a:pt x="5194101" y="5087442"/>
                </a:cubicBezTo>
                <a:cubicBezTo>
                  <a:pt x="5189140" y="5087442"/>
                  <a:pt x="5186660" y="5089923"/>
                  <a:pt x="5186660" y="5094883"/>
                </a:cubicBezTo>
                <a:lnTo>
                  <a:pt x="5179218" y="5102325"/>
                </a:lnTo>
                <a:cubicBezTo>
                  <a:pt x="5169297" y="5092403"/>
                  <a:pt x="5169297" y="5087442"/>
                  <a:pt x="5179218" y="5087442"/>
                </a:cubicBezTo>
                <a:cubicBezTo>
                  <a:pt x="5184179" y="5087442"/>
                  <a:pt x="5187900" y="5086202"/>
                  <a:pt x="5190380" y="5083721"/>
                </a:cubicBezTo>
                <a:cubicBezTo>
                  <a:pt x="5192860" y="5081241"/>
                  <a:pt x="5194101" y="5080000"/>
                  <a:pt x="5194101" y="5080000"/>
                </a:cubicBezTo>
                <a:close/>
                <a:moveTo>
                  <a:pt x="4889003" y="5080000"/>
                </a:moveTo>
                <a:cubicBezTo>
                  <a:pt x="4889003" y="5080000"/>
                  <a:pt x="4889003" y="5082481"/>
                  <a:pt x="4889003" y="5087442"/>
                </a:cubicBezTo>
                <a:cubicBezTo>
                  <a:pt x="4889003" y="5087442"/>
                  <a:pt x="4886523" y="5087442"/>
                  <a:pt x="4881562" y="5087442"/>
                </a:cubicBezTo>
                <a:cubicBezTo>
                  <a:pt x="4881562" y="5082481"/>
                  <a:pt x="4884042" y="5080000"/>
                  <a:pt x="4889003" y="5080000"/>
                </a:cubicBezTo>
                <a:close/>
                <a:moveTo>
                  <a:pt x="4702968" y="5080000"/>
                </a:moveTo>
                <a:cubicBezTo>
                  <a:pt x="4702968" y="5080000"/>
                  <a:pt x="4704209" y="5080000"/>
                  <a:pt x="4706689" y="5080000"/>
                </a:cubicBezTo>
                <a:cubicBezTo>
                  <a:pt x="4709169" y="5080000"/>
                  <a:pt x="4710410" y="5082481"/>
                  <a:pt x="4710410" y="5087442"/>
                </a:cubicBezTo>
                <a:cubicBezTo>
                  <a:pt x="4705448" y="5087442"/>
                  <a:pt x="4701727" y="5086202"/>
                  <a:pt x="4699247" y="5083721"/>
                </a:cubicBezTo>
                <a:cubicBezTo>
                  <a:pt x="4696767" y="5081241"/>
                  <a:pt x="4698007" y="5080000"/>
                  <a:pt x="4702968" y="5080000"/>
                </a:cubicBezTo>
                <a:close/>
                <a:moveTo>
                  <a:pt x="4554140" y="5080000"/>
                </a:moveTo>
                <a:lnTo>
                  <a:pt x="4561581" y="5087442"/>
                </a:lnTo>
                <a:cubicBezTo>
                  <a:pt x="4566543" y="5087442"/>
                  <a:pt x="4566543" y="5084962"/>
                  <a:pt x="4561581" y="5080000"/>
                </a:cubicBezTo>
                <a:cubicBezTo>
                  <a:pt x="4561581" y="5080000"/>
                  <a:pt x="4559101" y="5080000"/>
                  <a:pt x="4554140" y="5080000"/>
                </a:cubicBezTo>
                <a:close/>
                <a:moveTo>
                  <a:pt x="1622226" y="5080000"/>
                </a:moveTo>
                <a:cubicBezTo>
                  <a:pt x="1627187" y="5080000"/>
                  <a:pt x="1632148" y="5082481"/>
                  <a:pt x="1637109" y="5087442"/>
                </a:cubicBezTo>
                <a:cubicBezTo>
                  <a:pt x="1642070" y="5092403"/>
                  <a:pt x="1644550" y="5094883"/>
                  <a:pt x="1644550" y="5094883"/>
                </a:cubicBezTo>
                <a:lnTo>
                  <a:pt x="1651992" y="5102325"/>
                </a:lnTo>
                <a:cubicBezTo>
                  <a:pt x="1661914" y="5102325"/>
                  <a:pt x="1666875" y="5104805"/>
                  <a:pt x="1666875" y="5109766"/>
                </a:cubicBezTo>
                <a:lnTo>
                  <a:pt x="1659433" y="5117207"/>
                </a:lnTo>
                <a:cubicBezTo>
                  <a:pt x="1649511" y="5112247"/>
                  <a:pt x="1644550" y="5112247"/>
                  <a:pt x="1644550" y="5117207"/>
                </a:cubicBezTo>
                <a:lnTo>
                  <a:pt x="1622226" y="5117207"/>
                </a:lnTo>
                <a:lnTo>
                  <a:pt x="1607343" y="5102325"/>
                </a:lnTo>
                <a:cubicBezTo>
                  <a:pt x="1612304" y="5097364"/>
                  <a:pt x="1617265" y="5094883"/>
                  <a:pt x="1622226" y="5094883"/>
                </a:cubicBezTo>
                <a:lnTo>
                  <a:pt x="1629668" y="5094883"/>
                </a:lnTo>
                <a:close/>
                <a:moveTo>
                  <a:pt x="1183183" y="5080000"/>
                </a:moveTo>
                <a:cubicBezTo>
                  <a:pt x="1183183" y="5080000"/>
                  <a:pt x="1184424" y="5080000"/>
                  <a:pt x="1186904" y="5080000"/>
                </a:cubicBezTo>
                <a:cubicBezTo>
                  <a:pt x="1189385" y="5080000"/>
                  <a:pt x="1193105" y="5084962"/>
                  <a:pt x="1198066" y="5094883"/>
                </a:cubicBezTo>
                <a:cubicBezTo>
                  <a:pt x="1222871" y="5114727"/>
                  <a:pt x="1230312" y="5124649"/>
                  <a:pt x="1220390" y="5124649"/>
                </a:cubicBezTo>
                <a:lnTo>
                  <a:pt x="1212949" y="5117207"/>
                </a:lnTo>
                <a:cubicBezTo>
                  <a:pt x="1212949" y="5112247"/>
                  <a:pt x="1207988" y="5107286"/>
                  <a:pt x="1198066" y="5102325"/>
                </a:cubicBezTo>
                <a:cubicBezTo>
                  <a:pt x="1178222" y="5097364"/>
                  <a:pt x="1173262" y="5089923"/>
                  <a:pt x="1183183" y="5080000"/>
                </a:cubicBezTo>
                <a:close/>
                <a:moveTo>
                  <a:pt x="4374616" y="5075350"/>
                </a:moveTo>
                <a:cubicBezTo>
                  <a:pt x="4373996" y="5074730"/>
                  <a:pt x="4373066" y="5075040"/>
                  <a:pt x="4371826" y="5076280"/>
                </a:cubicBezTo>
                <a:cubicBezTo>
                  <a:pt x="4369345" y="5078760"/>
                  <a:pt x="4368105" y="5080000"/>
                  <a:pt x="4368105" y="5080000"/>
                </a:cubicBezTo>
                <a:cubicBezTo>
                  <a:pt x="4368105" y="5080000"/>
                  <a:pt x="4368105" y="5082481"/>
                  <a:pt x="4368105" y="5087442"/>
                </a:cubicBezTo>
                <a:cubicBezTo>
                  <a:pt x="4373066" y="5087442"/>
                  <a:pt x="4375546" y="5084962"/>
                  <a:pt x="4375546" y="5080000"/>
                </a:cubicBezTo>
                <a:cubicBezTo>
                  <a:pt x="4375546" y="5077520"/>
                  <a:pt x="4375236" y="5075970"/>
                  <a:pt x="4374616" y="5075350"/>
                </a:cubicBezTo>
                <a:close/>
                <a:moveTo>
                  <a:pt x="4680644" y="5072559"/>
                </a:moveTo>
                <a:lnTo>
                  <a:pt x="4688085" y="5072559"/>
                </a:lnTo>
                <a:cubicBezTo>
                  <a:pt x="4688085" y="5077520"/>
                  <a:pt x="4686845" y="5081241"/>
                  <a:pt x="4684365" y="5083721"/>
                </a:cubicBezTo>
                <a:cubicBezTo>
                  <a:pt x="4681885" y="5086202"/>
                  <a:pt x="4681885" y="5088682"/>
                  <a:pt x="4684365" y="5091163"/>
                </a:cubicBezTo>
                <a:cubicBezTo>
                  <a:pt x="4686845" y="5093643"/>
                  <a:pt x="4685605" y="5094883"/>
                  <a:pt x="4680644" y="5094883"/>
                </a:cubicBezTo>
                <a:lnTo>
                  <a:pt x="4673202" y="5087442"/>
                </a:lnTo>
                <a:cubicBezTo>
                  <a:pt x="4673202" y="5082481"/>
                  <a:pt x="4674443" y="5078760"/>
                  <a:pt x="4676923" y="5076280"/>
                </a:cubicBezTo>
                <a:cubicBezTo>
                  <a:pt x="4679403" y="5073800"/>
                  <a:pt x="4680644" y="5072559"/>
                  <a:pt x="4680644" y="5072559"/>
                </a:cubicBezTo>
                <a:close/>
                <a:moveTo>
                  <a:pt x="4487167" y="5072559"/>
                </a:moveTo>
                <a:lnTo>
                  <a:pt x="4472285" y="5087442"/>
                </a:lnTo>
                <a:cubicBezTo>
                  <a:pt x="4487167" y="5097364"/>
                  <a:pt x="4494609" y="5094883"/>
                  <a:pt x="4494609" y="5080000"/>
                </a:cubicBezTo>
                <a:cubicBezTo>
                  <a:pt x="4494609" y="5075040"/>
                  <a:pt x="4494609" y="5072559"/>
                  <a:pt x="4494609" y="5072559"/>
                </a:cubicBezTo>
                <a:cubicBezTo>
                  <a:pt x="4494609" y="5072559"/>
                  <a:pt x="4492129" y="5072559"/>
                  <a:pt x="4487167" y="5072559"/>
                </a:cubicBezTo>
                <a:close/>
                <a:moveTo>
                  <a:pt x="4189511" y="5072559"/>
                </a:moveTo>
                <a:lnTo>
                  <a:pt x="4204394" y="5080000"/>
                </a:lnTo>
                <a:cubicBezTo>
                  <a:pt x="4209355" y="5080000"/>
                  <a:pt x="4214316" y="5080000"/>
                  <a:pt x="4219277" y="5080000"/>
                </a:cubicBezTo>
                <a:cubicBezTo>
                  <a:pt x="4224238" y="5080000"/>
                  <a:pt x="4226718" y="5077520"/>
                  <a:pt x="4226718" y="5072559"/>
                </a:cubicBezTo>
                <a:lnTo>
                  <a:pt x="4211835" y="5072559"/>
                </a:lnTo>
                <a:cubicBezTo>
                  <a:pt x="4196952" y="5072559"/>
                  <a:pt x="4189511" y="5072559"/>
                  <a:pt x="4189511" y="5072559"/>
                </a:cubicBezTo>
                <a:close/>
                <a:moveTo>
                  <a:pt x="1726406" y="5072559"/>
                </a:moveTo>
                <a:lnTo>
                  <a:pt x="1733847" y="5080000"/>
                </a:lnTo>
                <a:cubicBezTo>
                  <a:pt x="1743769" y="5080000"/>
                  <a:pt x="1748730" y="5080000"/>
                  <a:pt x="1748730" y="5080000"/>
                </a:cubicBezTo>
                <a:lnTo>
                  <a:pt x="1748730" y="5072559"/>
                </a:lnTo>
                <a:close/>
                <a:moveTo>
                  <a:pt x="4282529" y="5068838"/>
                </a:moveTo>
                <a:cubicBezTo>
                  <a:pt x="4280049" y="5068838"/>
                  <a:pt x="4278808" y="5070079"/>
                  <a:pt x="4278808" y="5072559"/>
                </a:cubicBezTo>
                <a:cubicBezTo>
                  <a:pt x="4278808" y="5077520"/>
                  <a:pt x="4283769" y="5080000"/>
                  <a:pt x="4293691" y="5080000"/>
                </a:cubicBezTo>
                <a:lnTo>
                  <a:pt x="4293691" y="5072559"/>
                </a:lnTo>
                <a:cubicBezTo>
                  <a:pt x="4288730" y="5070079"/>
                  <a:pt x="4285009" y="5068838"/>
                  <a:pt x="4282529" y="5068838"/>
                </a:cubicBezTo>
                <a:close/>
                <a:moveTo>
                  <a:pt x="4933652" y="5065118"/>
                </a:moveTo>
                <a:cubicBezTo>
                  <a:pt x="4938613" y="5065118"/>
                  <a:pt x="4941093" y="5065118"/>
                  <a:pt x="4941093" y="5065118"/>
                </a:cubicBezTo>
                <a:cubicBezTo>
                  <a:pt x="4941093" y="5065118"/>
                  <a:pt x="4943573" y="5067598"/>
                  <a:pt x="4948535" y="5072559"/>
                </a:cubicBezTo>
                <a:cubicBezTo>
                  <a:pt x="4948535" y="5077520"/>
                  <a:pt x="4948535" y="5081241"/>
                  <a:pt x="4948535" y="5083721"/>
                </a:cubicBezTo>
                <a:cubicBezTo>
                  <a:pt x="4948535" y="5086202"/>
                  <a:pt x="4946054" y="5084962"/>
                  <a:pt x="4941093" y="5080000"/>
                </a:cubicBezTo>
                <a:cubicBezTo>
                  <a:pt x="4936132" y="5075040"/>
                  <a:pt x="4933652" y="5070079"/>
                  <a:pt x="4933652" y="5065118"/>
                </a:cubicBezTo>
                <a:close/>
                <a:moveTo>
                  <a:pt x="4755058" y="5057676"/>
                </a:moveTo>
                <a:lnTo>
                  <a:pt x="4762499" y="5065118"/>
                </a:lnTo>
                <a:cubicBezTo>
                  <a:pt x="4762499" y="5065118"/>
                  <a:pt x="4762499" y="5066358"/>
                  <a:pt x="4762499" y="5068838"/>
                </a:cubicBezTo>
                <a:cubicBezTo>
                  <a:pt x="4762499" y="5071319"/>
                  <a:pt x="4764979" y="5072559"/>
                  <a:pt x="4769941" y="5072559"/>
                </a:cubicBezTo>
                <a:cubicBezTo>
                  <a:pt x="4769941" y="5077520"/>
                  <a:pt x="4769941" y="5082481"/>
                  <a:pt x="4769941" y="5087442"/>
                </a:cubicBezTo>
                <a:lnTo>
                  <a:pt x="4755058" y="5094883"/>
                </a:lnTo>
                <a:cubicBezTo>
                  <a:pt x="4760019" y="5089923"/>
                  <a:pt x="4760019" y="5083721"/>
                  <a:pt x="4755058" y="5076280"/>
                </a:cubicBezTo>
                <a:cubicBezTo>
                  <a:pt x="4750097" y="5068838"/>
                  <a:pt x="4750097" y="5062638"/>
                  <a:pt x="4755058" y="5057676"/>
                </a:cubicBezTo>
                <a:close/>
                <a:moveTo>
                  <a:pt x="4427636" y="5057676"/>
                </a:moveTo>
                <a:cubicBezTo>
                  <a:pt x="4422675" y="5057676"/>
                  <a:pt x="4420195" y="5058917"/>
                  <a:pt x="4420195" y="5061397"/>
                </a:cubicBezTo>
                <a:cubicBezTo>
                  <a:pt x="4420195" y="5063878"/>
                  <a:pt x="4422675" y="5065118"/>
                  <a:pt x="4427636" y="5065118"/>
                </a:cubicBezTo>
                <a:close/>
                <a:moveTo>
                  <a:pt x="4412753" y="5057676"/>
                </a:moveTo>
                <a:cubicBezTo>
                  <a:pt x="4407792" y="5057676"/>
                  <a:pt x="4402832" y="5060157"/>
                  <a:pt x="4397870" y="5065118"/>
                </a:cubicBezTo>
                <a:cubicBezTo>
                  <a:pt x="4392909" y="5070079"/>
                  <a:pt x="4390429" y="5075040"/>
                  <a:pt x="4390429" y="5080000"/>
                </a:cubicBezTo>
                <a:cubicBezTo>
                  <a:pt x="4390429" y="5084962"/>
                  <a:pt x="4392909" y="5087442"/>
                  <a:pt x="4397870" y="5087442"/>
                </a:cubicBezTo>
                <a:cubicBezTo>
                  <a:pt x="4402832" y="5087442"/>
                  <a:pt x="4405312" y="5084962"/>
                  <a:pt x="4405312" y="5080000"/>
                </a:cubicBezTo>
                <a:lnTo>
                  <a:pt x="4405312" y="5065118"/>
                </a:lnTo>
                <a:close/>
                <a:moveTo>
                  <a:pt x="4680644" y="5050235"/>
                </a:moveTo>
                <a:lnTo>
                  <a:pt x="4688085" y="5057676"/>
                </a:lnTo>
                <a:cubicBezTo>
                  <a:pt x="4688085" y="5062638"/>
                  <a:pt x="4686845" y="5065118"/>
                  <a:pt x="4684365" y="5065118"/>
                </a:cubicBezTo>
                <a:cubicBezTo>
                  <a:pt x="4681885" y="5065118"/>
                  <a:pt x="4679403" y="5062638"/>
                  <a:pt x="4676923" y="5057676"/>
                </a:cubicBezTo>
                <a:cubicBezTo>
                  <a:pt x="4674443" y="5052715"/>
                  <a:pt x="4675683" y="5050235"/>
                  <a:pt x="4680644" y="5050235"/>
                </a:cubicBezTo>
                <a:close/>
                <a:moveTo>
                  <a:pt x="4449960" y="5050235"/>
                </a:moveTo>
                <a:lnTo>
                  <a:pt x="4442519" y="5057676"/>
                </a:lnTo>
                <a:cubicBezTo>
                  <a:pt x="4437558" y="5062638"/>
                  <a:pt x="4437558" y="5065118"/>
                  <a:pt x="4442519" y="5065118"/>
                </a:cubicBezTo>
                <a:cubicBezTo>
                  <a:pt x="4447480" y="5065118"/>
                  <a:pt x="4449960" y="5062638"/>
                  <a:pt x="4449960" y="5057676"/>
                </a:cubicBezTo>
                <a:cubicBezTo>
                  <a:pt x="4449960" y="5052715"/>
                  <a:pt x="4449960" y="5050235"/>
                  <a:pt x="4449960" y="5050235"/>
                </a:cubicBezTo>
                <a:close/>
                <a:moveTo>
                  <a:pt x="4890864" y="5047444"/>
                </a:moveTo>
                <a:cubicBezTo>
                  <a:pt x="4894584" y="5048065"/>
                  <a:pt x="4896445" y="5050235"/>
                  <a:pt x="4896445" y="5053956"/>
                </a:cubicBezTo>
                <a:cubicBezTo>
                  <a:pt x="4896445" y="5061397"/>
                  <a:pt x="4898925" y="5062638"/>
                  <a:pt x="4903886" y="5057676"/>
                </a:cubicBezTo>
                <a:lnTo>
                  <a:pt x="4911327" y="5072559"/>
                </a:lnTo>
                <a:cubicBezTo>
                  <a:pt x="4901406" y="5077520"/>
                  <a:pt x="4893965" y="5077520"/>
                  <a:pt x="4889003" y="5072559"/>
                </a:cubicBezTo>
                <a:cubicBezTo>
                  <a:pt x="4884042" y="5072559"/>
                  <a:pt x="4884042" y="5070079"/>
                  <a:pt x="4889003" y="5065118"/>
                </a:cubicBezTo>
                <a:lnTo>
                  <a:pt x="4881562" y="5057676"/>
                </a:lnTo>
                <a:cubicBezTo>
                  <a:pt x="4881562" y="5062638"/>
                  <a:pt x="4879082" y="5062638"/>
                  <a:pt x="4874120" y="5057676"/>
                </a:cubicBezTo>
                <a:lnTo>
                  <a:pt x="4874120" y="5050235"/>
                </a:lnTo>
                <a:cubicBezTo>
                  <a:pt x="4881562" y="5047755"/>
                  <a:pt x="4887143" y="5046825"/>
                  <a:pt x="4890864" y="5047444"/>
                </a:cubicBezTo>
                <a:close/>
                <a:moveTo>
                  <a:pt x="4523444" y="5045816"/>
                </a:moveTo>
                <a:cubicBezTo>
                  <a:pt x="4521584" y="5045662"/>
                  <a:pt x="4519413" y="5045894"/>
                  <a:pt x="4516933" y="5046514"/>
                </a:cubicBezTo>
                <a:cubicBezTo>
                  <a:pt x="4507011" y="5048995"/>
                  <a:pt x="4507011" y="5057676"/>
                  <a:pt x="4516933" y="5072559"/>
                </a:cubicBezTo>
                <a:lnTo>
                  <a:pt x="4531816" y="5065118"/>
                </a:lnTo>
                <a:cubicBezTo>
                  <a:pt x="4531816" y="5075040"/>
                  <a:pt x="4531816" y="5080000"/>
                  <a:pt x="4531816" y="5080000"/>
                </a:cubicBezTo>
                <a:lnTo>
                  <a:pt x="4524374" y="5087442"/>
                </a:lnTo>
                <a:cubicBezTo>
                  <a:pt x="4529336" y="5087442"/>
                  <a:pt x="4531816" y="5089923"/>
                  <a:pt x="4531816" y="5094883"/>
                </a:cubicBezTo>
                <a:lnTo>
                  <a:pt x="4539257" y="5094883"/>
                </a:lnTo>
                <a:cubicBezTo>
                  <a:pt x="4544218" y="5084962"/>
                  <a:pt x="4544218" y="5077520"/>
                  <a:pt x="4539257" y="5072559"/>
                </a:cubicBezTo>
                <a:cubicBezTo>
                  <a:pt x="4534296" y="5067598"/>
                  <a:pt x="4531816" y="5062638"/>
                  <a:pt x="4531816" y="5057676"/>
                </a:cubicBezTo>
                <a:cubicBezTo>
                  <a:pt x="4531816" y="5050235"/>
                  <a:pt x="4529025" y="5046282"/>
                  <a:pt x="4523444" y="5045816"/>
                </a:cubicBezTo>
                <a:close/>
                <a:moveTo>
                  <a:pt x="4851796" y="5042793"/>
                </a:moveTo>
                <a:cubicBezTo>
                  <a:pt x="4856758" y="5042793"/>
                  <a:pt x="4859238" y="5044033"/>
                  <a:pt x="4859238" y="5046514"/>
                </a:cubicBezTo>
                <a:cubicBezTo>
                  <a:pt x="4859238" y="5048995"/>
                  <a:pt x="4856758" y="5050235"/>
                  <a:pt x="4851796" y="5050235"/>
                </a:cubicBezTo>
                <a:close/>
                <a:moveTo>
                  <a:pt x="4799706" y="5042793"/>
                </a:moveTo>
                <a:lnTo>
                  <a:pt x="4807148" y="5057676"/>
                </a:lnTo>
                <a:cubicBezTo>
                  <a:pt x="4802186" y="5057676"/>
                  <a:pt x="4799706" y="5060157"/>
                  <a:pt x="4799706" y="5065118"/>
                </a:cubicBezTo>
                <a:lnTo>
                  <a:pt x="4792265" y="5080000"/>
                </a:lnTo>
                <a:cubicBezTo>
                  <a:pt x="4787304" y="5065118"/>
                  <a:pt x="4786064" y="5055196"/>
                  <a:pt x="4788544" y="5050235"/>
                </a:cubicBezTo>
                <a:cubicBezTo>
                  <a:pt x="4791024" y="5045274"/>
                  <a:pt x="4794745" y="5042793"/>
                  <a:pt x="4799706" y="5042793"/>
                </a:cubicBezTo>
                <a:close/>
                <a:moveTo>
                  <a:pt x="4777382" y="5035352"/>
                </a:moveTo>
                <a:cubicBezTo>
                  <a:pt x="4782343" y="5040313"/>
                  <a:pt x="4779862" y="5042793"/>
                  <a:pt x="4769941" y="5042793"/>
                </a:cubicBezTo>
                <a:cubicBezTo>
                  <a:pt x="4769941" y="5047755"/>
                  <a:pt x="4764979" y="5047755"/>
                  <a:pt x="4755058" y="5042793"/>
                </a:cubicBezTo>
                <a:cubicBezTo>
                  <a:pt x="4735214" y="5042793"/>
                  <a:pt x="4725292" y="5047755"/>
                  <a:pt x="4725292" y="5057676"/>
                </a:cubicBezTo>
                <a:cubicBezTo>
                  <a:pt x="4725292" y="5062638"/>
                  <a:pt x="4730254" y="5065118"/>
                  <a:pt x="4740175" y="5065118"/>
                </a:cubicBezTo>
                <a:lnTo>
                  <a:pt x="4732734" y="5072559"/>
                </a:lnTo>
                <a:lnTo>
                  <a:pt x="4725292" y="5072559"/>
                </a:lnTo>
                <a:cubicBezTo>
                  <a:pt x="4725292" y="5067598"/>
                  <a:pt x="4722812" y="5063878"/>
                  <a:pt x="4717851" y="5061397"/>
                </a:cubicBezTo>
                <a:cubicBezTo>
                  <a:pt x="4712890" y="5058917"/>
                  <a:pt x="4715371" y="5052715"/>
                  <a:pt x="4725292" y="5042793"/>
                </a:cubicBezTo>
                <a:close/>
                <a:moveTo>
                  <a:pt x="4635995" y="5035352"/>
                </a:moveTo>
                <a:lnTo>
                  <a:pt x="4673202" y="5035352"/>
                </a:lnTo>
                <a:lnTo>
                  <a:pt x="4650878" y="5050235"/>
                </a:lnTo>
                <a:cubicBezTo>
                  <a:pt x="4645917" y="5045274"/>
                  <a:pt x="4640957" y="5044033"/>
                  <a:pt x="4635995" y="5046514"/>
                </a:cubicBezTo>
                <a:cubicBezTo>
                  <a:pt x="4631034" y="5048995"/>
                  <a:pt x="4628554" y="5050235"/>
                  <a:pt x="4628554" y="5050235"/>
                </a:cubicBezTo>
                <a:cubicBezTo>
                  <a:pt x="4628554" y="5060157"/>
                  <a:pt x="4623593" y="5060157"/>
                  <a:pt x="4613671" y="5050235"/>
                </a:cubicBezTo>
                <a:cubicBezTo>
                  <a:pt x="4608710" y="5045274"/>
                  <a:pt x="4609951" y="5042793"/>
                  <a:pt x="4617392" y="5042793"/>
                </a:cubicBezTo>
                <a:cubicBezTo>
                  <a:pt x="4624833" y="5042793"/>
                  <a:pt x="4631034" y="5040313"/>
                  <a:pt x="4635995" y="5035352"/>
                </a:cubicBezTo>
                <a:close/>
                <a:moveTo>
                  <a:pt x="4717851" y="5027911"/>
                </a:moveTo>
                <a:lnTo>
                  <a:pt x="4732734" y="5027911"/>
                </a:lnTo>
                <a:cubicBezTo>
                  <a:pt x="4732734" y="5027911"/>
                  <a:pt x="4730254" y="5029151"/>
                  <a:pt x="4725292" y="5031631"/>
                </a:cubicBezTo>
                <a:cubicBezTo>
                  <a:pt x="4720331" y="5034112"/>
                  <a:pt x="4717851" y="5032872"/>
                  <a:pt x="4717851" y="5027911"/>
                </a:cubicBezTo>
                <a:close/>
                <a:moveTo>
                  <a:pt x="4390429" y="5024190"/>
                </a:moveTo>
                <a:cubicBezTo>
                  <a:pt x="4387948" y="5024190"/>
                  <a:pt x="4385468" y="5025430"/>
                  <a:pt x="4382988" y="5027911"/>
                </a:cubicBezTo>
                <a:lnTo>
                  <a:pt x="4390429" y="5027911"/>
                </a:lnTo>
                <a:lnTo>
                  <a:pt x="4397870" y="5027911"/>
                </a:lnTo>
                <a:cubicBezTo>
                  <a:pt x="4397870" y="5032872"/>
                  <a:pt x="4400351" y="5035352"/>
                  <a:pt x="4405312" y="5035352"/>
                </a:cubicBezTo>
                <a:cubicBezTo>
                  <a:pt x="4410273" y="5035352"/>
                  <a:pt x="4412753" y="5035352"/>
                  <a:pt x="4412753" y="5035352"/>
                </a:cubicBezTo>
                <a:cubicBezTo>
                  <a:pt x="4412753" y="5035352"/>
                  <a:pt x="4412753" y="5032872"/>
                  <a:pt x="4412753" y="5027911"/>
                </a:cubicBezTo>
                <a:lnTo>
                  <a:pt x="4397870" y="5027911"/>
                </a:lnTo>
                <a:cubicBezTo>
                  <a:pt x="4395390" y="5025430"/>
                  <a:pt x="4392909" y="5024190"/>
                  <a:pt x="4390429" y="5024190"/>
                </a:cubicBezTo>
                <a:close/>
                <a:moveTo>
                  <a:pt x="5075038" y="5020469"/>
                </a:moveTo>
                <a:lnTo>
                  <a:pt x="5075038" y="5027911"/>
                </a:lnTo>
                <a:cubicBezTo>
                  <a:pt x="5070077" y="5027911"/>
                  <a:pt x="5067597" y="5027911"/>
                  <a:pt x="5067597" y="5027911"/>
                </a:cubicBezTo>
                <a:cubicBezTo>
                  <a:pt x="5067597" y="5032872"/>
                  <a:pt x="5067597" y="5035352"/>
                  <a:pt x="5067597" y="5035352"/>
                </a:cubicBezTo>
                <a:lnTo>
                  <a:pt x="5060156" y="5027911"/>
                </a:lnTo>
                <a:close/>
                <a:moveTo>
                  <a:pt x="4822031" y="5020469"/>
                </a:moveTo>
                <a:lnTo>
                  <a:pt x="4829472" y="5027911"/>
                </a:lnTo>
                <a:cubicBezTo>
                  <a:pt x="4819551" y="5032872"/>
                  <a:pt x="4814589" y="5032872"/>
                  <a:pt x="4814589" y="5027911"/>
                </a:cubicBezTo>
                <a:cubicBezTo>
                  <a:pt x="4814589" y="5022950"/>
                  <a:pt x="4817069" y="5020469"/>
                  <a:pt x="4822031" y="5020469"/>
                </a:cubicBezTo>
                <a:close/>
                <a:moveTo>
                  <a:pt x="4755058" y="5020469"/>
                </a:moveTo>
                <a:cubicBezTo>
                  <a:pt x="4760019" y="5020469"/>
                  <a:pt x="4762499" y="5021710"/>
                  <a:pt x="4762499" y="5024190"/>
                </a:cubicBezTo>
                <a:cubicBezTo>
                  <a:pt x="4762499" y="5026671"/>
                  <a:pt x="4760019" y="5027911"/>
                  <a:pt x="4755058" y="5027911"/>
                </a:cubicBezTo>
                <a:cubicBezTo>
                  <a:pt x="4750097" y="5027911"/>
                  <a:pt x="4747617" y="5026671"/>
                  <a:pt x="4747617" y="5024190"/>
                </a:cubicBezTo>
                <a:cubicBezTo>
                  <a:pt x="4747617" y="5021710"/>
                  <a:pt x="4750097" y="5020469"/>
                  <a:pt x="4755058" y="5020469"/>
                </a:cubicBezTo>
                <a:close/>
                <a:moveTo>
                  <a:pt x="4511352" y="5016748"/>
                </a:moveTo>
                <a:cubicBezTo>
                  <a:pt x="4507631" y="5016748"/>
                  <a:pt x="4504531" y="5017989"/>
                  <a:pt x="4502050" y="5020469"/>
                </a:cubicBezTo>
                <a:lnTo>
                  <a:pt x="4516933" y="5027911"/>
                </a:lnTo>
                <a:cubicBezTo>
                  <a:pt x="4521894" y="5027911"/>
                  <a:pt x="4524374" y="5030391"/>
                  <a:pt x="4524374" y="5035352"/>
                </a:cubicBezTo>
                <a:lnTo>
                  <a:pt x="4531816" y="5035352"/>
                </a:lnTo>
                <a:cubicBezTo>
                  <a:pt x="4531816" y="5035352"/>
                  <a:pt x="4531816" y="5032872"/>
                  <a:pt x="4531816" y="5027911"/>
                </a:cubicBezTo>
                <a:cubicBezTo>
                  <a:pt x="4531816" y="5022950"/>
                  <a:pt x="4529336" y="5020469"/>
                  <a:pt x="4524374" y="5020469"/>
                </a:cubicBezTo>
                <a:cubicBezTo>
                  <a:pt x="4519414" y="5017989"/>
                  <a:pt x="4515073" y="5016748"/>
                  <a:pt x="4511352" y="5016748"/>
                </a:cubicBezTo>
                <a:close/>
                <a:moveTo>
                  <a:pt x="4948535" y="5013028"/>
                </a:moveTo>
                <a:cubicBezTo>
                  <a:pt x="4953496" y="5013028"/>
                  <a:pt x="4957217" y="5014268"/>
                  <a:pt x="4959697" y="5016748"/>
                </a:cubicBezTo>
                <a:cubicBezTo>
                  <a:pt x="4962177" y="5019229"/>
                  <a:pt x="4968379" y="5020469"/>
                  <a:pt x="4978300" y="5020469"/>
                </a:cubicBezTo>
                <a:lnTo>
                  <a:pt x="4941093" y="5027911"/>
                </a:lnTo>
                <a:cubicBezTo>
                  <a:pt x="4941093" y="5022950"/>
                  <a:pt x="4942334" y="5020469"/>
                  <a:pt x="4944814" y="5020469"/>
                </a:cubicBezTo>
                <a:cubicBezTo>
                  <a:pt x="4947294" y="5020469"/>
                  <a:pt x="4948535" y="5017989"/>
                  <a:pt x="4948535" y="5013028"/>
                </a:cubicBezTo>
                <a:close/>
                <a:moveTo>
                  <a:pt x="4554140" y="5013028"/>
                </a:moveTo>
                <a:cubicBezTo>
                  <a:pt x="4554140" y="5013028"/>
                  <a:pt x="4554140" y="5015508"/>
                  <a:pt x="4554140" y="5020469"/>
                </a:cubicBezTo>
                <a:cubicBezTo>
                  <a:pt x="4554140" y="5025430"/>
                  <a:pt x="4556620" y="5027911"/>
                  <a:pt x="4561581" y="5027911"/>
                </a:cubicBezTo>
                <a:lnTo>
                  <a:pt x="4561581" y="5020469"/>
                </a:lnTo>
                <a:cubicBezTo>
                  <a:pt x="4561581" y="5015508"/>
                  <a:pt x="4559101" y="5013028"/>
                  <a:pt x="4554140" y="5013028"/>
                </a:cubicBezTo>
                <a:close/>
                <a:moveTo>
                  <a:pt x="1451074" y="5013028"/>
                </a:moveTo>
                <a:cubicBezTo>
                  <a:pt x="1456035" y="5013028"/>
                  <a:pt x="1460996" y="5017989"/>
                  <a:pt x="1465957" y="5027911"/>
                </a:cubicBezTo>
                <a:cubicBezTo>
                  <a:pt x="1470918" y="5042793"/>
                  <a:pt x="1465957" y="5045274"/>
                  <a:pt x="1451074" y="5035352"/>
                </a:cubicBezTo>
                <a:cubicBezTo>
                  <a:pt x="1436191" y="5025430"/>
                  <a:pt x="1436191" y="5017989"/>
                  <a:pt x="1451074" y="5013028"/>
                </a:cubicBezTo>
                <a:close/>
                <a:moveTo>
                  <a:pt x="5052714" y="5005586"/>
                </a:moveTo>
                <a:cubicBezTo>
                  <a:pt x="5057676" y="5005586"/>
                  <a:pt x="5060156" y="5006826"/>
                  <a:pt x="5060156" y="5009307"/>
                </a:cubicBezTo>
                <a:cubicBezTo>
                  <a:pt x="5060156" y="5011788"/>
                  <a:pt x="5057676" y="5013028"/>
                  <a:pt x="5052714" y="5013028"/>
                </a:cubicBezTo>
                <a:cubicBezTo>
                  <a:pt x="5047753" y="5013028"/>
                  <a:pt x="5045273" y="5011788"/>
                  <a:pt x="5045273" y="5009307"/>
                </a:cubicBezTo>
                <a:cubicBezTo>
                  <a:pt x="5045273" y="5006826"/>
                  <a:pt x="5047753" y="5005586"/>
                  <a:pt x="5052714" y="5005586"/>
                </a:cubicBezTo>
                <a:close/>
                <a:moveTo>
                  <a:pt x="4773661" y="5005586"/>
                </a:moveTo>
                <a:cubicBezTo>
                  <a:pt x="4781103" y="5005586"/>
                  <a:pt x="4784824" y="5010548"/>
                  <a:pt x="4784824" y="5020469"/>
                </a:cubicBezTo>
                <a:lnTo>
                  <a:pt x="4777382" y="5027911"/>
                </a:lnTo>
                <a:cubicBezTo>
                  <a:pt x="4777382" y="5022950"/>
                  <a:pt x="4776142" y="5019229"/>
                  <a:pt x="4773661" y="5016748"/>
                </a:cubicBezTo>
                <a:cubicBezTo>
                  <a:pt x="4771181" y="5014268"/>
                  <a:pt x="4767461" y="5013028"/>
                  <a:pt x="4762499" y="5013028"/>
                </a:cubicBezTo>
                <a:lnTo>
                  <a:pt x="4755058" y="5013028"/>
                </a:lnTo>
                <a:cubicBezTo>
                  <a:pt x="4760019" y="5008067"/>
                  <a:pt x="4766220" y="5005586"/>
                  <a:pt x="4773661" y="5005586"/>
                </a:cubicBezTo>
                <a:close/>
                <a:moveTo>
                  <a:pt x="4576464" y="5005586"/>
                </a:moveTo>
                <a:cubicBezTo>
                  <a:pt x="4576464" y="5005586"/>
                  <a:pt x="4575224" y="5006826"/>
                  <a:pt x="4572744" y="5009307"/>
                </a:cubicBezTo>
                <a:cubicBezTo>
                  <a:pt x="4570263" y="5011788"/>
                  <a:pt x="4569023" y="5013028"/>
                  <a:pt x="4569023" y="5013028"/>
                </a:cubicBezTo>
                <a:cubicBezTo>
                  <a:pt x="4569023" y="5013028"/>
                  <a:pt x="4571503" y="5013028"/>
                  <a:pt x="4576464" y="5013028"/>
                </a:cubicBezTo>
                <a:cubicBezTo>
                  <a:pt x="4576464" y="5008067"/>
                  <a:pt x="4576464" y="5005586"/>
                  <a:pt x="4576464" y="5005586"/>
                </a:cubicBezTo>
                <a:close/>
                <a:moveTo>
                  <a:pt x="1268760" y="5005586"/>
                </a:moveTo>
                <a:cubicBezTo>
                  <a:pt x="1271240" y="5005586"/>
                  <a:pt x="1272480" y="5008067"/>
                  <a:pt x="1272480" y="5013028"/>
                </a:cubicBezTo>
                <a:cubicBezTo>
                  <a:pt x="1267519" y="5013028"/>
                  <a:pt x="1265039" y="5011788"/>
                  <a:pt x="1265039" y="5009307"/>
                </a:cubicBezTo>
                <a:cubicBezTo>
                  <a:pt x="1265039" y="5006826"/>
                  <a:pt x="1266279" y="5005586"/>
                  <a:pt x="1268760" y="5005586"/>
                </a:cubicBezTo>
                <a:close/>
                <a:moveTo>
                  <a:pt x="5008066" y="4998145"/>
                </a:moveTo>
                <a:cubicBezTo>
                  <a:pt x="5013027" y="4998145"/>
                  <a:pt x="5017987" y="5000626"/>
                  <a:pt x="5022949" y="5005586"/>
                </a:cubicBezTo>
                <a:lnTo>
                  <a:pt x="5022949" y="5013028"/>
                </a:lnTo>
                <a:cubicBezTo>
                  <a:pt x="5017987" y="5013028"/>
                  <a:pt x="5013027" y="5010548"/>
                  <a:pt x="5008066" y="5005586"/>
                </a:cubicBezTo>
                <a:close/>
                <a:moveTo>
                  <a:pt x="4673202" y="4998145"/>
                </a:moveTo>
                <a:cubicBezTo>
                  <a:pt x="4673202" y="5003106"/>
                  <a:pt x="4675683" y="5005586"/>
                  <a:pt x="4680644" y="5005586"/>
                </a:cubicBezTo>
                <a:cubicBezTo>
                  <a:pt x="4685605" y="5005586"/>
                  <a:pt x="4688085" y="5003106"/>
                  <a:pt x="4688085" y="4998145"/>
                </a:cubicBezTo>
                <a:cubicBezTo>
                  <a:pt x="4683124" y="4998145"/>
                  <a:pt x="4680644" y="4998145"/>
                  <a:pt x="4680644" y="4998145"/>
                </a:cubicBezTo>
                <a:close/>
                <a:moveTo>
                  <a:pt x="4890864" y="4994424"/>
                </a:moveTo>
                <a:cubicBezTo>
                  <a:pt x="4893344" y="4994424"/>
                  <a:pt x="4896445" y="4995665"/>
                  <a:pt x="4900165" y="4998145"/>
                </a:cubicBezTo>
                <a:cubicBezTo>
                  <a:pt x="4907607" y="5003106"/>
                  <a:pt x="4913808" y="5003106"/>
                  <a:pt x="4918769" y="4998145"/>
                </a:cubicBezTo>
                <a:cubicBezTo>
                  <a:pt x="4923730" y="4998145"/>
                  <a:pt x="4927451" y="4998145"/>
                  <a:pt x="4929931" y="4998145"/>
                </a:cubicBezTo>
                <a:cubicBezTo>
                  <a:pt x="4932411" y="4998145"/>
                  <a:pt x="4933652" y="5000626"/>
                  <a:pt x="4933652" y="5005586"/>
                </a:cubicBezTo>
                <a:cubicBezTo>
                  <a:pt x="4938613" y="5010548"/>
                  <a:pt x="4938613" y="5014268"/>
                  <a:pt x="4933652" y="5016748"/>
                </a:cubicBezTo>
                <a:cubicBezTo>
                  <a:pt x="4928690" y="5019229"/>
                  <a:pt x="4923730" y="5017989"/>
                  <a:pt x="4918769" y="5013028"/>
                </a:cubicBezTo>
                <a:lnTo>
                  <a:pt x="4896445" y="5013028"/>
                </a:lnTo>
                <a:lnTo>
                  <a:pt x="4889003" y="5013028"/>
                </a:lnTo>
                <a:cubicBezTo>
                  <a:pt x="4884042" y="5008067"/>
                  <a:pt x="4882802" y="5003106"/>
                  <a:pt x="4885283" y="4998145"/>
                </a:cubicBezTo>
                <a:cubicBezTo>
                  <a:pt x="4886523" y="4995665"/>
                  <a:pt x="4888383" y="4994424"/>
                  <a:pt x="4890864" y="4994424"/>
                </a:cubicBezTo>
                <a:close/>
                <a:moveTo>
                  <a:pt x="4814589" y="4990704"/>
                </a:moveTo>
                <a:lnTo>
                  <a:pt x="4822031" y="4990704"/>
                </a:lnTo>
                <a:cubicBezTo>
                  <a:pt x="4826992" y="4995665"/>
                  <a:pt x="4829472" y="5000626"/>
                  <a:pt x="4829472" y="5005586"/>
                </a:cubicBezTo>
                <a:lnTo>
                  <a:pt x="4799706" y="5013028"/>
                </a:lnTo>
                <a:lnTo>
                  <a:pt x="4807148" y="5005586"/>
                </a:lnTo>
                <a:cubicBezTo>
                  <a:pt x="4812109" y="5005586"/>
                  <a:pt x="4814589" y="5004346"/>
                  <a:pt x="4814589" y="5001866"/>
                </a:cubicBezTo>
                <a:cubicBezTo>
                  <a:pt x="4814589" y="4999386"/>
                  <a:pt x="4814589" y="4995665"/>
                  <a:pt x="4814589" y="4990704"/>
                </a:cubicBezTo>
                <a:close/>
                <a:moveTo>
                  <a:pt x="4740175" y="4990704"/>
                </a:moveTo>
                <a:cubicBezTo>
                  <a:pt x="4740175" y="4990704"/>
                  <a:pt x="4742655" y="4990704"/>
                  <a:pt x="4747617" y="4990704"/>
                </a:cubicBezTo>
                <a:lnTo>
                  <a:pt x="4755058" y="4998145"/>
                </a:lnTo>
                <a:lnTo>
                  <a:pt x="4740175" y="4998145"/>
                </a:lnTo>
                <a:cubicBezTo>
                  <a:pt x="4740175" y="4993184"/>
                  <a:pt x="4740175" y="4990704"/>
                  <a:pt x="4740175" y="4990704"/>
                </a:cubicBezTo>
                <a:close/>
                <a:moveTo>
                  <a:pt x="4628554" y="4983262"/>
                </a:moveTo>
                <a:lnTo>
                  <a:pt x="4628554" y="4990704"/>
                </a:lnTo>
                <a:cubicBezTo>
                  <a:pt x="4628554" y="4995665"/>
                  <a:pt x="4628554" y="4998145"/>
                  <a:pt x="4628554" y="4998145"/>
                </a:cubicBezTo>
                <a:lnTo>
                  <a:pt x="4635995" y="4990704"/>
                </a:lnTo>
                <a:cubicBezTo>
                  <a:pt x="4635995" y="4990704"/>
                  <a:pt x="4635995" y="4989464"/>
                  <a:pt x="4635995" y="4986983"/>
                </a:cubicBezTo>
                <a:cubicBezTo>
                  <a:pt x="4635995" y="4984503"/>
                  <a:pt x="4633515" y="4983262"/>
                  <a:pt x="4628554" y="4983262"/>
                </a:cubicBezTo>
                <a:close/>
                <a:moveTo>
                  <a:pt x="4583906" y="4983262"/>
                </a:moveTo>
                <a:cubicBezTo>
                  <a:pt x="4578944" y="4993184"/>
                  <a:pt x="4581426" y="5000626"/>
                  <a:pt x="4591347" y="5005586"/>
                </a:cubicBezTo>
                <a:cubicBezTo>
                  <a:pt x="4601269" y="5010548"/>
                  <a:pt x="4606230" y="5013028"/>
                  <a:pt x="4606230" y="5013028"/>
                </a:cubicBezTo>
                <a:lnTo>
                  <a:pt x="4606230" y="5005586"/>
                </a:lnTo>
                <a:cubicBezTo>
                  <a:pt x="4601269" y="4995665"/>
                  <a:pt x="4598788" y="4990704"/>
                  <a:pt x="4598788" y="4990704"/>
                </a:cubicBezTo>
                <a:close/>
                <a:moveTo>
                  <a:pt x="1117141" y="4977681"/>
                </a:moveTo>
                <a:cubicBezTo>
                  <a:pt x="1117761" y="4977681"/>
                  <a:pt x="1118691" y="4978301"/>
                  <a:pt x="1119931" y="4979541"/>
                </a:cubicBezTo>
                <a:cubicBezTo>
                  <a:pt x="1122412" y="4982022"/>
                  <a:pt x="1123652" y="4985743"/>
                  <a:pt x="1123652" y="4990704"/>
                </a:cubicBezTo>
                <a:cubicBezTo>
                  <a:pt x="1123652" y="4990704"/>
                  <a:pt x="1121172" y="4990704"/>
                  <a:pt x="1116211" y="4990704"/>
                </a:cubicBezTo>
                <a:cubicBezTo>
                  <a:pt x="1116211" y="4985743"/>
                  <a:pt x="1116211" y="4982022"/>
                  <a:pt x="1116211" y="4979541"/>
                </a:cubicBezTo>
                <a:cubicBezTo>
                  <a:pt x="1116211" y="4978301"/>
                  <a:pt x="1116521" y="4977681"/>
                  <a:pt x="1117141" y="4977681"/>
                </a:cubicBezTo>
                <a:close/>
                <a:moveTo>
                  <a:pt x="4970859" y="4975821"/>
                </a:moveTo>
                <a:lnTo>
                  <a:pt x="4978300" y="4975821"/>
                </a:lnTo>
                <a:cubicBezTo>
                  <a:pt x="4983261" y="4975821"/>
                  <a:pt x="4988222" y="4975821"/>
                  <a:pt x="4993183" y="4975821"/>
                </a:cubicBezTo>
                <a:cubicBezTo>
                  <a:pt x="4993183" y="4975821"/>
                  <a:pt x="4993183" y="4978301"/>
                  <a:pt x="4993183" y="4983262"/>
                </a:cubicBezTo>
                <a:cubicBezTo>
                  <a:pt x="4993183" y="4988223"/>
                  <a:pt x="4988222" y="4988223"/>
                  <a:pt x="4978300" y="4983262"/>
                </a:cubicBezTo>
                <a:close/>
                <a:moveTo>
                  <a:pt x="1480840" y="4975821"/>
                </a:moveTo>
                <a:cubicBezTo>
                  <a:pt x="1485800" y="4975821"/>
                  <a:pt x="1488281" y="4978301"/>
                  <a:pt x="1488281" y="4983262"/>
                </a:cubicBezTo>
                <a:cubicBezTo>
                  <a:pt x="1478359" y="4983262"/>
                  <a:pt x="1470918" y="4983262"/>
                  <a:pt x="1465957" y="4983262"/>
                </a:cubicBezTo>
                <a:close/>
                <a:moveTo>
                  <a:pt x="4948535" y="4968379"/>
                </a:moveTo>
                <a:lnTo>
                  <a:pt x="4955976" y="4975821"/>
                </a:lnTo>
                <a:cubicBezTo>
                  <a:pt x="4951015" y="4980782"/>
                  <a:pt x="4951015" y="4985743"/>
                  <a:pt x="4955976" y="4990704"/>
                </a:cubicBezTo>
                <a:lnTo>
                  <a:pt x="4955976" y="4998145"/>
                </a:lnTo>
                <a:lnTo>
                  <a:pt x="4941093" y="4990704"/>
                </a:lnTo>
                <a:cubicBezTo>
                  <a:pt x="4931172" y="4980782"/>
                  <a:pt x="4933652" y="4973341"/>
                  <a:pt x="4948535" y="4968379"/>
                </a:cubicBezTo>
                <a:close/>
                <a:moveTo>
                  <a:pt x="4859238" y="4968379"/>
                </a:moveTo>
                <a:cubicBezTo>
                  <a:pt x="4864199" y="4973341"/>
                  <a:pt x="4864199" y="4978301"/>
                  <a:pt x="4859238" y="4983262"/>
                </a:cubicBezTo>
                <a:cubicBezTo>
                  <a:pt x="4859238" y="4988223"/>
                  <a:pt x="4854276" y="4985743"/>
                  <a:pt x="4844355" y="4975821"/>
                </a:cubicBezTo>
                <a:close/>
                <a:moveTo>
                  <a:pt x="4643437" y="4968379"/>
                </a:moveTo>
                <a:lnTo>
                  <a:pt x="4643437" y="4983262"/>
                </a:lnTo>
                <a:lnTo>
                  <a:pt x="4658320" y="4975821"/>
                </a:lnTo>
                <a:cubicBezTo>
                  <a:pt x="4653358" y="4975821"/>
                  <a:pt x="4650878" y="4975821"/>
                  <a:pt x="4650878" y="4975821"/>
                </a:cubicBezTo>
                <a:cubicBezTo>
                  <a:pt x="4650878" y="4975821"/>
                  <a:pt x="4649638" y="4974581"/>
                  <a:pt x="4647158" y="4972100"/>
                </a:cubicBezTo>
                <a:cubicBezTo>
                  <a:pt x="4644677" y="4969620"/>
                  <a:pt x="4643437" y="4968379"/>
                  <a:pt x="4643437" y="4968379"/>
                </a:cubicBezTo>
                <a:close/>
                <a:moveTo>
                  <a:pt x="1413867" y="4968379"/>
                </a:moveTo>
                <a:lnTo>
                  <a:pt x="1421308" y="4968379"/>
                </a:lnTo>
                <a:cubicBezTo>
                  <a:pt x="1426269" y="4968379"/>
                  <a:pt x="1426269" y="4970860"/>
                  <a:pt x="1421308" y="4975821"/>
                </a:cubicBezTo>
                <a:cubicBezTo>
                  <a:pt x="1416347" y="4975821"/>
                  <a:pt x="1413867" y="4974581"/>
                  <a:pt x="1413867" y="4972100"/>
                </a:cubicBezTo>
                <a:cubicBezTo>
                  <a:pt x="1413867" y="4969620"/>
                  <a:pt x="1413867" y="4968379"/>
                  <a:pt x="1413867" y="4968379"/>
                </a:cubicBezTo>
                <a:close/>
                <a:moveTo>
                  <a:pt x="5171777" y="4953497"/>
                </a:moveTo>
                <a:cubicBezTo>
                  <a:pt x="5181698" y="4953497"/>
                  <a:pt x="5186660" y="4954737"/>
                  <a:pt x="5186660" y="4957217"/>
                </a:cubicBezTo>
                <a:cubicBezTo>
                  <a:pt x="5186660" y="4959698"/>
                  <a:pt x="5184179" y="4960938"/>
                  <a:pt x="5179218" y="4960938"/>
                </a:cubicBezTo>
                <a:cubicBezTo>
                  <a:pt x="5174257" y="4960938"/>
                  <a:pt x="5169297" y="4960938"/>
                  <a:pt x="5164335" y="4960938"/>
                </a:cubicBezTo>
                <a:close/>
                <a:moveTo>
                  <a:pt x="4688085" y="4953497"/>
                </a:moveTo>
                <a:cubicBezTo>
                  <a:pt x="4688085" y="4953497"/>
                  <a:pt x="4686845" y="4954737"/>
                  <a:pt x="4684365" y="4957217"/>
                </a:cubicBezTo>
                <a:cubicBezTo>
                  <a:pt x="4681885" y="4959698"/>
                  <a:pt x="4680644" y="4963419"/>
                  <a:pt x="4680644" y="4968379"/>
                </a:cubicBezTo>
                <a:lnTo>
                  <a:pt x="4673202" y="4975821"/>
                </a:lnTo>
                <a:lnTo>
                  <a:pt x="4688085" y="4968379"/>
                </a:lnTo>
                <a:cubicBezTo>
                  <a:pt x="4693047" y="4963419"/>
                  <a:pt x="4693047" y="4958458"/>
                  <a:pt x="4688085" y="4953497"/>
                </a:cubicBezTo>
                <a:close/>
                <a:moveTo>
                  <a:pt x="1365498" y="4953497"/>
                </a:moveTo>
                <a:cubicBezTo>
                  <a:pt x="1367978" y="4953497"/>
                  <a:pt x="1369219" y="4955977"/>
                  <a:pt x="1369219" y="4960938"/>
                </a:cubicBezTo>
                <a:lnTo>
                  <a:pt x="1361777" y="4960938"/>
                </a:lnTo>
                <a:cubicBezTo>
                  <a:pt x="1361777" y="4955977"/>
                  <a:pt x="1363017" y="4953497"/>
                  <a:pt x="1365498" y="4953497"/>
                </a:cubicBezTo>
                <a:close/>
                <a:moveTo>
                  <a:pt x="1473398" y="4942334"/>
                </a:moveTo>
                <a:lnTo>
                  <a:pt x="1476375" y="4946055"/>
                </a:lnTo>
                <a:lnTo>
                  <a:pt x="1473398" y="4946055"/>
                </a:lnTo>
                <a:close/>
                <a:moveTo>
                  <a:pt x="4920122" y="4941996"/>
                </a:moveTo>
                <a:lnTo>
                  <a:pt x="4922490" y="4942334"/>
                </a:lnTo>
                <a:cubicBezTo>
                  <a:pt x="4924970" y="4944815"/>
                  <a:pt x="4926210" y="4946055"/>
                  <a:pt x="4926210" y="4946055"/>
                </a:cubicBezTo>
                <a:close/>
                <a:moveTo>
                  <a:pt x="4755058" y="4938614"/>
                </a:moveTo>
                <a:cubicBezTo>
                  <a:pt x="4755058" y="4938614"/>
                  <a:pt x="4753817" y="4939854"/>
                  <a:pt x="4751337" y="4942334"/>
                </a:cubicBezTo>
                <a:cubicBezTo>
                  <a:pt x="4748857" y="4944815"/>
                  <a:pt x="4750097" y="4948536"/>
                  <a:pt x="4755058" y="4953497"/>
                </a:cubicBezTo>
                <a:cubicBezTo>
                  <a:pt x="4755058" y="4948536"/>
                  <a:pt x="4755058" y="4946055"/>
                  <a:pt x="4755058" y="4946055"/>
                </a:cubicBezTo>
                <a:cubicBezTo>
                  <a:pt x="4755058" y="4946055"/>
                  <a:pt x="4757538" y="4943575"/>
                  <a:pt x="4762499" y="4938614"/>
                </a:cubicBezTo>
                <a:lnTo>
                  <a:pt x="4761104" y="4938614"/>
                </a:lnTo>
                <a:cubicBezTo>
                  <a:pt x="4759554" y="4938614"/>
                  <a:pt x="4757539" y="4938614"/>
                  <a:pt x="4755058" y="4938614"/>
                </a:cubicBezTo>
                <a:close/>
                <a:moveTo>
                  <a:pt x="1398984" y="4938614"/>
                </a:moveTo>
                <a:lnTo>
                  <a:pt x="1406425" y="4938614"/>
                </a:lnTo>
                <a:lnTo>
                  <a:pt x="1406425" y="4946055"/>
                </a:lnTo>
                <a:cubicBezTo>
                  <a:pt x="1406425" y="4946055"/>
                  <a:pt x="1403945" y="4943575"/>
                  <a:pt x="1398984" y="4938614"/>
                </a:cubicBezTo>
                <a:close/>
                <a:moveTo>
                  <a:pt x="4903886" y="4931172"/>
                </a:moveTo>
                <a:lnTo>
                  <a:pt x="4920122" y="4941996"/>
                </a:lnTo>
                <a:lnTo>
                  <a:pt x="4915978" y="4941404"/>
                </a:lnTo>
                <a:cubicBezTo>
                  <a:pt x="4912877" y="4942025"/>
                  <a:pt x="4908847" y="4943575"/>
                  <a:pt x="4903886" y="4946055"/>
                </a:cubicBezTo>
                <a:cubicBezTo>
                  <a:pt x="4893965" y="4951016"/>
                  <a:pt x="4886523" y="4955977"/>
                  <a:pt x="4881562" y="4960938"/>
                </a:cubicBezTo>
                <a:lnTo>
                  <a:pt x="4866679" y="4960938"/>
                </a:lnTo>
                <a:cubicBezTo>
                  <a:pt x="4866679" y="4946055"/>
                  <a:pt x="4874120" y="4941094"/>
                  <a:pt x="4889003" y="4946055"/>
                </a:cubicBezTo>
                <a:cubicBezTo>
                  <a:pt x="4893965" y="4946055"/>
                  <a:pt x="4896445" y="4943575"/>
                  <a:pt x="4896445" y="4938614"/>
                </a:cubicBezTo>
                <a:close/>
                <a:moveTo>
                  <a:pt x="4680644" y="4931172"/>
                </a:moveTo>
                <a:cubicBezTo>
                  <a:pt x="4665761" y="4931172"/>
                  <a:pt x="4658320" y="4933653"/>
                  <a:pt x="4658320" y="4938614"/>
                </a:cubicBezTo>
                <a:cubicBezTo>
                  <a:pt x="4658320" y="4938614"/>
                  <a:pt x="4662040" y="4939854"/>
                  <a:pt x="4669482" y="4942334"/>
                </a:cubicBezTo>
                <a:cubicBezTo>
                  <a:pt x="4676923" y="4944815"/>
                  <a:pt x="4683124" y="4943575"/>
                  <a:pt x="4688085" y="4938614"/>
                </a:cubicBezTo>
                <a:close/>
                <a:moveTo>
                  <a:pt x="1069702" y="4927452"/>
                </a:moveTo>
                <a:cubicBezTo>
                  <a:pt x="1070942" y="4927452"/>
                  <a:pt x="1071562" y="4928692"/>
                  <a:pt x="1071562" y="4931172"/>
                </a:cubicBezTo>
                <a:cubicBezTo>
                  <a:pt x="1076523" y="4936133"/>
                  <a:pt x="1077763" y="4938614"/>
                  <a:pt x="1075283" y="4938614"/>
                </a:cubicBezTo>
                <a:cubicBezTo>
                  <a:pt x="1072802" y="4938614"/>
                  <a:pt x="1071562" y="4941094"/>
                  <a:pt x="1071562" y="4946055"/>
                </a:cubicBezTo>
                <a:cubicBezTo>
                  <a:pt x="1071562" y="4946055"/>
                  <a:pt x="1069082" y="4946055"/>
                  <a:pt x="1064121" y="4946055"/>
                </a:cubicBezTo>
                <a:lnTo>
                  <a:pt x="1064121" y="4931172"/>
                </a:lnTo>
                <a:cubicBezTo>
                  <a:pt x="1066601" y="4928692"/>
                  <a:pt x="1068462" y="4927452"/>
                  <a:pt x="1069702" y="4927452"/>
                </a:cubicBezTo>
                <a:close/>
                <a:moveTo>
                  <a:pt x="1430610" y="4925591"/>
                </a:moveTo>
                <a:cubicBezTo>
                  <a:pt x="1431850" y="4925591"/>
                  <a:pt x="1433711" y="4926212"/>
                  <a:pt x="1436191" y="4927452"/>
                </a:cubicBezTo>
                <a:cubicBezTo>
                  <a:pt x="1441152" y="4929932"/>
                  <a:pt x="1443632" y="4931172"/>
                  <a:pt x="1443632" y="4931172"/>
                </a:cubicBezTo>
                <a:cubicBezTo>
                  <a:pt x="1443632" y="4931172"/>
                  <a:pt x="1441152" y="4931172"/>
                  <a:pt x="1436191" y="4931172"/>
                </a:cubicBezTo>
                <a:cubicBezTo>
                  <a:pt x="1431230" y="4931172"/>
                  <a:pt x="1428750" y="4929932"/>
                  <a:pt x="1428750" y="4927452"/>
                </a:cubicBezTo>
                <a:cubicBezTo>
                  <a:pt x="1428750" y="4926212"/>
                  <a:pt x="1429370" y="4925591"/>
                  <a:pt x="1430610" y="4925591"/>
                </a:cubicBezTo>
                <a:close/>
                <a:moveTo>
                  <a:pt x="4613671" y="4916290"/>
                </a:moveTo>
                <a:lnTo>
                  <a:pt x="4621113" y="4923731"/>
                </a:lnTo>
                <a:lnTo>
                  <a:pt x="4628554" y="4916290"/>
                </a:lnTo>
                <a:cubicBezTo>
                  <a:pt x="4623593" y="4916290"/>
                  <a:pt x="4618633" y="4916290"/>
                  <a:pt x="4613671" y="4916290"/>
                </a:cubicBezTo>
                <a:close/>
                <a:moveTo>
                  <a:pt x="5372695" y="4901407"/>
                </a:moveTo>
                <a:cubicBezTo>
                  <a:pt x="5377656" y="4901407"/>
                  <a:pt x="5380136" y="4903887"/>
                  <a:pt x="5380136" y="4908848"/>
                </a:cubicBezTo>
                <a:cubicBezTo>
                  <a:pt x="5375175" y="4908848"/>
                  <a:pt x="5372695" y="4908848"/>
                  <a:pt x="5372695" y="4908848"/>
                </a:cubicBezTo>
                <a:cubicBezTo>
                  <a:pt x="5367733" y="4903887"/>
                  <a:pt x="5367733" y="4901407"/>
                  <a:pt x="5372695" y="4901407"/>
                </a:cubicBezTo>
                <a:close/>
                <a:moveTo>
                  <a:pt x="4755058" y="4901407"/>
                </a:moveTo>
                <a:lnTo>
                  <a:pt x="4747617" y="4908848"/>
                </a:lnTo>
                <a:cubicBezTo>
                  <a:pt x="4742655" y="4913809"/>
                  <a:pt x="4737695" y="4916290"/>
                  <a:pt x="4732734" y="4916290"/>
                </a:cubicBezTo>
                <a:lnTo>
                  <a:pt x="4732734" y="4931172"/>
                </a:lnTo>
                <a:cubicBezTo>
                  <a:pt x="4737695" y="4931172"/>
                  <a:pt x="4746376" y="4931172"/>
                  <a:pt x="4758779" y="4931172"/>
                </a:cubicBezTo>
                <a:cubicBezTo>
                  <a:pt x="4771181" y="4931172"/>
                  <a:pt x="4777382" y="4928692"/>
                  <a:pt x="4777382" y="4923731"/>
                </a:cubicBezTo>
                <a:lnTo>
                  <a:pt x="4769941" y="4908848"/>
                </a:lnTo>
                <a:cubicBezTo>
                  <a:pt x="4764979" y="4908848"/>
                  <a:pt x="4760019" y="4906368"/>
                  <a:pt x="4755058" y="4901407"/>
                </a:cubicBezTo>
                <a:close/>
                <a:moveTo>
                  <a:pt x="4717851" y="4901407"/>
                </a:moveTo>
                <a:lnTo>
                  <a:pt x="4710410" y="4908848"/>
                </a:lnTo>
                <a:cubicBezTo>
                  <a:pt x="4715371" y="4913809"/>
                  <a:pt x="4720331" y="4913809"/>
                  <a:pt x="4725292" y="4908848"/>
                </a:cubicBezTo>
                <a:cubicBezTo>
                  <a:pt x="4725292" y="4908848"/>
                  <a:pt x="4722812" y="4906368"/>
                  <a:pt x="4717851" y="4901407"/>
                </a:cubicBezTo>
                <a:close/>
                <a:moveTo>
                  <a:pt x="1518047" y="4901407"/>
                </a:moveTo>
                <a:cubicBezTo>
                  <a:pt x="1513086" y="4901407"/>
                  <a:pt x="1510605" y="4903887"/>
                  <a:pt x="1510605" y="4908848"/>
                </a:cubicBezTo>
                <a:lnTo>
                  <a:pt x="1518047" y="4908848"/>
                </a:lnTo>
                <a:lnTo>
                  <a:pt x="1532929" y="4908848"/>
                </a:lnTo>
                <a:close/>
                <a:moveTo>
                  <a:pt x="1093887" y="4901407"/>
                </a:moveTo>
                <a:cubicBezTo>
                  <a:pt x="1093887" y="4901407"/>
                  <a:pt x="1095127" y="4902647"/>
                  <a:pt x="1097607" y="4905127"/>
                </a:cubicBezTo>
                <a:cubicBezTo>
                  <a:pt x="1100087" y="4907608"/>
                  <a:pt x="1101328" y="4908848"/>
                  <a:pt x="1101328" y="4908848"/>
                </a:cubicBezTo>
                <a:cubicBezTo>
                  <a:pt x="1101328" y="4908848"/>
                  <a:pt x="1100087" y="4908848"/>
                  <a:pt x="1097607" y="4908848"/>
                </a:cubicBezTo>
                <a:cubicBezTo>
                  <a:pt x="1095127" y="4908848"/>
                  <a:pt x="1093887" y="4906368"/>
                  <a:pt x="1093887" y="4901407"/>
                </a:cubicBezTo>
                <a:close/>
                <a:moveTo>
                  <a:pt x="4889003" y="4893965"/>
                </a:moveTo>
                <a:lnTo>
                  <a:pt x="4896445" y="4893965"/>
                </a:lnTo>
                <a:lnTo>
                  <a:pt x="4889003" y="4901407"/>
                </a:lnTo>
                <a:cubicBezTo>
                  <a:pt x="4884042" y="4901407"/>
                  <a:pt x="4884042" y="4898927"/>
                  <a:pt x="4889003" y="4893965"/>
                </a:cubicBezTo>
                <a:close/>
                <a:moveTo>
                  <a:pt x="1384101" y="4893965"/>
                </a:moveTo>
                <a:lnTo>
                  <a:pt x="1391543" y="4901407"/>
                </a:lnTo>
                <a:cubicBezTo>
                  <a:pt x="1386582" y="4911329"/>
                  <a:pt x="1381621" y="4913809"/>
                  <a:pt x="1376660" y="4908848"/>
                </a:cubicBezTo>
                <a:cubicBezTo>
                  <a:pt x="1376660" y="4903887"/>
                  <a:pt x="1374179" y="4901407"/>
                  <a:pt x="1369219" y="4901407"/>
                </a:cubicBezTo>
                <a:lnTo>
                  <a:pt x="1361777" y="4901407"/>
                </a:lnTo>
                <a:cubicBezTo>
                  <a:pt x="1366738" y="4896446"/>
                  <a:pt x="1374179" y="4893965"/>
                  <a:pt x="1384101" y="4893965"/>
                </a:cubicBezTo>
                <a:close/>
                <a:moveTo>
                  <a:pt x="1175742" y="4893965"/>
                </a:moveTo>
                <a:lnTo>
                  <a:pt x="1190625" y="4893965"/>
                </a:lnTo>
                <a:lnTo>
                  <a:pt x="1183183" y="4901407"/>
                </a:lnTo>
                <a:cubicBezTo>
                  <a:pt x="1178222" y="4896446"/>
                  <a:pt x="1175742" y="4893965"/>
                  <a:pt x="1175742" y="4893965"/>
                </a:cubicBezTo>
                <a:close/>
                <a:moveTo>
                  <a:pt x="1034355" y="4893965"/>
                </a:moveTo>
                <a:lnTo>
                  <a:pt x="1034355" y="4908848"/>
                </a:lnTo>
                <a:cubicBezTo>
                  <a:pt x="1034355" y="4908848"/>
                  <a:pt x="1031875" y="4906368"/>
                  <a:pt x="1026914" y="4901407"/>
                </a:cubicBezTo>
                <a:close/>
                <a:moveTo>
                  <a:pt x="5376415" y="4879082"/>
                </a:moveTo>
                <a:cubicBezTo>
                  <a:pt x="5378895" y="4879082"/>
                  <a:pt x="5380136" y="4881563"/>
                  <a:pt x="5380136" y="4886524"/>
                </a:cubicBezTo>
                <a:lnTo>
                  <a:pt x="5372695" y="4893965"/>
                </a:lnTo>
                <a:lnTo>
                  <a:pt x="5372695" y="4886524"/>
                </a:lnTo>
                <a:cubicBezTo>
                  <a:pt x="5372695" y="4881563"/>
                  <a:pt x="5373935" y="4879082"/>
                  <a:pt x="5376415" y="4879082"/>
                </a:cubicBezTo>
                <a:close/>
                <a:moveTo>
                  <a:pt x="1153418" y="4879082"/>
                </a:moveTo>
                <a:lnTo>
                  <a:pt x="1160859" y="4886524"/>
                </a:lnTo>
                <a:cubicBezTo>
                  <a:pt x="1155898" y="4896446"/>
                  <a:pt x="1153418" y="4896446"/>
                  <a:pt x="1153418" y="4886524"/>
                </a:cubicBezTo>
                <a:cubicBezTo>
                  <a:pt x="1153418" y="4881563"/>
                  <a:pt x="1153418" y="4879082"/>
                  <a:pt x="1153418" y="4879082"/>
                </a:cubicBezTo>
                <a:close/>
                <a:moveTo>
                  <a:pt x="4755058" y="4871641"/>
                </a:moveTo>
                <a:lnTo>
                  <a:pt x="4755058" y="4879082"/>
                </a:lnTo>
                <a:cubicBezTo>
                  <a:pt x="4760019" y="4879082"/>
                  <a:pt x="4761259" y="4877842"/>
                  <a:pt x="4758779" y="4875362"/>
                </a:cubicBezTo>
                <a:cubicBezTo>
                  <a:pt x="4756299" y="4872882"/>
                  <a:pt x="4755058" y="4871641"/>
                  <a:pt x="4755058" y="4871641"/>
                </a:cubicBezTo>
                <a:close/>
                <a:moveTo>
                  <a:pt x="4710410" y="4871641"/>
                </a:moveTo>
                <a:cubicBezTo>
                  <a:pt x="4705448" y="4871641"/>
                  <a:pt x="4701727" y="4872882"/>
                  <a:pt x="4699247" y="4875362"/>
                </a:cubicBezTo>
                <a:cubicBezTo>
                  <a:pt x="4696767" y="4877842"/>
                  <a:pt x="4695527" y="4879082"/>
                  <a:pt x="4695527" y="4879082"/>
                </a:cubicBezTo>
                <a:cubicBezTo>
                  <a:pt x="4700488" y="4879082"/>
                  <a:pt x="4702968" y="4879082"/>
                  <a:pt x="4702968" y="4879082"/>
                </a:cubicBezTo>
                <a:cubicBezTo>
                  <a:pt x="4707929" y="4879082"/>
                  <a:pt x="4710410" y="4877842"/>
                  <a:pt x="4710410" y="4875362"/>
                </a:cubicBezTo>
                <a:cubicBezTo>
                  <a:pt x="4710410" y="4872882"/>
                  <a:pt x="4710410" y="4871641"/>
                  <a:pt x="4710410" y="4871641"/>
                </a:cubicBezTo>
                <a:close/>
                <a:moveTo>
                  <a:pt x="4662040" y="4871641"/>
                </a:moveTo>
                <a:cubicBezTo>
                  <a:pt x="4654599" y="4871641"/>
                  <a:pt x="4648398" y="4874122"/>
                  <a:pt x="4643437" y="4879082"/>
                </a:cubicBezTo>
                <a:lnTo>
                  <a:pt x="4658320" y="4879082"/>
                </a:lnTo>
                <a:cubicBezTo>
                  <a:pt x="4668241" y="4874122"/>
                  <a:pt x="4669482" y="4871641"/>
                  <a:pt x="4662040" y="4871641"/>
                </a:cubicBezTo>
                <a:close/>
                <a:moveTo>
                  <a:pt x="1372939" y="4864200"/>
                </a:moveTo>
                <a:cubicBezTo>
                  <a:pt x="1375420" y="4864200"/>
                  <a:pt x="1376660" y="4866680"/>
                  <a:pt x="1376660" y="4871641"/>
                </a:cubicBezTo>
                <a:cubicBezTo>
                  <a:pt x="1376660" y="4881563"/>
                  <a:pt x="1376660" y="4886524"/>
                  <a:pt x="1376660" y="4886524"/>
                </a:cubicBezTo>
                <a:cubicBezTo>
                  <a:pt x="1371699" y="4886524"/>
                  <a:pt x="1367978" y="4886524"/>
                  <a:pt x="1365498" y="4886524"/>
                </a:cubicBezTo>
                <a:cubicBezTo>
                  <a:pt x="1363017" y="4886524"/>
                  <a:pt x="1361777" y="4884044"/>
                  <a:pt x="1361777" y="4879082"/>
                </a:cubicBezTo>
                <a:cubicBezTo>
                  <a:pt x="1366738" y="4869161"/>
                  <a:pt x="1370459" y="4864200"/>
                  <a:pt x="1372939" y="4864200"/>
                </a:cubicBezTo>
                <a:close/>
                <a:moveTo>
                  <a:pt x="5022949" y="4856758"/>
                </a:moveTo>
                <a:lnTo>
                  <a:pt x="5022949" y="4871641"/>
                </a:lnTo>
                <a:cubicBezTo>
                  <a:pt x="5013027" y="4871641"/>
                  <a:pt x="5005586" y="4871641"/>
                  <a:pt x="5000624" y="4871641"/>
                </a:cubicBezTo>
                <a:cubicBezTo>
                  <a:pt x="5000624" y="4871641"/>
                  <a:pt x="5005586" y="4869161"/>
                  <a:pt x="5015507" y="4864200"/>
                </a:cubicBezTo>
                <a:cubicBezTo>
                  <a:pt x="5020468" y="4864200"/>
                  <a:pt x="5022949" y="4861720"/>
                  <a:pt x="5022949" y="4856758"/>
                </a:cubicBezTo>
                <a:close/>
                <a:moveTo>
                  <a:pt x="4848076" y="4856758"/>
                </a:moveTo>
                <a:cubicBezTo>
                  <a:pt x="4845595" y="4856758"/>
                  <a:pt x="4844355" y="4859239"/>
                  <a:pt x="4844355" y="4864200"/>
                </a:cubicBezTo>
                <a:cubicBezTo>
                  <a:pt x="4844355" y="4869161"/>
                  <a:pt x="4844355" y="4871641"/>
                  <a:pt x="4844355" y="4871641"/>
                </a:cubicBezTo>
                <a:cubicBezTo>
                  <a:pt x="4844355" y="4871641"/>
                  <a:pt x="4845595" y="4869161"/>
                  <a:pt x="4848076" y="4864200"/>
                </a:cubicBezTo>
                <a:cubicBezTo>
                  <a:pt x="4850556" y="4859239"/>
                  <a:pt x="4850556" y="4856758"/>
                  <a:pt x="4848076" y="4856758"/>
                </a:cubicBezTo>
                <a:close/>
                <a:moveTo>
                  <a:pt x="1090166" y="4854433"/>
                </a:moveTo>
                <a:cubicBezTo>
                  <a:pt x="1091406" y="4854743"/>
                  <a:pt x="1092646" y="4855518"/>
                  <a:pt x="1093887" y="4856758"/>
                </a:cubicBezTo>
                <a:lnTo>
                  <a:pt x="1079004" y="4871641"/>
                </a:lnTo>
                <a:lnTo>
                  <a:pt x="1079004" y="4864200"/>
                </a:lnTo>
                <a:cubicBezTo>
                  <a:pt x="1082724" y="4856758"/>
                  <a:pt x="1086445" y="4853503"/>
                  <a:pt x="1090166" y="4854433"/>
                </a:cubicBezTo>
                <a:close/>
                <a:moveTo>
                  <a:pt x="1212949" y="4849317"/>
                </a:moveTo>
                <a:lnTo>
                  <a:pt x="1220390" y="4849317"/>
                </a:lnTo>
                <a:lnTo>
                  <a:pt x="1220390" y="4856758"/>
                </a:lnTo>
                <a:close/>
                <a:moveTo>
                  <a:pt x="4963417" y="4841875"/>
                </a:moveTo>
                <a:cubicBezTo>
                  <a:pt x="4963417" y="4846837"/>
                  <a:pt x="4960937" y="4849317"/>
                  <a:pt x="4955976" y="4849317"/>
                </a:cubicBezTo>
                <a:cubicBezTo>
                  <a:pt x="4951015" y="4849317"/>
                  <a:pt x="4948535" y="4850557"/>
                  <a:pt x="4948535" y="4853038"/>
                </a:cubicBezTo>
                <a:cubicBezTo>
                  <a:pt x="4948535" y="4855518"/>
                  <a:pt x="4951015" y="4856758"/>
                  <a:pt x="4955976" y="4856758"/>
                </a:cubicBezTo>
                <a:lnTo>
                  <a:pt x="4970859" y="4849317"/>
                </a:lnTo>
                <a:cubicBezTo>
                  <a:pt x="4975820" y="4849317"/>
                  <a:pt x="4978300" y="4846837"/>
                  <a:pt x="4978300" y="4841875"/>
                </a:cubicBezTo>
                <a:close/>
                <a:moveTo>
                  <a:pt x="5008066" y="4834434"/>
                </a:moveTo>
                <a:cubicBezTo>
                  <a:pt x="5013027" y="4834434"/>
                  <a:pt x="5015507" y="4835675"/>
                  <a:pt x="5015507" y="4838155"/>
                </a:cubicBezTo>
                <a:cubicBezTo>
                  <a:pt x="5015507" y="4840635"/>
                  <a:pt x="5013027" y="4841875"/>
                  <a:pt x="5008066" y="4841875"/>
                </a:cubicBezTo>
                <a:cubicBezTo>
                  <a:pt x="5003104" y="4841875"/>
                  <a:pt x="5000624" y="4841875"/>
                  <a:pt x="5000624" y="4841875"/>
                </a:cubicBezTo>
                <a:cubicBezTo>
                  <a:pt x="5000624" y="4841875"/>
                  <a:pt x="5003104" y="4839395"/>
                  <a:pt x="5008066" y="4834434"/>
                </a:cubicBezTo>
                <a:close/>
                <a:moveTo>
                  <a:pt x="1332011" y="4834434"/>
                </a:moveTo>
                <a:lnTo>
                  <a:pt x="1346894" y="4841875"/>
                </a:lnTo>
                <a:lnTo>
                  <a:pt x="1339453" y="4849317"/>
                </a:lnTo>
                <a:cubicBezTo>
                  <a:pt x="1339453" y="4854278"/>
                  <a:pt x="1336972" y="4855518"/>
                  <a:pt x="1332011" y="4853038"/>
                </a:cubicBezTo>
                <a:cubicBezTo>
                  <a:pt x="1327050" y="4850557"/>
                  <a:pt x="1324570" y="4846837"/>
                  <a:pt x="1324570" y="4841875"/>
                </a:cubicBezTo>
                <a:cubicBezTo>
                  <a:pt x="1324570" y="4836915"/>
                  <a:pt x="1327050" y="4834434"/>
                  <a:pt x="1332011" y="4834434"/>
                </a:cubicBezTo>
                <a:close/>
                <a:moveTo>
                  <a:pt x="1235273" y="4834434"/>
                </a:moveTo>
                <a:cubicBezTo>
                  <a:pt x="1235273" y="4834434"/>
                  <a:pt x="1235273" y="4835675"/>
                  <a:pt x="1235273" y="4838155"/>
                </a:cubicBezTo>
                <a:cubicBezTo>
                  <a:pt x="1235273" y="4840635"/>
                  <a:pt x="1232793" y="4841875"/>
                  <a:pt x="1227832" y="4841875"/>
                </a:cubicBezTo>
                <a:cubicBezTo>
                  <a:pt x="1227832" y="4841875"/>
                  <a:pt x="1227832" y="4840635"/>
                  <a:pt x="1227832" y="4838155"/>
                </a:cubicBezTo>
                <a:cubicBezTo>
                  <a:pt x="1227832" y="4835675"/>
                  <a:pt x="1230312" y="4834434"/>
                  <a:pt x="1235273" y="4834434"/>
                </a:cubicBezTo>
                <a:close/>
                <a:moveTo>
                  <a:pt x="1183183" y="4826993"/>
                </a:moveTo>
                <a:lnTo>
                  <a:pt x="1198066" y="4834434"/>
                </a:lnTo>
                <a:cubicBezTo>
                  <a:pt x="1193105" y="4834434"/>
                  <a:pt x="1188144" y="4834434"/>
                  <a:pt x="1183183" y="4834434"/>
                </a:cubicBezTo>
                <a:cubicBezTo>
                  <a:pt x="1178222" y="4834434"/>
                  <a:pt x="1178222" y="4831954"/>
                  <a:pt x="1183183" y="4826993"/>
                </a:cubicBezTo>
                <a:close/>
                <a:moveTo>
                  <a:pt x="5082480" y="4819551"/>
                </a:moveTo>
                <a:lnTo>
                  <a:pt x="5089921" y="4826993"/>
                </a:lnTo>
                <a:lnTo>
                  <a:pt x="5067597" y="4826993"/>
                </a:lnTo>
                <a:cubicBezTo>
                  <a:pt x="5067597" y="4822032"/>
                  <a:pt x="5072558" y="4819551"/>
                  <a:pt x="5082480" y="4819551"/>
                </a:cubicBezTo>
                <a:close/>
                <a:moveTo>
                  <a:pt x="5142011" y="4812110"/>
                </a:moveTo>
                <a:lnTo>
                  <a:pt x="5149452" y="4819551"/>
                </a:lnTo>
                <a:lnTo>
                  <a:pt x="5134570" y="4826993"/>
                </a:lnTo>
                <a:cubicBezTo>
                  <a:pt x="5139531" y="4822032"/>
                  <a:pt x="5142011" y="4819551"/>
                  <a:pt x="5142011" y="4819551"/>
                </a:cubicBezTo>
                <a:cubicBezTo>
                  <a:pt x="5137050" y="4814590"/>
                  <a:pt x="5137050" y="4812110"/>
                  <a:pt x="5142011" y="4812110"/>
                </a:cubicBezTo>
                <a:close/>
                <a:moveTo>
                  <a:pt x="5052714" y="4812110"/>
                </a:moveTo>
                <a:cubicBezTo>
                  <a:pt x="5057676" y="4812110"/>
                  <a:pt x="5060156" y="4812110"/>
                  <a:pt x="5060156" y="4812110"/>
                </a:cubicBezTo>
                <a:cubicBezTo>
                  <a:pt x="5060156" y="4817071"/>
                  <a:pt x="5058915" y="4819551"/>
                  <a:pt x="5056435" y="4819551"/>
                </a:cubicBezTo>
                <a:cubicBezTo>
                  <a:pt x="5053955" y="4819551"/>
                  <a:pt x="5052714" y="4817071"/>
                  <a:pt x="5052714" y="4812110"/>
                </a:cubicBezTo>
                <a:close/>
                <a:moveTo>
                  <a:pt x="4859238" y="4812110"/>
                </a:moveTo>
                <a:cubicBezTo>
                  <a:pt x="4859238" y="4812110"/>
                  <a:pt x="4859238" y="4814590"/>
                  <a:pt x="4859238" y="4819551"/>
                </a:cubicBezTo>
                <a:cubicBezTo>
                  <a:pt x="4864199" y="4819551"/>
                  <a:pt x="4866679" y="4817071"/>
                  <a:pt x="4866679" y="4812110"/>
                </a:cubicBezTo>
                <a:close/>
                <a:moveTo>
                  <a:pt x="1391543" y="4812110"/>
                </a:moveTo>
                <a:lnTo>
                  <a:pt x="1384101" y="4819551"/>
                </a:lnTo>
                <a:cubicBezTo>
                  <a:pt x="1394023" y="4819551"/>
                  <a:pt x="1398984" y="4822032"/>
                  <a:pt x="1398984" y="4826993"/>
                </a:cubicBezTo>
                <a:cubicBezTo>
                  <a:pt x="1398984" y="4831954"/>
                  <a:pt x="1403945" y="4834434"/>
                  <a:pt x="1413867" y="4834434"/>
                </a:cubicBezTo>
                <a:lnTo>
                  <a:pt x="1413867" y="4826993"/>
                </a:lnTo>
                <a:cubicBezTo>
                  <a:pt x="1408906" y="4817071"/>
                  <a:pt x="1401465" y="4812110"/>
                  <a:pt x="1391543" y="4812110"/>
                </a:cubicBezTo>
                <a:close/>
                <a:moveTo>
                  <a:pt x="1093887" y="4812110"/>
                </a:moveTo>
                <a:lnTo>
                  <a:pt x="1108769" y="4812110"/>
                </a:lnTo>
                <a:cubicBezTo>
                  <a:pt x="1113730" y="4817071"/>
                  <a:pt x="1113730" y="4819551"/>
                  <a:pt x="1108769" y="4819551"/>
                </a:cubicBezTo>
                <a:lnTo>
                  <a:pt x="1093887" y="4819551"/>
                </a:lnTo>
                <a:cubicBezTo>
                  <a:pt x="1083965" y="4814590"/>
                  <a:pt x="1083965" y="4812110"/>
                  <a:pt x="1093887" y="4812110"/>
                </a:cubicBezTo>
                <a:close/>
                <a:moveTo>
                  <a:pt x="1012031" y="4812110"/>
                </a:moveTo>
                <a:cubicBezTo>
                  <a:pt x="1016992" y="4812110"/>
                  <a:pt x="1020713" y="4813350"/>
                  <a:pt x="1023193" y="4815831"/>
                </a:cubicBezTo>
                <a:cubicBezTo>
                  <a:pt x="1025674" y="4818311"/>
                  <a:pt x="1029394" y="4819551"/>
                  <a:pt x="1034355" y="4819551"/>
                </a:cubicBezTo>
                <a:lnTo>
                  <a:pt x="1041797" y="4826993"/>
                </a:lnTo>
                <a:cubicBezTo>
                  <a:pt x="1031875" y="4826993"/>
                  <a:pt x="1026914" y="4829473"/>
                  <a:pt x="1026914" y="4834434"/>
                </a:cubicBezTo>
                <a:cubicBezTo>
                  <a:pt x="1026914" y="4839395"/>
                  <a:pt x="1024433" y="4840635"/>
                  <a:pt x="1019473" y="4838155"/>
                </a:cubicBezTo>
                <a:cubicBezTo>
                  <a:pt x="1014511" y="4835675"/>
                  <a:pt x="1012031" y="4830713"/>
                  <a:pt x="1012031" y="4823272"/>
                </a:cubicBezTo>
                <a:cubicBezTo>
                  <a:pt x="1012031" y="4815831"/>
                  <a:pt x="1012031" y="4812110"/>
                  <a:pt x="1012031" y="4812110"/>
                </a:cubicBezTo>
                <a:close/>
                <a:moveTo>
                  <a:pt x="5045273" y="4789786"/>
                </a:moveTo>
                <a:cubicBezTo>
                  <a:pt x="5045273" y="4794747"/>
                  <a:pt x="5045273" y="4803428"/>
                  <a:pt x="5045273" y="4815831"/>
                </a:cubicBezTo>
                <a:cubicBezTo>
                  <a:pt x="5045273" y="4828233"/>
                  <a:pt x="5040311" y="4834434"/>
                  <a:pt x="5030390" y="4834434"/>
                </a:cubicBezTo>
                <a:cubicBezTo>
                  <a:pt x="5025429" y="4834434"/>
                  <a:pt x="5021708" y="4833194"/>
                  <a:pt x="5019228" y="4830713"/>
                </a:cubicBezTo>
                <a:cubicBezTo>
                  <a:pt x="5016748" y="4828233"/>
                  <a:pt x="5015507" y="4826993"/>
                  <a:pt x="5015507" y="4826993"/>
                </a:cubicBezTo>
                <a:cubicBezTo>
                  <a:pt x="5015507" y="4822032"/>
                  <a:pt x="5017987" y="4819551"/>
                  <a:pt x="5022949" y="4819551"/>
                </a:cubicBezTo>
                <a:cubicBezTo>
                  <a:pt x="5027910" y="4819551"/>
                  <a:pt x="5030390" y="4819551"/>
                  <a:pt x="5030390" y="4819551"/>
                </a:cubicBezTo>
                <a:cubicBezTo>
                  <a:pt x="5030390" y="4819551"/>
                  <a:pt x="5030390" y="4817071"/>
                  <a:pt x="5030390" y="4812110"/>
                </a:cubicBezTo>
                <a:close/>
                <a:moveTo>
                  <a:pt x="4829472" y="4782344"/>
                </a:moveTo>
                <a:cubicBezTo>
                  <a:pt x="4829472" y="4782344"/>
                  <a:pt x="4829472" y="4784825"/>
                  <a:pt x="4829472" y="4789786"/>
                </a:cubicBezTo>
                <a:lnTo>
                  <a:pt x="4844355" y="4789786"/>
                </a:lnTo>
                <a:cubicBezTo>
                  <a:pt x="4844355" y="4784825"/>
                  <a:pt x="4841875" y="4782344"/>
                  <a:pt x="4836913" y="4782344"/>
                </a:cubicBezTo>
                <a:cubicBezTo>
                  <a:pt x="4831952" y="4782344"/>
                  <a:pt x="4829472" y="4782344"/>
                  <a:pt x="4829472" y="4782344"/>
                </a:cubicBezTo>
                <a:close/>
                <a:moveTo>
                  <a:pt x="1220390" y="4782344"/>
                </a:moveTo>
                <a:lnTo>
                  <a:pt x="1235273" y="4782344"/>
                </a:lnTo>
                <a:cubicBezTo>
                  <a:pt x="1245195" y="4787306"/>
                  <a:pt x="1255117" y="4792266"/>
                  <a:pt x="1265039" y="4797227"/>
                </a:cubicBezTo>
                <a:cubicBezTo>
                  <a:pt x="1279921" y="4812110"/>
                  <a:pt x="1287363" y="4814590"/>
                  <a:pt x="1287363" y="4804668"/>
                </a:cubicBezTo>
                <a:cubicBezTo>
                  <a:pt x="1287363" y="4799708"/>
                  <a:pt x="1279921" y="4794747"/>
                  <a:pt x="1265039" y="4789786"/>
                </a:cubicBezTo>
                <a:lnTo>
                  <a:pt x="1265039" y="4782344"/>
                </a:lnTo>
                <a:cubicBezTo>
                  <a:pt x="1294805" y="4792266"/>
                  <a:pt x="1309687" y="4804668"/>
                  <a:pt x="1309687" y="4819551"/>
                </a:cubicBezTo>
                <a:cubicBezTo>
                  <a:pt x="1309687" y="4819551"/>
                  <a:pt x="1305967" y="4819551"/>
                  <a:pt x="1298525" y="4819551"/>
                </a:cubicBezTo>
                <a:cubicBezTo>
                  <a:pt x="1291084" y="4819551"/>
                  <a:pt x="1287363" y="4822032"/>
                  <a:pt x="1287363" y="4826993"/>
                </a:cubicBezTo>
                <a:lnTo>
                  <a:pt x="1272480" y="4834434"/>
                </a:lnTo>
                <a:cubicBezTo>
                  <a:pt x="1272480" y="4829473"/>
                  <a:pt x="1267519" y="4824513"/>
                  <a:pt x="1257598" y="4819551"/>
                </a:cubicBezTo>
                <a:cubicBezTo>
                  <a:pt x="1252636" y="4819551"/>
                  <a:pt x="1250156" y="4818311"/>
                  <a:pt x="1250156" y="4815831"/>
                </a:cubicBezTo>
                <a:cubicBezTo>
                  <a:pt x="1250156" y="4813350"/>
                  <a:pt x="1250156" y="4812110"/>
                  <a:pt x="1250156" y="4812110"/>
                </a:cubicBezTo>
                <a:lnTo>
                  <a:pt x="1235273" y="4789786"/>
                </a:lnTo>
                <a:close/>
                <a:moveTo>
                  <a:pt x="5097363" y="4774903"/>
                </a:moveTo>
                <a:cubicBezTo>
                  <a:pt x="5102324" y="4774903"/>
                  <a:pt x="5104804" y="4776143"/>
                  <a:pt x="5104804" y="4778623"/>
                </a:cubicBezTo>
                <a:cubicBezTo>
                  <a:pt x="5104804" y="4781104"/>
                  <a:pt x="5104804" y="4782344"/>
                  <a:pt x="5104804" y="4782344"/>
                </a:cubicBezTo>
                <a:cubicBezTo>
                  <a:pt x="5104804" y="4782344"/>
                  <a:pt x="5102324" y="4782344"/>
                  <a:pt x="5097363" y="4782344"/>
                </a:cubicBezTo>
                <a:cubicBezTo>
                  <a:pt x="5097363" y="4777383"/>
                  <a:pt x="5097363" y="4774903"/>
                  <a:pt x="5097363" y="4774903"/>
                </a:cubicBezTo>
                <a:close/>
                <a:moveTo>
                  <a:pt x="1131094" y="4774903"/>
                </a:moveTo>
                <a:cubicBezTo>
                  <a:pt x="1131094" y="4779864"/>
                  <a:pt x="1129853" y="4784825"/>
                  <a:pt x="1127373" y="4789786"/>
                </a:cubicBezTo>
                <a:cubicBezTo>
                  <a:pt x="1124892" y="4794747"/>
                  <a:pt x="1123652" y="4794747"/>
                  <a:pt x="1123652" y="4789786"/>
                </a:cubicBezTo>
                <a:close/>
                <a:moveTo>
                  <a:pt x="1026914" y="4774903"/>
                </a:moveTo>
                <a:cubicBezTo>
                  <a:pt x="1031875" y="4774903"/>
                  <a:pt x="1034355" y="4776143"/>
                  <a:pt x="1034355" y="4778623"/>
                </a:cubicBezTo>
                <a:cubicBezTo>
                  <a:pt x="1034355" y="4781104"/>
                  <a:pt x="1034355" y="4782344"/>
                  <a:pt x="1034355" y="4782344"/>
                </a:cubicBezTo>
                <a:cubicBezTo>
                  <a:pt x="1029394" y="4782344"/>
                  <a:pt x="1026914" y="4781104"/>
                  <a:pt x="1026914" y="4778623"/>
                </a:cubicBezTo>
                <a:cubicBezTo>
                  <a:pt x="1026914" y="4776143"/>
                  <a:pt x="1026914" y="4774903"/>
                  <a:pt x="1026914" y="4774903"/>
                </a:cubicBezTo>
                <a:close/>
                <a:moveTo>
                  <a:pt x="5082480" y="4767461"/>
                </a:moveTo>
                <a:cubicBezTo>
                  <a:pt x="5082480" y="4777383"/>
                  <a:pt x="5077519" y="4784825"/>
                  <a:pt x="5067597" y="4789786"/>
                </a:cubicBezTo>
                <a:cubicBezTo>
                  <a:pt x="5067597" y="4784825"/>
                  <a:pt x="5070077" y="4779864"/>
                  <a:pt x="5075038" y="4774903"/>
                </a:cubicBezTo>
                <a:close/>
                <a:moveTo>
                  <a:pt x="1286433" y="4765136"/>
                </a:moveTo>
                <a:cubicBezTo>
                  <a:pt x="1292014" y="4764206"/>
                  <a:pt x="1294805" y="4767461"/>
                  <a:pt x="1294805" y="4774903"/>
                </a:cubicBezTo>
                <a:lnTo>
                  <a:pt x="1279921" y="4774903"/>
                </a:lnTo>
                <a:cubicBezTo>
                  <a:pt x="1274961" y="4769942"/>
                  <a:pt x="1274961" y="4767461"/>
                  <a:pt x="1279921" y="4767461"/>
                </a:cubicBezTo>
                <a:cubicBezTo>
                  <a:pt x="1282402" y="4766221"/>
                  <a:pt x="1284573" y="4765446"/>
                  <a:pt x="1286433" y="4765136"/>
                </a:cubicBezTo>
                <a:close/>
                <a:moveTo>
                  <a:pt x="4967138" y="4760020"/>
                </a:moveTo>
                <a:cubicBezTo>
                  <a:pt x="4964658" y="4760020"/>
                  <a:pt x="4963417" y="4762501"/>
                  <a:pt x="4963417" y="4767461"/>
                </a:cubicBezTo>
                <a:lnTo>
                  <a:pt x="4963417" y="4774903"/>
                </a:lnTo>
                <a:cubicBezTo>
                  <a:pt x="4968379" y="4774903"/>
                  <a:pt x="4970859" y="4772423"/>
                  <a:pt x="4970859" y="4767461"/>
                </a:cubicBezTo>
                <a:cubicBezTo>
                  <a:pt x="4970859" y="4762501"/>
                  <a:pt x="4969618" y="4760020"/>
                  <a:pt x="4967138" y="4760020"/>
                </a:cubicBezTo>
                <a:close/>
                <a:moveTo>
                  <a:pt x="1012031" y="4760020"/>
                </a:moveTo>
                <a:lnTo>
                  <a:pt x="1019473" y="4760020"/>
                </a:lnTo>
                <a:cubicBezTo>
                  <a:pt x="1019473" y="4764981"/>
                  <a:pt x="1019473" y="4767461"/>
                  <a:pt x="1019473" y="4767461"/>
                </a:cubicBezTo>
                <a:cubicBezTo>
                  <a:pt x="1019473" y="4767461"/>
                  <a:pt x="1016992" y="4764981"/>
                  <a:pt x="1012031" y="4760020"/>
                </a:cubicBezTo>
                <a:close/>
                <a:moveTo>
                  <a:pt x="4829472" y="4752579"/>
                </a:moveTo>
                <a:lnTo>
                  <a:pt x="4836913" y="4760020"/>
                </a:lnTo>
                <a:lnTo>
                  <a:pt x="4844355" y="4752579"/>
                </a:lnTo>
                <a:cubicBezTo>
                  <a:pt x="4839394" y="4752579"/>
                  <a:pt x="4834433" y="4752579"/>
                  <a:pt x="4829472" y="4752579"/>
                </a:cubicBezTo>
                <a:close/>
                <a:moveTo>
                  <a:pt x="1168300" y="4752579"/>
                </a:moveTo>
                <a:lnTo>
                  <a:pt x="1183183" y="4752579"/>
                </a:lnTo>
                <a:lnTo>
                  <a:pt x="1198066" y="4767461"/>
                </a:lnTo>
                <a:cubicBezTo>
                  <a:pt x="1193105" y="4772423"/>
                  <a:pt x="1188144" y="4769942"/>
                  <a:pt x="1183183" y="4760020"/>
                </a:cubicBezTo>
                <a:close/>
                <a:moveTo>
                  <a:pt x="5127128" y="4745137"/>
                </a:moveTo>
                <a:lnTo>
                  <a:pt x="5149452" y="4745137"/>
                </a:lnTo>
                <a:cubicBezTo>
                  <a:pt x="5149452" y="4750098"/>
                  <a:pt x="5151933" y="4752579"/>
                  <a:pt x="5156894" y="4752579"/>
                </a:cubicBezTo>
                <a:cubicBezTo>
                  <a:pt x="5161855" y="4752579"/>
                  <a:pt x="5164335" y="4750098"/>
                  <a:pt x="5164335" y="4745137"/>
                </a:cubicBezTo>
                <a:cubicBezTo>
                  <a:pt x="5164335" y="4745137"/>
                  <a:pt x="5166815" y="4745137"/>
                  <a:pt x="5171777" y="4745137"/>
                </a:cubicBezTo>
                <a:cubicBezTo>
                  <a:pt x="5176738" y="4750098"/>
                  <a:pt x="5171777" y="4757540"/>
                  <a:pt x="5156894" y="4767461"/>
                </a:cubicBezTo>
                <a:lnTo>
                  <a:pt x="5134570" y="4789786"/>
                </a:lnTo>
                <a:cubicBezTo>
                  <a:pt x="5134570" y="4794747"/>
                  <a:pt x="5132090" y="4797227"/>
                  <a:pt x="5127128" y="4797227"/>
                </a:cubicBezTo>
                <a:cubicBezTo>
                  <a:pt x="5122167" y="4797227"/>
                  <a:pt x="5119687" y="4794747"/>
                  <a:pt x="5119687" y="4789786"/>
                </a:cubicBezTo>
                <a:lnTo>
                  <a:pt x="5127128" y="4782344"/>
                </a:lnTo>
                <a:cubicBezTo>
                  <a:pt x="5127128" y="4782344"/>
                  <a:pt x="5127128" y="4779864"/>
                  <a:pt x="5127128" y="4774903"/>
                </a:cubicBezTo>
                <a:cubicBezTo>
                  <a:pt x="5122167" y="4769942"/>
                  <a:pt x="5122167" y="4764981"/>
                  <a:pt x="5127128" y="4760020"/>
                </a:cubicBezTo>
                <a:lnTo>
                  <a:pt x="5134570" y="4760020"/>
                </a:lnTo>
                <a:cubicBezTo>
                  <a:pt x="5124648" y="4760020"/>
                  <a:pt x="5122167" y="4755059"/>
                  <a:pt x="5127128" y="4745137"/>
                </a:cubicBezTo>
                <a:close/>
                <a:moveTo>
                  <a:pt x="1371079" y="4741416"/>
                </a:moveTo>
                <a:cubicBezTo>
                  <a:pt x="1369839" y="4741416"/>
                  <a:pt x="1369219" y="4742657"/>
                  <a:pt x="1369219" y="4745137"/>
                </a:cubicBezTo>
                <a:cubicBezTo>
                  <a:pt x="1369219" y="4745137"/>
                  <a:pt x="1369219" y="4747618"/>
                  <a:pt x="1369219" y="4752579"/>
                </a:cubicBezTo>
                <a:cubicBezTo>
                  <a:pt x="1374179" y="4752579"/>
                  <a:pt x="1376660" y="4752579"/>
                  <a:pt x="1376660" y="4752579"/>
                </a:cubicBezTo>
                <a:lnTo>
                  <a:pt x="1376660" y="4745137"/>
                </a:lnTo>
                <a:cubicBezTo>
                  <a:pt x="1374179" y="4742657"/>
                  <a:pt x="1372319" y="4741416"/>
                  <a:pt x="1371079" y="4741416"/>
                </a:cubicBezTo>
                <a:close/>
                <a:moveTo>
                  <a:pt x="5008066" y="4737696"/>
                </a:moveTo>
                <a:cubicBezTo>
                  <a:pt x="5008066" y="4737696"/>
                  <a:pt x="5013027" y="4740176"/>
                  <a:pt x="5022949" y="4745137"/>
                </a:cubicBezTo>
                <a:lnTo>
                  <a:pt x="5030390" y="4752579"/>
                </a:lnTo>
                <a:cubicBezTo>
                  <a:pt x="5025429" y="4752579"/>
                  <a:pt x="5022949" y="4752579"/>
                  <a:pt x="5022949" y="4752579"/>
                </a:cubicBezTo>
                <a:close/>
                <a:moveTo>
                  <a:pt x="1049238" y="4737696"/>
                </a:moveTo>
                <a:lnTo>
                  <a:pt x="1049238" y="4760020"/>
                </a:lnTo>
                <a:cubicBezTo>
                  <a:pt x="1044277" y="4760020"/>
                  <a:pt x="1041797" y="4760020"/>
                  <a:pt x="1041797" y="4760020"/>
                </a:cubicBezTo>
                <a:cubicBezTo>
                  <a:pt x="1041797" y="4750098"/>
                  <a:pt x="1044277" y="4742657"/>
                  <a:pt x="1049238" y="4737696"/>
                </a:cubicBezTo>
                <a:close/>
                <a:moveTo>
                  <a:pt x="1212949" y="4730254"/>
                </a:moveTo>
                <a:cubicBezTo>
                  <a:pt x="1222871" y="4730254"/>
                  <a:pt x="1230312" y="4732735"/>
                  <a:pt x="1235273" y="4737696"/>
                </a:cubicBezTo>
                <a:lnTo>
                  <a:pt x="1242715" y="4745137"/>
                </a:lnTo>
                <a:cubicBezTo>
                  <a:pt x="1242715" y="4745137"/>
                  <a:pt x="1238994" y="4745137"/>
                  <a:pt x="1231552" y="4745137"/>
                </a:cubicBezTo>
                <a:cubicBezTo>
                  <a:pt x="1224111" y="4745137"/>
                  <a:pt x="1216670" y="4742657"/>
                  <a:pt x="1209228" y="4737696"/>
                </a:cubicBezTo>
                <a:cubicBezTo>
                  <a:pt x="1201787" y="4732735"/>
                  <a:pt x="1203027" y="4730254"/>
                  <a:pt x="1212949" y="4730254"/>
                </a:cubicBezTo>
                <a:close/>
                <a:moveTo>
                  <a:pt x="1004589" y="4730254"/>
                </a:moveTo>
                <a:lnTo>
                  <a:pt x="1012031" y="4730254"/>
                </a:lnTo>
                <a:lnTo>
                  <a:pt x="1012031" y="4737696"/>
                </a:lnTo>
                <a:close/>
                <a:moveTo>
                  <a:pt x="4982021" y="4722813"/>
                </a:moveTo>
                <a:cubicBezTo>
                  <a:pt x="4979541" y="4722813"/>
                  <a:pt x="4977060" y="4725294"/>
                  <a:pt x="4974579" y="4730254"/>
                </a:cubicBezTo>
                <a:cubicBezTo>
                  <a:pt x="4972099" y="4735216"/>
                  <a:pt x="4973339" y="4737696"/>
                  <a:pt x="4978300" y="4737696"/>
                </a:cubicBezTo>
                <a:cubicBezTo>
                  <a:pt x="4978300" y="4737696"/>
                  <a:pt x="4978300" y="4736456"/>
                  <a:pt x="4978300" y="4733975"/>
                </a:cubicBezTo>
                <a:cubicBezTo>
                  <a:pt x="4978300" y="4731495"/>
                  <a:pt x="4980780" y="4730254"/>
                  <a:pt x="4985742" y="4730254"/>
                </a:cubicBezTo>
                <a:cubicBezTo>
                  <a:pt x="4985742" y="4725294"/>
                  <a:pt x="4984501" y="4722813"/>
                  <a:pt x="4982021" y="4722813"/>
                </a:cubicBezTo>
                <a:close/>
                <a:moveTo>
                  <a:pt x="1080864" y="4720022"/>
                </a:moveTo>
                <a:cubicBezTo>
                  <a:pt x="1082104" y="4720643"/>
                  <a:pt x="1083965" y="4722813"/>
                  <a:pt x="1086445" y="4726534"/>
                </a:cubicBezTo>
                <a:cubicBezTo>
                  <a:pt x="1091406" y="4733975"/>
                  <a:pt x="1092646" y="4737696"/>
                  <a:pt x="1090166" y="4737696"/>
                </a:cubicBezTo>
                <a:cubicBezTo>
                  <a:pt x="1087686" y="4737696"/>
                  <a:pt x="1083965" y="4735216"/>
                  <a:pt x="1079004" y="4730254"/>
                </a:cubicBezTo>
                <a:cubicBezTo>
                  <a:pt x="1079004" y="4730254"/>
                  <a:pt x="1077763" y="4729014"/>
                  <a:pt x="1075283" y="4726534"/>
                </a:cubicBezTo>
                <a:cubicBezTo>
                  <a:pt x="1072802" y="4724054"/>
                  <a:pt x="1074043" y="4722813"/>
                  <a:pt x="1079004" y="4722813"/>
                </a:cubicBezTo>
                <a:cubicBezTo>
                  <a:pt x="1079004" y="4720332"/>
                  <a:pt x="1079624" y="4719402"/>
                  <a:pt x="1080864" y="4720022"/>
                </a:cubicBezTo>
                <a:close/>
                <a:moveTo>
                  <a:pt x="5082480" y="4707930"/>
                </a:moveTo>
                <a:cubicBezTo>
                  <a:pt x="5092401" y="4707930"/>
                  <a:pt x="5099843" y="4709171"/>
                  <a:pt x="5104804" y="4711651"/>
                </a:cubicBezTo>
                <a:cubicBezTo>
                  <a:pt x="5109765" y="4714131"/>
                  <a:pt x="5109765" y="4717852"/>
                  <a:pt x="5104804" y="4722813"/>
                </a:cubicBezTo>
                <a:lnTo>
                  <a:pt x="5097363" y="4730254"/>
                </a:lnTo>
                <a:cubicBezTo>
                  <a:pt x="5092401" y="4730254"/>
                  <a:pt x="5087441" y="4732735"/>
                  <a:pt x="5082480" y="4737696"/>
                </a:cubicBezTo>
                <a:lnTo>
                  <a:pt x="5075038" y="4745137"/>
                </a:lnTo>
                <a:cubicBezTo>
                  <a:pt x="5075038" y="4750098"/>
                  <a:pt x="5072558" y="4755059"/>
                  <a:pt x="5067597" y="4760020"/>
                </a:cubicBezTo>
                <a:cubicBezTo>
                  <a:pt x="5062636" y="4769942"/>
                  <a:pt x="5057676" y="4772423"/>
                  <a:pt x="5052714" y="4767461"/>
                </a:cubicBezTo>
                <a:cubicBezTo>
                  <a:pt x="5052714" y="4767461"/>
                  <a:pt x="5052714" y="4766221"/>
                  <a:pt x="5052714" y="4763741"/>
                </a:cubicBezTo>
                <a:cubicBezTo>
                  <a:pt x="5052714" y="4761261"/>
                  <a:pt x="5052714" y="4757540"/>
                  <a:pt x="5052714" y="4752579"/>
                </a:cubicBezTo>
                <a:cubicBezTo>
                  <a:pt x="5057676" y="4747618"/>
                  <a:pt x="5057676" y="4745137"/>
                  <a:pt x="5052714" y="4745137"/>
                </a:cubicBezTo>
                <a:lnTo>
                  <a:pt x="5060156" y="4730254"/>
                </a:lnTo>
                <a:cubicBezTo>
                  <a:pt x="5070077" y="4725294"/>
                  <a:pt x="5076279" y="4722813"/>
                  <a:pt x="5078759" y="4722813"/>
                </a:cubicBezTo>
                <a:cubicBezTo>
                  <a:pt x="5081239" y="4722813"/>
                  <a:pt x="5082480" y="4722813"/>
                  <a:pt x="5082480" y="4722813"/>
                </a:cubicBezTo>
                <a:cubicBezTo>
                  <a:pt x="5082480" y="4722813"/>
                  <a:pt x="5082480" y="4721573"/>
                  <a:pt x="5082480" y="4719092"/>
                </a:cubicBezTo>
                <a:cubicBezTo>
                  <a:pt x="5082480" y="4716612"/>
                  <a:pt x="5080000" y="4715372"/>
                  <a:pt x="5075038" y="4715372"/>
                </a:cubicBezTo>
                <a:close/>
                <a:moveTo>
                  <a:pt x="1026914" y="4707930"/>
                </a:moveTo>
                <a:cubicBezTo>
                  <a:pt x="1029394" y="4710411"/>
                  <a:pt x="1030014" y="4711651"/>
                  <a:pt x="1028774" y="4711651"/>
                </a:cubicBezTo>
                <a:lnTo>
                  <a:pt x="1026914" y="4711119"/>
                </a:lnTo>
                <a:close/>
                <a:moveTo>
                  <a:pt x="1019473" y="4707930"/>
                </a:moveTo>
                <a:cubicBezTo>
                  <a:pt x="1021953" y="4709171"/>
                  <a:pt x="1023968" y="4710101"/>
                  <a:pt x="1025519" y="4710721"/>
                </a:cubicBezTo>
                <a:lnTo>
                  <a:pt x="1026914" y="4711119"/>
                </a:lnTo>
                <a:lnTo>
                  <a:pt x="1026914" y="4722813"/>
                </a:lnTo>
                <a:cubicBezTo>
                  <a:pt x="1026914" y="4722813"/>
                  <a:pt x="1024433" y="4722813"/>
                  <a:pt x="1019473" y="4722813"/>
                </a:cubicBezTo>
                <a:close/>
                <a:moveTo>
                  <a:pt x="5142011" y="4700489"/>
                </a:moveTo>
                <a:lnTo>
                  <a:pt x="5142011" y="4707930"/>
                </a:lnTo>
                <a:cubicBezTo>
                  <a:pt x="5137050" y="4712891"/>
                  <a:pt x="5134570" y="4716612"/>
                  <a:pt x="5134570" y="4719092"/>
                </a:cubicBezTo>
                <a:cubicBezTo>
                  <a:pt x="5134570" y="4721573"/>
                  <a:pt x="5134570" y="4725294"/>
                  <a:pt x="5134570" y="4730254"/>
                </a:cubicBezTo>
                <a:lnTo>
                  <a:pt x="5127128" y="4730254"/>
                </a:lnTo>
                <a:lnTo>
                  <a:pt x="5119687" y="4707930"/>
                </a:lnTo>
                <a:lnTo>
                  <a:pt x="5127128" y="4707930"/>
                </a:lnTo>
                <a:close/>
                <a:moveTo>
                  <a:pt x="4978300" y="4700489"/>
                </a:moveTo>
                <a:cubicBezTo>
                  <a:pt x="4978300" y="4705450"/>
                  <a:pt x="4978300" y="4707930"/>
                  <a:pt x="4978300" y="4707930"/>
                </a:cubicBezTo>
                <a:lnTo>
                  <a:pt x="4985742" y="4700489"/>
                </a:lnTo>
                <a:cubicBezTo>
                  <a:pt x="4985742" y="4700489"/>
                  <a:pt x="4983261" y="4700489"/>
                  <a:pt x="4978300" y="4700489"/>
                </a:cubicBezTo>
                <a:close/>
                <a:moveTo>
                  <a:pt x="1186904" y="4700489"/>
                </a:moveTo>
                <a:cubicBezTo>
                  <a:pt x="1189385" y="4700489"/>
                  <a:pt x="1190625" y="4702969"/>
                  <a:pt x="1190625" y="4707930"/>
                </a:cubicBezTo>
                <a:lnTo>
                  <a:pt x="1183183" y="4707930"/>
                </a:lnTo>
                <a:cubicBezTo>
                  <a:pt x="1183183" y="4702969"/>
                  <a:pt x="1184424" y="4700489"/>
                  <a:pt x="1186904" y="4700489"/>
                </a:cubicBezTo>
                <a:close/>
                <a:moveTo>
                  <a:pt x="959941" y="4693047"/>
                </a:moveTo>
                <a:cubicBezTo>
                  <a:pt x="974824" y="4693047"/>
                  <a:pt x="982265" y="4695528"/>
                  <a:pt x="982265" y="4700489"/>
                </a:cubicBezTo>
                <a:lnTo>
                  <a:pt x="952500" y="4707930"/>
                </a:lnTo>
                <a:cubicBezTo>
                  <a:pt x="947539" y="4702969"/>
                  <a:pt x="946299" y="4699249"/>
                  <a:pt x="948779" y="4696768"/>
                </a:cubicBezTo>
                <a:cubicBezTo>
                  <a:pt x="951260" y="4694288"/>
                  <a:pt x="954980" y="4693047"/>
                  <a:pt x="959941" y="4693047"/>
                </a:cubicBezTo>
                <a:close/>
                <a:moveTo>
                  <a:pt x="5142011" y="4678165"/>
                </a:moveTo>
                <a:cubicBezTo>
                  <a:pt x="5146972" y="4678165"/>
                  <a:pt x="5150693" y="4680645"/>
                  <a:pt x="5153173" y="4685606"/>
                </a:cubicBezTo>
                <a:cubicBezTo>
                  <a:pt x="5155653" y="4690567"/>
                  <a:pt x="5154414" y="4693047"/>
                  <a:pt x="5149452" y="4693047"/>
                </a:cubicBezTo>
                <a:cubicBezTo>
                  <a:pt x="5144491" y="4698009"/>
                  <a:pt x="5140770" y="4696768"/>
                  <a:pt x="5138290" y="4689327"/>
                </a:cubicBezTo>
                <a:cubicBezTo>
                  <a:pt x="5135810" y="4681885"/>
                  <a:pt x="5137050" y="4678165"/>
                  <a:pt x="5142011" y="4678165"/>
                </a:cubicBezTo>
                <a:close/>
                <a:moveTo>
                  <a:pt x="5192241" y="4674444"/>
                </a:moveTo>
                <a:cubicBezTo>
                  <a:pt x="5193481" y="4674444"/>
                  <a:pt x="5194101" y="4675684"/>
                  <a:pt x="5194101" y="4678165"/>
                </a:cubicBezTo>
                <a:lnTo>
                  <a:pt x="5194101" y="4685606"/>
                </a:lnTo>
                <a:cubicBezTo>
                  <a:pt x="5194101" y="4690567"/>
                  <a:pt x="5199062" y="4695528"/>
                  <a:pt x="5208984" y="4700489"/>
                </a:cubicBezTo>
                <a:cubicBezTo>
                  <a:pt x="5213945" y="4700489"/>
                  <a:pt x="5216425" y="4702969"/>
                  <a:pt x="5216425" y="4707930"/>
                </a:cubicBezTo>
                <a:lnTo>
                  <a:pt x="5216425" y="4715372"/>
                </a:lnTo>
                <a:cubicBezTo>
                  <a:pt x="5211464" y="4715372"/>
                  <a:pt x="5206504" y="4717852"/>
                  <a:pt x="5201542" y="4722813"/>
                </a:cubicBezTo>
                <a:cubicBezTo>
                  <a:pt x="5196581" y="4727774"/>
                  <a:pt x="5189140" y="4727774"/>
                  <a:pt x="5179218" y="4722813"/>
                </a:cubicBezTo>
                <a:cubicBezTo>
                  <a:pt x="5179218" y="4722813"/>
                  <a:pt x="5180459" y="4721573"/>
                  <a:pt x="5182939" y="4719092"/>
                </a:cubicBezTo>
                <a:cubicBezTo>
                  <a:pt x="5185419" y="4716612"/>
                  <a:pt x="5184179" y="4709171"/>
                  <a:pt x="5179218" y="4696768"/>
                </a:cubicBezTo>
                <a:cubicBezTo>
                  <a:pt x="5174257" y="4684366"/>
                  <a:pt x="5174257" y="4678165"/>
                  <a:pt x="5179218" y="4678165"/>
                </a:cubicBezTo>
                <a:cubicBezTo>
                  <a:pt x="5179218" y="4683126"/>
                  <a:pt x="5180459" y="4684366"/>
                  <a:pt x="5182939" y="4681885"/>
                </a:cubicBezTo>
                <a:cubicBezTo>
                  <a:pt x="5185419" y="4679405"/>
                  <a:pt x="5186660" y="4678165"/>
                  <a:pt x="5186660" y="4678165"/>
                </a:cubicBezTo>
                <a:cubicBezTo>
                  <a:pt x="5189140" y="4675684"/>
                  <a:pt x="5191001" y="4674444"/>
                  <a:pt x="5192241" y="4674444"/>
                </a:cubicBezTo>
                <a:close/>
                <a:moveTo>
                  <a:pt x="1108769" y="4672583"/>
                </a:moveTo>
                <a:cubicBezTo>
                  <a:pt x="1110009" y="4672583"/>
                  <a:pt x="1111250" y="4673204"/>
                  <a:pt x="1112490" y="4674444"/>
                </a:cubicBezTo>
                <a:cubicBezTo>
                  <a:pt x="1114970" y="4676924"/>
                  <a:pt x="1116211" y="4679405"/>
                  <a:pt x="1116211" y="4681885"/>
                </a:cubicBezTo>
                <a:cubicBezTo>
                  <a:pt x="1116211" y="4684366"/>
                  <a:pt x="1113730" y="4685606"/>
                  <a:pt x="1108769" y="4685606"/>
                </a:cubicBezTo>
                <a:lnTo>
                  <a:pt x="1101328" y="4678165"/>
                </a:lnTo>
                <a:cubicBezTo>
                  <a:pt x="1101328" y="4678165"/>
                  <a:pt x="1102568" y="4676924"/>
                  <a:pt x="1105049" y="4674444"/>
                </a:cubicBezTo>
                <a:cubicBezTo>
                  <a:pt x="1106289" y="4673204"/>
                  <a:pt x="1107529" y="4672583"/>
                  <a:pt x="1108769" y="4672583"/>
                </a:cubicBezTo>
                <a:close/>
                <a:moveTo>
                  <a:pt x="5089921" y="4670723"/>
                </a:moveTo>
                <a:cubicBezTo>
                  <a:pt x="5089921" y="4670723"/>
                  <a:pt x="5092401" y="4670723"/>
                  <a:pt x="5097363" y="4670723"/>
                </a:cubicBezTo>
                <a:cubicBezTo>
                  <a:pt x="5097363" y="4670723"/>
                  <a:pt x="5097363" y="4673204"/>
                  <a:pt x="5097363" y="4678165"/>
                </a:cubicBezTo>
                <a:cubicBezTo>
                  <a:pt x="5092401" y="4678165"/>
                  <a:pt x="5089921" y="4678165"/>
                  <a:pt x="5089921" y="4678165"/>
                </a:cubicBezTo>
                <a:cubicBezTo>
                  <a:pt x="5089921" y="4673204"/>
                  <a:pt x="5089921" y="4670723"/>
                  <a:pt x="5089921" y="4670723"/>
                </a:cubicBezTo>
                <a:close/>
                <a:moveTo>
                  <a:pt x="1279921" y="4670723"/>
                </a:moveTo>
                <a:cubicBezTo>
                  <a:pt x="1279921" y="4670723"/>
                  <a:pt x="1281162" y="4671964"/>
                  <a:pt x="1283642" y="4674444"/>
                </a:cubicBezTo>
                <a:cubicBezTo>
                  <a:pt x="1286123" y="4676924"/>
                  <a:pt x="1287363" y="4678165"/>
                  <a:pt x="1287363" y="4678165"/>
                </a:cubicBezTo>
                <a:cubicBezTo>
                  <a:pt x="1287363" y="4673204"/>
                  <a:pt x="1287363" y="4670723"/>
                  <a:pt x="1287363" y="4670723"/>
                </a:cubicBezTo>
                <a:cubicBezTo>
                  <a:pt x="1287363" y="4670723"/>
                  <a:pt x="1284882" y="4670723"/>
                  <a:pt x="1279921" y="4670723"/>
                </a:cubicBezTo>
                <a:close/>
                <a:moveTo>
                  <a:pt x="1201787" y="4670723"/>
                </a:moveTo>
                <a:cubicBezTo>
                  <a:pt x="1204267" y="4670723"/>
                  <a:pt x="1205508" y="4670723"/>
                  <a:pt x="1205508" y="4670723"/>
                </a:cubicBezTo>
                <a:cubicBezTo>
                  <a:pt x="1205508" y="4670723"/>
                  <a:pt x="1205508" y="4673204"/>
                  <a:pt x="1205508" y="4678165"/>
                </a:cubicBezTo>
                <a:cubicBezTo>
                  <a:pt x="1205508" y="4678165"/>
                  <a:pt x="1203027" y="4678165"/>
                  <a:pt x="1198066" y="4678165"/>
                </a:cubicBezTo>
                <a:cubicBezTo>
                  <a:pt x="1198066" y="4673204"/>
                  <a:pt x="1199307" y="4670723"/>
                  <a:pt x="1201787" y="4670723"/>
                </a:cubicBezTo>
                <a:close/>
                <a:moveTo>
                  <a:pt x="1145976" y="4670723"/>
                </a:moveTo>
                <a:lnTo>
                  <a:pt x="1168300" y="4678165"/>
                </a:lnTo>
                <a:cubicBezTo>
                  <a:pt x="1168300" y="4683126"/>
                  <a:pt x="1165820" y="4685606"/>
                  <a:pt x="1160859" y="4685606"/>
                </a:cubicBezTo>
                <a:cubicBezTo>
                  <a:pt x="1160859" y="4685606"/>
                  <a:pt x="1158379" y="4685606"/>
                  <a:pt x="1153418" y="4685606"/>
                </a:cubicBezTo>
                <a:cubicBezTo>
                  <a:pt x="1153418" y="4695528"/>
                  <a:pt x="1147217" y="4696768"/>
                  <a:pt x="1134814" y="4689327"/>
                </a:cubicBezTo>
                <a:cubicBezTo>
                  <a:pt x="1122412" y="4681885"/>
                  <a:pt x="1126132" y="4675684"/>
                  <a:pt x="1145976" y="4670723"/>
                </a:cubicBezTo>
                <a:close/>
                <a:moveTo>
                  <a:pt x="1056679" y="4670723"/>
                </a:moveTo>
                <a:cubicBezTo>
                  <a:pt x="1066601" y="4680645"/>
                  <a:pt x="1074043" y="4688087"/>
                  <a:pt x="1079004" y="4693047"/>
                </a:cubicBezTo>
                <a:lnTo>
                  <a:pt x="1056679" y="4685606"/>
                </a:lnTo>
                <a:lnTo>
                  <a:pt x="1056679" y="4678165"/>
                </a:lnTo>
                <a:cubicBezTo>
                  <a:pt x="1051718" y="4678165"/>
                  <a:pt x="1049238" y="4680645"/>
                  <a:pt x="1049238" y="4685606"/>
                </a:cubicBezTo>
                <a:cubicBezTo>
                  <a:pt x="1049238" y="4685606"/>
                  <a:pt x="1046758" y="4685606"/>
                  <a:pt x="1041797" y="4685606"/>
                </a:cubicBezTo>
                <a:cubicBezTo>
                  <a:pt x="1041797" y="4685606"/>
                  <a:pt x="1041797" y="4683126"/>
                  <a:pt x="1041797" y="4678165"/>
                </a:cubicBezTo>
                <a:cubicBezTo>
                  <a:pt x="1041797" y="4673204"/>
                  <a:pt x="1046758" y="4670723"/>
                  <a:pt x="1056679" y="4670723"/>
                </a:cubicBezTo>
                <a:close/>
                <a:moveTo>
                  <a:pt x="4911327" y="4663282"/>
                </a:moveTo>
                <a:cubicBezTo>
                  <a:pt x="4906366" y="4668243"/>
                  <a:pt x="4903886" y="4671964"/>
                  <a:pt x="4903886" y="4674444"/>
                </a:cubicBezTo>
                <a:cubicBezTo>
                  <a:pt x="4903886" y="4676924"/>
                  <a:pt x="4906366" y="4678165"/>
                  <a:pt x="4911327" y="4678165"/>
                </a:cubicBezTo>
                <a:lnTo>
                  <a:pt x="4918769" y="4670723"/>
                </a:lnTo>
                <a:close/>
                <a:moveTo>
                  <a:pt x="5373624" y="4651189"/>
                </a:moveTo>
                <a:cubicBezTo>
                  <a:pt x="5375485" y="4651810"/>
                  <a:pt x="5377655" y="4653360"/>
                  <a:pt x="5380136" y="4655840"/>
                </a:cubicBezTo>
                <a:lnTo>
                  <a:pt x="5372695" y="4670723"/>
                </a:lnTo>
                <a:cubicBezTo>
                  <a:pt x="5367733" y="4665762"/>
                  <a:pt x="5365253" y="4663282"/>
                  <a:pt x="5365253" y="4663282"/>
                </a:cubicBezTo>
                <a:cubicBezTo>
                  <a:pt x="5365253" y="4658321"/>
                  <a:pt x="5366494" y="4654600"/>
                  <a:pt x="5368974" y="4652120"/>
                </a:cubicBezTo>
                <a:cubicBezTo>
                  <a:pt x="5370214" y="4650880"/>
                  <a:pt x="5371764" y="4650569"/>
                  <a:pt x="5373624" y="4651189"/>
                </a:cubicBezTo>
                <a:close/>
                <a:moveTo>
                  <a:pt x="5171777" y="4640957"/>
                </a:moveTo>
                <a:cubicBezTo>
                  <a:pt x="5176738" y="4640957"/>
                  <a:pt x="5179218" y="4640957"/>
                  <a:pt x="5179218" y="4640957"/>
                </a:cubicBezTo>
                <a:cubicBezTo>
                  <a:pt x="5184179" y="4645919"/>
                  <a:pt x="5184179" y="4648399"/>
                  <a:pt x="5179218" y="4648399"/>
                </a:cubicBezTo>
                <a:cubicBezTo>
                  <a:pt x="5174257" y="4648399"/>
                  <a:pt x="5171777" y="4645919"/>
                  <a:pt x="5171777" y="4640957"/>
                </a:cubicBezTo>
                <a:close/>
                <a:moveTo>
                  <a:pt x="5127128" y="4640957"/>
                </a:moveTo>
                <a:cubicBezTo>
                  <a:pt x="5132090" y="4640957"/>
                  <a:pt x="5134570" y="4643438"/>
                  <a:pt x="5134570" y="4648399"/>
                </a:cubicBezTo>
                <a:lnTo>
                  <a:pt x="5127128" y="4648399"/>
                </a:lnTo>
                <a:close/>
                <a:moveTo>
                  <a:pt x="5075038" y="4640957"/>
                </a:moveTo>
                <a:lnTo>
                  <a:pt x="5067597" y="4648399"/>
                </a:lnTo>
                <a:lnTo>
                  <a:pt x="5075038" y="4648399"/>
                </a:lnTo>
                <a:cubicBezTo>
                  <a:pt x="5080000" y="4643438"/>
                  <a:pt x="5080000" y="4640957"/>
                  <a:pt x="5075038" y="4640957"/>
                </a:cubicBezTo>
                <a:close/>
                <a:moveTo>
                  <a:pt x="946547" y="4639469"/>
                </a:moveTo>
                <a:lnTo>
                  <a:pt x="949794" y="4640281"/>
                </a:lnTo>
                <a:lnTo>
                  <a:pt x="948779" y="4640957"/>
                </a:lnTo>
                <a:close/>
                <a:moveTo>
                  <a:pt x="5249911" y="4638167"/>
                </a:moveTo>
                <a:cubicBezTo>
                  <a:pt x="5252392" y="4638787"/>
                  <a:pt x="5253632" y="4640957"/>
                  <a:pt x="5253632" y="4644678"/>
                </a:cubicBezTo>
                <a:cubicBezTo>
                  <a:pt x="5253632" y="4652120"/>
                  <a:pt x="5251152" y="4655840"/>
                  <a:pt x="5246191" y="4655840"/>
                </a:cubicBezTo>
                <a:lnTo>
                  <a:pt x="5231308" y="4648399"/>
                </a:lnTo>
                <a:cubicBezTo>
                  <a:pt x="5231308" y="4643438"/>
                  <a:pt x="5233788" y="4640957"/>
                  <a:pt x="5238749" y="4640957"/>
                </a:cubicBezTo>
                <a:cubicBezTo>
                  <a:pt x="5243710" y="4638477"/>
                  <a:pt x="5247431" y="4637547"/>
                  <a:pt x="5249911" y="4638167"/>
                </a:cubicBezTo>
                <a:close/>
                <a:moveTo>
                  <a:pt x="937617" y="4633516"/>
                </a:moveTo>
                <a:lnTo>
                  <a:pt x="946547" y="4639469"/>
                </a:lnTo>
                <a:lnTo>
                  <a:pt x="945058" y="4639097"/>
                </a:lnTo>
                <a:cubicBezTo>
                  <a:pt x="942578" y="4637857"/>
                  <a:pt x="940097" y="4635997"/>
                  <a:pt x="937617" y="4633516"/>
                </a:cubicBezTo>
                <a:close/>
                <a:moveTo>
                  <a:pt x="5171777" y="4618633"/>
                </a:moveTo>
                <a:lnTo>
                  <a:pt x="5164335" y="4626075"/>
                </a:lnTo>
                <a:cubicBezTo>
                  <a:pt x="5159374" y="4631036"/>
                  <a:pt x="5154414" y="4633516"/>
                  <a:pt x="5149452" y="4633516"/>
                </a:cubicBezTo>
                <a:lnTo>
                  <a:pt x="5149452" y="4626075"/>
                </a:lnTo>
                <a:close/>
                <a:moveTo>
                  <a:pt x="5052714" y="4618633"/>
                </a:moveTo>
                <a:cubicBezTo>
                  <a:pt x="5052714" y="4618633"/>
                  <a:pt x="5052714" y="4621114"/>
                  <a:pt x="5052714" y="4626075"/>
                </a:cubicBezTo>
                <a:cubicBezTo>
                  <a:pt x="5057676" y="4626075"/>
                  <a:pt x="5060156" y="4623595"/>
                  <a:pt x="5060156" y="4618633"/>
                </a:cubicBezTo>
                <a:cubicBezTo>
                  <a:pt x="5055194" y="4618633"/>
                  <a:pt x="5052714" y="4618633"/>
                  <a:pt x="5052714" y="4618633"/>
                </a:cubicBezTo>
                <a:close/>
                <a:moveTo>
                  <a:pt x="4911327" y="4618633"/>
                </a:moveTo>
                <a:lnTo>
                  <a:pt x="4896445" y="4626075"/>
                </a:lnTo>
                <a:lnTo>
                  <a:pt x="4911327" y="4626075"/>
                </a:lnTo>
                <a:lnTo>
                  <a:pt x="4926210" y="4618633"/>
                </a:lnTo>
                <a:close/>
                <a:moveTo>
                  <a:pt x="5303862" y="4613982"/>
                </a:moveTo>
                <a:cubicBezTo>
                  <a:pt x="5305102" y="4613362"/>
                  <a:pt x="5305722" y="4613673"/>
                  <a:pt x="5305722" y="4614913"/>
                </a:cubicBezTo>
                <a:cubicBezTo>
                  <a:pt x="5305722" y="4617393"/>
                  <a:pt x="5305722" y="4621114"/>
                  <a:pt x="5305722" y="4626075"/>
                </a:cubicBezTo>
                <a:cubicBezTo>
                  <a:pt x="5300761" y="4631036"/>
                  <a:pt x="5295801" y="4631036"/>
                  <a:pt x="5290839" y="4626075"/>
                </a:cubicBezTo>
                <a:lnTo>
                  <a:pt x="5298281" y="4618633"/>
                </a:lnTo>
                <a:cubicBezTo>
                  <a:pt x="5300761" y="4616153"/>
                  <a:pt x="5302622" y="4614603"/>
                  <a:pt x="5303862" y="4613982"/>
                </a:cubicBezTo>
                <a:close/>
                <a:moveTo>
                  <a:pt x="5235029" y="4611192"/>
                </a:moveTo>
                <a:cubicBezTo>
                  <a:pt x="5237509" y="4611192"/>
                  <a:pt x="5241229" y="4613673"/>
                  <a:pt x="5246191" y="4618633"/>
                </a:cubicBezTo>
                <a:cubicBezTo>
                  <a:pt x="5256112" y="4623595"/>
                  <a:pt x="5256112" y="4628555"/>
                  <a:pt x="5246191" y="4633516"/>
                </a:cubicBezTo>
                <a:cubicBezTo>
                  <a:pt x="5236269" y="4638477"/>
                  <a:pt x="5228828" y="4638477"/>
                  <a:pt x="5223867" y="4633516"/>
                </a:cubicBezTo>
                <a:cubicBezTo>
                  <a:pt x="5223867" y="4628555"/>
                  <a:pt x="5226347" y="4623595"/>
                  <a:pt x="5231308" y="4618633"/>
                </a:cubicBezTo>
                <a:cubicBezTo>
                  <a:pt x="5231308" y="4613673"/>
                  <a:pt x="5232549" y="4611192"/>
                  <a:pt x="5235029" y="4611192"/>
                </a:cubicBezTo>
                <a:close/>
                <a:moveTo>
                  <a:pt x="5201542" y="4611192"/>
                </a:moveTo>
                <a:lnTo>
                  <a:pt x="5208984" y="4626075"/>
                </a:lnTo>
                <a:lnTo>
                  <a:pt x="5194101" y="4633516"/>
                </a:lnTo>
                <a:lnTo>
                  <a:pt x="5186660" y="4626075"/>
                </a:lnTo>
                <a:cubicBezTo>
                  <a:pt x="5181698" y="4621114"/>
                  <a:pt x="5182939" y="4618633"/>
                  <a:pt x="5190380" y="4618633"/>
                </a:cubicBezTo>
                <a:cubicBezTo>
                  <a:pt x="5197822" y="4618633"/>
                  <a:pt x="5201542" y="4616153"/>
                  <a:pt x="5201542" y="4611192"/>
                </a:cubicBezTo>
                <a:close/>
                <a:moveTo>
                  <a:pt x="5082480" y="4603750"/>
                </a:moveTo>
                <a:cubicBezTo>
                  <a:pt x="5082480" y="4608712"/>
                  <a:pt x="5082480" y="4611192"/>
                  <a:pt x="5082480" y="4611192"/>
                </a:cubicBezTo>
                <a:cubicBezTo>
                  <a:pt x="5082480" y="4611192"/>
                  <a:pt x="5084960" y="4608712"/>
                  <a:pt x="5089921" y="4603750"/>
                </a:cubicBezTo>
                <a:close/>
                <a:moveTo>
                  <a:pt x="1175742" y="4596309"/>
                </a:moveTo>
                <a:lnTo>
                  <a:pt x="1160859" y="4603750"/>
                </a:lnTo>
                <a:cubicBezTo>
                  <a:pt x="1160859" y="4608712"/>
                  <a:pt x="1163340" y="4611192"/>
                  <a:pt x="1168300" y="4611192"/>
                </a:cubicBezTo>
                <a:cubicBezTo>
                  <a:pt x="1173262" y="4611192"/>
                  <a:pt x="1176982" y="4609952"/>
                  <a:pt x="1179463" y="4607471"/>
                </a:cubicBezTo>
                <a:cubicBezTo>
                  <a:pt x="1181943" y="4604991"/>
                  <a:pt x="1180703" y="4601270"/>
                  <a:pt x="1175742" y="4596309"/>
                </a:cubicBezTo>
                <a:close/>
                <a:moveTo>
                  <a:pt x="1079004" y="4588868"/>
                </a:moveTo>
                <a:cubicBezTo>
                  <a:pt x="1079004" y="4588868"/>
                  <a:pt x="1079004" y="4591348"/>
                  <a:pt x="1079004" y="4596309"/>
                </a:cubicBezTo>
                <a:lnTo>
                  <a:pt x="1086445" y="4596309"/>
                </a:lnTo>
                <a:close/>
                <a:moveTo>
                  <a:pt x="1279224" y="4576543"/>
                </a:moveTo>
                <a:cubicBezTo>
                  <a:pt x="1275968" y="4576078"/>
                  <a:pt x="1276201" y="4577706"/>
                  <a:pt x="1279921" y="4581426"/>
                </a:cubicBezTo>
                <a:lnTo>
                  <a:pt x="1294805" y="4581426"/>
                </a:lnTo>
                <a:cubicBezTo>
                  <a:pt x="1294805" y="4581426"/>
                  <a:pt x="1291084" y="4580186"/>
                  <a:pt x="1283642" y="4577706"/>
                </a:cubicBezTo>
                <a:cubicBezTo>
                  <a:pt x="1281782" y="4577085"/>
                  <a:pt x="1280309" y="4576698"/>
                  <a:pt x="1279224" y="4576543"/>
                </a:cubicBezTo>
                <a:close/>
                <a:moveTo>
                  <a:pt x="909712" y="4575845"/>
                </a:moveTo>
                <a:cubicBezTo>
                  <a:pt x="910952" y="4575845"/>
                  <a:pt x="912812" y="4576465"/>
                  <a:pt x="915293" y="4577706"/>
                </a:cubicBezTo>
                <a:cubicBezTo>
                  <a:pt x="920254" y="4580186"/>
                  <a:pt x="922734" y="4583907"/>
                  <a:pt x="922734" y="4588868"/>
                </a:cubicBezTo>
                <a:cubicBezTo>
                  <a:pt x="922734" y="4588868"/>
                  <a:pt x="920254" y="4587628"/>
                  <a:pt x="915293" y="4585147"/>
                </a:cubicBezTo>
                <a:cubicBezTo>
                  <a:pt x="910332" y="4582667"/>
                  <a:pt x="907851" y="4580186"/>
                  <a:pt x="907851" y="4577706"/>
                </a:cubicBezTo>
                <a:cubicBezTo>
                  <a:pt x="907851" y="4576465"/>
                  <a:pt x="908471" y="4575845"/>
                  <a:pt x="909712" y="4575845"/>
                </a:cubicBezTo>
                <a:close/>
                <a:moveTo>
                  <a:pt x="5060156" y="4573985"/>
                </a:moveTo>
                <a:lnTo>
                  <a:pt x="5045273" y="4581426"/>
                </a:lnTo>
                <a:cubicBezTo>
                  <a:pt x="5050234" y="4581426"/>
                  <a:pt x="5055194" y="4581426"/>
                  <a:pt x="5060156" y="4581426"/>
                </a:cubicBezTo>
                <a:close/>
                <a:moveTo>
                  <a:pt x="5000624" y="4573985"/>
                </a:moveTo>
                <a:cubicBezTo>
                  <a:pt x="5000624" y="4573985"/>
                  <a:pt x="5000624" y="4576465"/>
                  <a:pt x="5000624" y="4581426"/>
                </a:cubicBezTo>
                <a:cubicBezTo>
                  <a:pt x="5000624" y="4581426"/>
                  <a:pt x="5001865" y="4581426"/>
                  <a:pt x="5004345" y="4581426"/>
                </a:cubicBezTo>
                <a:cubicBezTo>
                  <a:pt x="5006825" y="4581426"/>
                  <a:pt x="5008066" y="4581426"/>
                  <a:pt x="5008066" y="4581426"/>
                </a:cubicBezTo>
                <a:cubicBezTo>
                  <a:pt x="5008066" y="4576465"/>
                  <a:pt x="5005586" y="4573985"/>
                  <a:pt x="5000624" y="4573985"/>
                </a:cubicBezTo>
                <a:close/>
                <a:moveTo>
                  <a:pt x="5268515" y="4566543"/>
                </a:moveTo>
                <a:lnTo>
                  <a:pt x="5268515" y="4581426"/>
                </a:lnTo>
                <a:cubicBezTo>
                  <a:pt x="5268515" y="4581426"/>
                  <a:pt x="5268515" y="4582667"/>
                  <a:pt x="5268515" y="4585147"/>
                </a:cubicBezTo>
                <a:cubicBezTo>
                  <a:pt x="5268515" y="4587628"/>
                  <a:pt x="5268515" y="4591348"/>
                  <a:pt x="5268515" y="4596309"/>
                </a:cubicBezTo>
                <a:cubicBezTo>
                  <a:pt x="5263554" y="4596309"/>
                  <a:pt x="5261074" y="4595069"/>
                  <a:pt x="5261074" y="4592588"/>
                </a:cubicBezTo>
                <a:cubicBezTo>
                  <a:pt x="5261074" y="4590108"/>
                  <a:pt x="5258593" y="4588868"/>
                  <a:pt x="5253632" y="4588868"/>
                </a:cubicBezTo>
                <a:cubicBezTo>
                  <a:pt x="5248671" y="4573985"/>
                  <a:pt x="5253632" y="4566543"/>
                  <a:pt x="5268515" y="4566543"/>
                </a:cubicBezTo>
                <a:close/>
                <a:moveTo>
                  <a:pt x="5149452" y="4551661"/>
                </a:moveTo>
                <a:cubicBezTo>
                  <a:pt x="5149452" y="4556622"/>
                  <a:pt x="5150693" y="4559102"/>
                  <a:pt x="5153173" y="4559102"/>
                </a:cubicBezTo>
                <a:cubicBezTo>
                  <a:pt x="5155653" y="4559102"/>
                  <a:pt x="5156894" y="4559102"/>
                  <a:pt x="5156894" y="4559102"/>
                </a:cubicBezTo>
                <a:cubicBezTo>
                  <a:pt x="5151933" y="4554141"/>
                  <a:pt x="5149452" y="4551661"/>
                  <a:pt x="5149452" y="4551661"/>
                </a:cubicBezTo>
                <a:close/>
                <a:moveTo>
                  <a:pt x="5097363" y="4551661"/>
                </a:moveTo>
                <a:cubicBezTo>
                  <a:pt x="5092401" y="4556622"/>
                  <a:pt x="5087441" y="4557862"/>
                  <a:pt x="5082480" y="4555381"/>
                </a:cubicBezTo>
                <a:cubicBezTo>
                  <a:pt x="5077519" y="4552901"/>
                  <a:pt x="5075038" y="4554141"/>
                  <a:pt x="5075038" y="4559102"/>
                </a:cubicBezTo>
                <a:lnTo>
                  <a:pt x="5097363" y="4559102"/>
                </a:lnTo>
                <a:close/>
                <a:moveTo>
                  <a:pt x="1116211" y="4551661"/>
                </a:moveTo>
                <a:lnTo>
                  <a:pt x="1123652" y="4559102"/>
                </a:lnTo>
                <a:lnTo>
                  <a:pt x="1116211" y="4559102"/>
                </a:lnTo>
                <a:cubicBezTo>
                  <a:pt x="1111250" y="4554141"/>
                  <a:pt x="1111250" y="4551661"/>
                  <a:pt x="1116211" y="4551661"/>
                </a:cubicBezTo>
                <a:close/>
                <a:moveTo>
                  <a:pt x="1056679" y="4551661"/>
                </a:moveTo>
                <a:lnTo>
                  <a:pt x="1079004" y="4559102"/>
                </a:lnTo>
                <a:lnTo>
                  <a:pt x="1056679" y="4559102"/>
                </a:lnTo>
                <a:close/>
                <a:moveTo>
                  <a:pt x="5119687" y="4544219"/>
                </a:moveTo>
                <a:cubicBezTo>
                  <a:pt x="5119687" y="4544219"/>
                  <a:pt x="5118446" y="4545460"/>
                  <a:pt x="5115966" y="4547940"/>
                </a:cubicBezTo>
                <a:cubicBezTo>
                  <a:pt x="5113486" y="4550421"/>
                  <a:pt x="5112245" y="4551661"/>
                  <a:pt x="5112245" y="4551661"/>
                </a:cubicBezTo>
                <a:cubicBezTo>
                  <a:pt x="5112245" y="4556622"/>
                  <a:pt x="5114726" y="4559102"/>
                  <a:pt x="5119687" y="4559102"/>
                </a:cubicBezTo>
                <a:lnTo>
                  <a:pt x="5119687" y="4551661"/>
                </a:lnTo>
                <a:cubicBezTo>
                  <a:pt x="5119687" y="4546700"/>
                  <a:pt x="5119687" y="4544219"/>
                  <a:pt x="5119687" y="4544219"/>
                </a:cubicBezTo>
                <a:close/>
                <a:moveTo>
                  <a:pt x="5067597" y="4544219"/>
                </a:moveTo>
                <a:cubicBezTo>
                  <a:pt x="5067597" y="4549181"/>
                  <a:pt x="5070077" y="4551661"/>
                  <a:pt x="5075038" y="4551661"/>
                </a:cubicBezTo>
                <a:cubicBezTo>
                  <a:pt x="5080000" y="4551661"/>
                  <a:pt x="5082480" y="4549181"/>
                  <a:pt x="5082480" y="4544219"/>
                </a:cubicBezTo>
                <a:cubicBezTo>
                  <a:pt x="5077519" y="4544219"/>
                  <a:pt x="5075038" y="4544219"/>
                  <a:pt x="5075038" y="4544219"/>
                </a:cubicBezTo>
                <a:cubicBezTo>
                  <a:pt x="5075038" y="4544219"/>
                  <a:pt x="5072558" y="4544219"/>
                  <a:pt x="5067597" y="4544219"/>
                </a:cubicBezTo>
                <a:close/>
                <a:moveTo>
                  <a:pt x="1324570" y="4544219"/>
                </a:moveTo>
                <a:cubicBezTo>
                  <a:pt x="1319609" y="4544219"/>
                  <a:pt x="1319609" y="4546700"/>
                  <a:pt x="1324570" y="4551661"/>
                </a:cubicBezTo>
                <a:lnTo>
                  <a:pt x="1332011" y="4551661"/>
                </a:lnTo>
                <a:cubicBezTo>
                  <a:pt x="1332011" y="4546700"/>
                  <a:pt x="1329531" y="4544219"/>
                  <a:pt x="1324570" y="4544219"/>
                </a:cubicBezTo>
                <a:close/>
                <a:moveTo>
                  <a:pt x="1248993" y="4539801"/>
                </a:moveTo>
                <a:cubicBezTo>
                  <a:pt x="1247908" y="4539646"/>
                  <a:pt x="1247055" y="4539878"/>
                  <a:pt x="1246435" y="4540498"/>
                </a:cubicBezTo>
                <a:cubicBezTo>
                  <a:pt x="1243955" y="4542979"/>
                  <a:pt x="1245195" y="4546700"/>
                  <a:pt x="1250156" y="4551661"/>
                </a:cubicBezTo>
                <a:cubicBezTo>
                  <a:pt x="1255117" y="4556622"/>
                  <a:pt x="1260078" y="4559102"/>
                  <a:pt x="1265039" y="4559102"/>
                </a:cubicBezTo>
                <a:lnTo>
                  <a:pt x="1265039" y="4551661"/>
                </a:lnTo>
                <a:cubicBezTo>
                  <a:pt x="1257598" y="4544219"/>
                  <a:pt x="1252249" y="4540266"/>
                  <a:pt x="1248993" y="4539801"/>
                </a:cubicBezTo>
                <a:close/>
                <a:moveTo>
                  <a:pt x="5246191" y="4536778"/>
                </a:moveTo>
                <a:cubicBezTo>
                  <a:pt x="5251152" y="4536778"/>
                  <a:pt x="5253632" y="4539258"/>
                  <a:pt x="5253632" y="4544219"/>
                </a:cubicBezTo>
                <a:cubicBezTo>
                  <a:pt x="5253632" y="4549181"/>
                  <a:pt x="5252392" y="4551661"/>
                  <a:pt x="5249911" y="4551661"/>
                </a:cubicBezTo>
                <a:cubicBezTo>
                  <a:pt x="5247431" y="4551661"/>
                  <a:pt x="5243711" y="4549181"/>
                  <a:pt x="5238749" y="4544219"/>
                </a:cubicBezTo>
                <a:cubicBezTo>
                  <a:pt x="5233788" y="4539258"/>
                  <a:pt x="5236269" y="4536778"/>
                  <a:pt x="5246191" y="4536778"/>
                </a:cubicBezTo>
                <a:close/>
                <a:moveTo>
                  <a:pt x="1205508" y="4536778"/>
                </a:moveTo>
                <a:cubicBezTo>
                  <a:pt x="1205508" y="4541739"/>
                  <a:pt x="1207988" y="4544219"/>
                  <a:pt x="1212949" y="4544219"/>
                </a:cubicBezTo>
                <a:cubicBezTo>
                  <a:pt x="1212949" y="4544219"/>
                  <a:pt x="1215429" y="4541739"/>
                  <a:pt x="1220390" y="4536778"/>
                </a:cubicBezTo>
                <a:close/>
                <a:moveTo>
                  <a:pt x="5275956" y="4529336"/>
                </a:moveTo>
                <a:cubicBezTo>
                  <a:pt x="5285878" y="4534298"/>
                  <a:pt x="5288359" y="4539258"/>
                  <a:pt x="5283398" y="4544219"/>
                </a:cubicBezTo>
                <a:lnTo>
                  <a:pt x="5268515" y="4536778"/>
                </a:lnTo>
                <a:close/>
                <a:moveTo>
                  <a:pt x="997148" y="4529336"/>
                </a:moveTo>
                <a:cubicBezTo>
                  <a:pt x="1002109" y="4534298"/>
                  <a:pt x="1004589" y="4536778"/>
                  <a:pt x="1004589" y="4536778"/>
                </a:cubicBezTo>
                <a:cubicBezTo>
                  <a:pt x="1004589" y="4536778"/>
                  <a:pt x="1004589" y="4534298"/>
                  <a:pt x="1004589" y="4529336"/>
                </a:cubicBezTo>
                <a:close/>
                <a:moveTo>
                  <a:pt x="907851" y="4529336"/>
                </a:moveTo>
                <a:cubicBezTo>
                  <a:pt x="912812" y="4529336"/>
                  <a:pt x="915293" y="4531817"/>
                  <a:pt x="915293" y="4536778"/>
                </a:cubicBezTo>
                <a:cubicBezTo>
                  <a:pt x="915293" y="4541739"/>
                  <a:pt x="916533" y="4544219"/>
                  <a:pt x="919013" y="4544219"/>
                </a:cubicBezTo>
                <a:cubicBezTo>
                  <a:pt x="921494" y="4544219"/>
                  <a:pt x="922734" y="4544219"/>
                  <a:pt x="922734" y="4544219"/>
                </a:cubicBezTo>
                <a:lnTo>
                  <a:pt x="922734" y="4559102"/>
                </a:lnTo>
                <a:lnTo>
                  <a:pt x="915293" y="4551661"/>
                </a:lnTo>
                <a:lnTo>
                  <a:pt x="907851" y="4544219"/>
                </a:lnTo>
                <a:close/>
                <a:moveTo>
                  <a:pt x="1250156" y="4521895"/>
                </a:moveTo>
                <a:lnTo>
                  <a:pt x="1235273" y="4529336"/>
                </a:lnTo>
                <a:cubicBezTo>
                  <a:pt x="1235273" y="4529336"/>
                  <a:pt x="1238994" y="4528096"/>
                  <a:pt x="1246435" y="4525616"/>
                </a:cubicBezTo>
                <a:cubicBezTo>
                  <a:pt x="1253877" y="4523136"/>
                  <a:pt x="1258837" y="4525616"/>
                  <a:pt x="1261318" y="4533057"/>
                </a:cubicBezTo>
                <a:cubicBezTo>
                  <a:pt x="1263799" y="4540498"/>
                  <a:pt x="1266279" y="4544219"/>
                  <a:pt x="1268760" y="4544219"/>
                </a:cubicBezTo>
                <a:cubicBezTo>
                  <a:pt x="1271240" y="4544219"/>
                  <a:pt x="1270000" y="4541739"/>
                  <a:pt x="1265039" y="4536778"/>
                </a:cubicBezTo>
                <a:cubicBezTo>
                  <a:pt x="1265039" y="4531817"/>
                  <a:pt x="1265039" y="4528096"/>
                  <a:pt x="1265039" y="4525616"/>
                </a:cubicBezTo>
                <a:cubicBezTo>
                  <a:pt x="1265039" y="4523136"/>
                  <a:pt x="1265039" y="4521895"/>
                  <a:pt x="1265039" y="4521895"/>
                </a:cubicBezTo>
                <a:cubicBezTo>
                  <a:pt x="1265039" y="4521895"/>
                  <a:pt x="1260078" y="4521895"/>
                  <a:pt x="1250156" y="4521895"/>
                </a:cubicBezTo>
                <a:close/>
                <a:moveTo>
                  <a:pt x="5283398" y="4507012"/>
                </a:moveTo>
                <a:lnTo>
                  <a:pt x="5290839" y="4514454"/>
                </a:lnTo>
                <a:cubicBezTo>
                  <a:pt x="5290839" y="4514454"/>
                  <a:pt x="5289599" y="4515694"/>
                  <a:pt x="5287119" y="4518174"/>
                </a:cubicBezTo>
                <a:cubicBezTo>
                  <a:pt x="5284638" y="4520655"/>
                  <a:pt x="5283398" y="4521895"/>
                  <a:pt x="5283398" y="4521895"/>
                </a:cubicBezTo>
                <a:cubicBezTo>
                  <a:pt x="5278436" y="4521895"/>
                  <a:pt x="5275956" y="4519415"/>
                  <a:pt x="5275956" y="4514454"/>
                </a:cubicBezTo>
                <a:cubicBezTo>
                  <a:pt x="5275956" y="4514454"/>
                  <a:pt x="5277197" y="4513214"/>
                  <a:pt x="5279677" y="4510733"/>
                </a:cubicBezTo>
                <a:cubicBezTo>
                  <a:pt x="5282157" y="4508253"/>
                  <a:pt x="5283398" y="4507012"/>
                  <a:pt x="5283398" y="4507012"/>
                </a:cubicBezTo>
                <a:close/>
                <a:moveTo>
                  <a:pt x="5156894" y="4507012"/>
                </a:moveTo>
                <a:cubicBezTo>
                  <a:pt x="5161855" y="4507012"/>
                  <a:pt x="5164335" y="4507012"/>
                  <a:pt x="5164335" y="4507012"/>
                </a:cubicBezTo>
                <a:cubicBezTo>
                  <a:pt x="5159374" y="4511973"/>
                  <a:pt x="5156894" y="4514454"/>
                  <a:pt x="5156894" y="4514454"/>
                </a:cubicBezTo>
                <a:cubicBezTo>
                  <a:pt x="5156894" y="4514454"/>
                  <a:pt x="5156894" y="4511973"/>
                  <a:pt x="5156894" y="4507012"/>
                </a:cubicBezTo>
                <a:close/>
                <a:moveTo>
                  <a:pt x="974824" y="4507012"/>
                </a:moveTo>
                <a:cubicBezTo>
                  <a:pt x="974824" y="4507012"/>
                  <a:pt x="977304" y="4509493"/>
                  <a:pt x="982265" y="4514454"/>
                </a:cubicBezTo>
                <a:lnTo>
                  <a:pt x="982265" y="4507012"/>
                </a:lnTo>
                <a:close/>
                <a:moveTo>
                  <a:pt x="892968" y="4507012"/>
                </a:moveTo>
                <a:cubicBezTo>
                  <a:pt x="892968" y="4511973"/>
                  <a:pt x="892968" y="4514454"/>
                  <a:pt x="892968" y="4514454"/>
                </a:cubicBezTo>
                <a:cubicBezTo>
                  <a:pt x="892968" y="4514454"/>
                  <a:pt x="892968" y="4516934"/>
                  <a:pt x="892968" y="4521895"/>
                </a:cubicBezTo>
                <a:cubicBezTo>
                  <a:pt x="888007" y="4521895"/>
                  <a:pt x="885527" y="4519415"/>
                  <a:pt x="885527" y="4514454"/>
                </a:cubicBezTo>
                <a:close/>
                <a:moveTo>
                  <a:pt x="5326186" y="4504687"/>
                </a:moveTo>
                <a:cubicBezTo>
                  <a:pt x="5328667" y="4504997"/>
                  <a:pt x="5331767" y="4505772"/>
                  <a:pt x="5335488" y="4507012"/>
                </a:cubicBezTo>
                <a:lnTo>
                  <a:pt x="5335488" y="4521895"/>
                </a:lnTo>
                <a:cubicBezTo>
                  <a:pt x="5320605" y="4536778"/>
                  <a:pt x="5313163" y="4539258"/>
                  <a:pt x="5313163" y="4529336"/>
                </a:cubicBezTo>
                <a:cubicBezTo>
                  <a:pt x="5313163" y="4529336"/>
                  <a:pt x="5313163" y="4526856"/>
                  <a:pt x="5313163" y="4521895"/>
                </a:cubicBezTo>
                <a:lnTo>
                  <a:pt x="5320605" y="4514454"/>
                </a:lnTo>
                <a:cubicBezTo>
                  <a:pt x="5316884" y="4507012"/>
                  <a:pt x="5318744" y="4503757"/>
                  <a:pt x="5326186" y="4504687"/>
                </a:cubicBezTo>
                <a:close/>
                <a:moveTo>
                  <a:pt x="5127128" y="4499571"/>
                </a:moveTo>
                <a:cubicBezTo>
                  <a:pt x="5127128" y="4499571"/>
                  <a:pt x="5124648" y="4502051"/>
                  <a:pt x="5119687" y="4507012"/>
                </a:cubicBezTo>
                <a:lnTo>
                  <a:pt x="5127128" y="4507012"/>
                </a:lnTo>
                <a:cubicBezTo>
                  <a:pt x="5127128" y="4502051"/>
                  <a:pt x="5127128" y="4499571"/>
                  <a:pt x="5127128" y="4499571"/>
                </a:cubicBezTo>
                <a:close/>
                <a:moveTo>
                  <a:pt x="1056679" y="4499571"/>
                </a:moveTo>
                <a:lnTo>
                  <a:pt x="1049238" y="4507012"/>
                </a:lnTo>
                <a:cubicBezTo>
                  <a:pt x="1039316" y="4507012"/>
                  <a:pt x="1036836" y="4514454"/>
                  <a:pt x="1041797" y="4529336"/>
                </a:cubicBezTo>
                <a:lnTo>
                  <a:pt x="1049238" y="4559102"/>
                </a:lnTo>
                <a:cubicBezTo>
                  <a:pt x="1044277" y="4559102"/>
                  <a:pt x="1041797" y="4561583"/>
                  <a:pt x="1041797" y="4566543"/>
                </a:cubicBezTo>
                <a:lnTo>
                  <a:pt x="1056679" y="4581426"/>
                </a:lnTo>
                <a:cubicBezTo>
                  <a:pt x="1066601" y="4586388"/>
                  <a:pt x="1074043" y="4586388"/>
                  <a:pt x="1079004" y="4581426"/>
                </a:cubicBezTo>
                <a:cubicBezTo>
                  <a:pt x="1079004" y="4581426"/>
                  <a:pt x="1081484" y="4582667"/>
                  <a:pt x="1086445" y="4585147"/>
                </a:cubicBezTo>
                <a:cubicBezTo>
                  <a:pt x="1091406" y="4587628"/>
                  <a:pt x="1093887" y="4587628"/>
                  <a:pt x="1093887" y="4585147"/>
                </a:cubicBezTo>
                <a:cubicBezTo>
                  <a:pt x="1093887" y="4582667"/>
                  <a:pt x="1096367" y="4581426"/>
                  <a:pt x="1101328" y="4581426"/>
                </a:cubicBezTo>
                <a:cubicBezTo>
                  <a:pt x="1106289" y="4576465"/>
                  <a:pt x="1110010" y="4573985"/>
                  <a:pt x="1112490" y="4573985"/>
                </a:cubicBezTo>
                <a:cubicBezTo>
                  <a:pt x="1114970" y="4573985"/>
                  <a:pt x="1116211" y="4578946"/>
                  <a:pt x="1116211" y="4588868"/>
                </a:cubicBezTo>
                <a:cubicBezTo>
                  <a:pt x="1126132" y="4588868"/>
                  <a:pt x="1133574" y="4588868"/>
                  <a:pt x="1138535" y="4588868"/>
                </a:cubicBezTo>
                <a:cubicBezTo>
                  <a:pt x="1138535" y="4583907"/>
                  <a:pt x="1141015" y="4581426"/>
                  <a:pt x="1145976" y="4581426"/>
                </a:cubicBezTo>
                <a:cubicBezTo>
                  <a:pt x="1145976" y="4581426"/>
                  <a:pt x="1148457" y="4581426"/>
                  <a:pt x="1153418" y="4581426"/>
                </a:cubicBezTo>
                <a:cubicBezTo>
                  <a:pt x="1153418" y="4576465"/>
                  <a:pt x="1144736" y="4566543"/>
                  <a:pt x="1127373" y="4551661"/>
                </a:cubicBezTo>
                <a:cubicBezTo>
                  <a:pt x="1110010" y="4536778"/>
                  <a:pt x="1101328" y="4529336"/>
                  <a:pt x="1101328" y="4529336"/>
                </a:cubicBezTo>
                <a:lnTo>
                  <a:pt x="1101328" y="4536778"/>
                </a:lnTo>
                <a:lnTo>
                  <a:pt x="1101328" y="4551661"/>
                </a:lnTo>
                <a:cubicBezTo>
                  <a:pt x="1096367" y="4551661"/>
                  <a:pt x="1093887" y="4549181"/>
                  <a:pt x="1093887" y="4544219"/>
                </a:cubicBezTo>
                <a:cubicBezTo>
                  <a:pt x="1093887" y="4539258"/>
                  <a:pt x="1091406" y="4536778"/>
                  <a:pt x="1086445" y="4536778"/>
                </a:cubicBezTo>
                <a:cubicBezTo>
                  <a:pt x="1081484" y="4536778"/>
                  <a:pt x="1077763" y="4533057"/>
                  <a:pt x="1075283" y="4525616"/>
                </a:cubicBezTo>
                <a:cubicBezTo>
                  <a:pt x="1072802" y="4518174"/>
                  <a:pt x="1074043" y="4514454"/>
                  <a:pt x="1079004" y="4514454"/>
                </a:cubicBezTo>
                <a:lnTo>
                  <a:pt x="1079004" y="4499571"/>
                </a:lnTo>
                <a:close/>
                <a:moveTo>
                  <a:pt x="915293" y="4499571"/>
                </a:moveTo>
                <a:cubicBezTo>
                  <a:pt x="920254" y="4499571"/>
                  <a:pt x="922734" y="4502051"/>
                  <a:pt x="922734" y="4507012"/>
                </a:cubicBezTo>
                <a:cubicBezTo>
                  <a:pt x="917773" y="4511973"/>
                  <a:pt x="912812" y="4514454"/>
                  <a:pt x="907851" y="4514454"/>
                </a:cubicBezTo>
                <a:cubicBezTo>
                  <a:pt x="907851" y="4514454"/>
                  <a:pt x="907851" y="4511973"/>
                  <a:pt x="907851" y="4507012"/>
                </a:cubicBezTo>
                <a:cubicBezTo>
                  <a:pt x="907851" y="4502051"/>
                  <a:pt x="910332" y="4499571"/>
                  <a:pt x="915293" y="4499571"/>
                </a:cubicBezTo>
                <a:close/>
                <a:moveTo>
                  <a:pt x="904131" y="4484688"/>
                </a:moveTo>
                <a:cubicBezTo>
                  <a:pt x="906611" y="4484688"/>
                  <a:pt x="907851" y="4485929"/>
                  <a:pt x="907851" y="4488409"/>
                </a:cubicBezTo>
                <a:cubicBezTo>
                  <a:pt x="907851" y="4490889"/>
                  <a:pt x="907851" y="4492129"/>
                  <a:pt x="907851" y="4492129"/>
                </a:cubicBezTo>
                <a:lnTo>
                  <a:pt x="900410" y="4492129"/>
                </a:lnTo>
                <a:cubicBezTo>
                  <a:pt x="900410" y="4487169"/>
                  <a:pt x="901650" y="4484688"/>
                  <a:pt x="904131" y="4484688"/>
                </a:cubicBezTo>
                <a:close/>
                <a:moveTo>
                  <a:pt x="5200612" y="4479107"/>
                </a:moveTo>
                <a:cubicBezTo>
                  <a:pt x="5198752" y="4479107"/>
                  <a:pt x="5196582" y="4479727"/>
                  <a:pt x="5194101" y="4480967"/>
                </a:cubicBezTo>
                <a:cubicBezTo>
                  <a:pt x="5189140" y="4483448"/>
                  <a:pt x="5186660" y="4485929"/>
                  <a:pt x="5186660" y="4488409"/>
                </a:cubicBezTo>
                <a:cubicBezTo>
                  <a:pt x="5186660" y="4490889"/>
                  <a:pt x="5187900" y="4492129"/>
                  <a:pt x="5190380" y="4492129"/>
                </a:cubicBezTo>
                <a:cubicBezTo>
                  <a:pt x="5192860" y="4492129"/>
                  <a:pt x="5196581" y="4490889"/>
                  <a:pt x="5201542" y="4488409"/>
                </a:cubicBezTo>
                <a:cubicBezTo>
                  <a:pt x="5206504" y="4485929"/>
                  <a:pt x="5207743" y="4483448"/>
                  <a:pt x="5205263" y="4480967"/>
                </a:cubicBezTo>
                <a:cubicBezTo>
                  <a:pt x="5204023" y="4479727"/>
                  <a:pt x="5202473" y="4479107"/>
                  <a:pt x="5200612" y="4479107"/>
                </a:cubicBezTo>
                <a:close/>
                <a:moveTo>
                  <a:pt x="5372695" y="4477247"/>
                </a:moveTo>
                <a:cubicBezTo>
                  <a:pt x="5377656" y="4477247"/>
                  <a:pt x="5380136" y="4478487"/>
                  <a:pt x="5380136" y="4480967"/>
                </a:cubicBezTo>
                <a:cubicBezTo>
                  <a:pt x="5380136" y="4483448"/>
                  <a:pt x="5380136" y="4487169"/>
                  <a:pt x="5380136" y="4492129"/>
                </a:cubicBezTo>
                <a:cubicBezTo>
                  <a:pt x="5380136" y="4502051"/>
                  <a:pt x="5377656" y="4507012"/>
                  <a:pt x="5372695" y="4507012"/>
                </a:cubicBezTo>
                <a:cubicBezTo>
                  <a:pt x="5367733" y="4507012"/>
                  <a:pt x="5365253" y="4504532"/>
                  <a:pt x="5365253" y="4499571"/>
                </a:cubicBezTo>
                <a:lnTo>
                  <a:pt x="5372695" y="4492129"/>
                </a:lnTo>
                <a:lnTo>
                  <a:pt x="5372695" y="4484688"/>
                </a:lnTo>
                <a:cubicBezTo>
                  <a:pt x="5372695" y="4479727"/>
                  <a:pt x="5372695" y="4477247"/>
                  <a:pt x="5372695" y="4477247"/>
                </a:cubicBezTo>
                <a:close/>
                <a:moveTo>
                  <a:pt x="5328046" y="4477247"/>
                </a:moveTo>
                <a:lnTo>
                  <a:pt x="5335488" y="4484688"/>
                </a:lnTo>
                <a:cubicBezTo>
                  <a:pt x="5335488" y="4489649"/>
                  <a:pt x="5335488" y="4492129"/>
                  <a:pt x="5335488" y="4492129"/>
                </a:cubicBezTo>
                <a:cubicBezTo>
                  <a:pt x="5335488" y="4492129"/>
                  <a:pt x="5333008" y="4490889"/>
                  <a:pt x="5328046" y="4488409"/>
                </a:cubicBezTo>
                <a:cubicBezTo>
                  <a:pt x="5323085" y="4485929"/>
                  <a:pt x="5320605" y="4487169"/>
                  <a:pt x="5320605" y="4492129"/>
                </a:cubicBezTo>
                <a:lnTo>
                  <a:pt x="5305722" y="4492129"/>
                </a:lnTo>
                <a:close/>
                <a:moveTo>
                  <a:pt x="5153173" y="4477247"/>
                </a:moveTo>
                <a:cubicBezTo>
                  <a:pt x="5150693" y="4477247"/>
                  <a:pt x="5146972" y="4479727"/>
                  <a:pt x="5142011" y="4484688"/>
                </a:cubicBezTo>
                <a:lnTo>
                  <a:pt x="5142011" y="4499571"/>
                </a:lnTo>
                <a:cubicBezTo>
                  <a:pt x="5146972" y="4499571"/>
                  <a:pt x="5149452" y="4502051"/>
                  <a:pt x="5149452" y="4507012"/>
                </a:cubicBezTo>
                <a:cubicBezTo>
                  <a:pt x="5149452" y="4511973"/>
                  <a:pt x="5146972" y="4516934"/>
                  <a:pt x="5142011" y="4521895"/>
                </a:cubicBezTo>
                <a:cubicBezTo>
                  <a:pt x="5137050" y="4526856"/>
                  <a:pt x="5137050" y="4529336"/>
                  <a:pt x="5142011" y="4529336"/>
                </a:cubicBezTo>
                <a:cubicBezTo>
                  <a:pt x="5151933" y="4529336"/>
                  <a:pt x="5164335" y="4521895"/>
                  <a:pt x="5179218" y="4507012"/>
                </a:cubicBezTo>
                <a:lnTo>
                  <a:pt x="5186660" y="4499571"/>
                </a:lnTo>
                <a:lnTo>
                  <a:pt x="5171777" y="4492129"/>
                </a:lnTo>
                <a:cubicBezTo>
                  <a:pt x="5161855" y="4492129"/>
                  <a:pt x="5156894" y="4489649"/>
                  <a:pt x="5156894" y="4484688"/>
                </a:cubicBezTo>
                <a:cubicBezTo>
                  <a:pt x="5156894" y="4479727"/>
                  <a:pt x="5155653" y="4477247"/>
                  <a:pt x="5153173" y="4477247"/>
                </a:cubicBezTo>
                <a:close/>
                <a:moveTo>
                  <a:pt x="5119687" y="4477247"/>
                </a:moveTo>
                <a:lnTo>
                  <a:pt x="5119687" y="4492129"/>
                </a:lnTo>
                <a:cubicBezTo>
                  <a:pt x="5124648" y="4492129"/>
                  <a:pt x="5127128" y="4489649"/>
                  <a:pt x="5127128" y="4484688"/>
                </a:cubicBezTo>
                <a:cubicBezTo>
                  <a:pt x="5127128" y="4479727"/>
                  <a:pt x="5124648" y="4477247"/>
                  <a:pt x="5119687" y="4477247"/>
                </a:cubicBezTo>
                <a:close/>
                <a:moveTo>
                  <a:pt x="1168300" y="4477247"/>
                </a:moveTo>
                <a:cubicBezTo>
                  <a:pt x="1163340" y="4477247"/>
                  <a:pt x="1160859" y="4479727"/>
                  <a:pt x="1160859" y="4484688"/>
                </a:cubicBezTo>
                <a:lnTo>
                  <a:pt x="1168300" y="4492129"/>
                </a:lnTo>
                <a:cubicBezTo>
                  <a:pt x="1168300" y="4492129"/>
                  <a:pt x="1170781" y="4489649"/>
                  <a:pt x="1175742" y="4484688"/>
                </a:cubicBezTo>
                <a:close/>
                <a:moveTo>
                  <a:pt x="1227832" y="4469805"/>
                </a:moveTo>
                <a:cubicBezTo>
                  <a:pt x="1222871" y="4474766"/>
                  <a:pt x="1220390" y="4478487"/>
                  <a:pt x="1220390" y="4480967"/>
                </a:cubicBezTo>
                <a:cubicBezTo>
                  <a:pt x="1220390" y="4483448"/>
                  <a:pt x="1222871" y="4484688"/>
                  <a:pt x="1227832" y="4484688"/>
                </a:cubicBezTo>
                <a:cubicBezTo>
                  <a:pt x="1232793" y="4484688"/>
                  <a:pt x="1235273" y="4484688"/>
                  <a:pt x="1235273" y="4484688"/>
                </a:cubicBezTo>
                <a:cubicBezTo>
                  <a:pt x="1235273" y="4484688"/>
                  <a:pt x="1235273" y="4482208"/>
                  <a:pt x="1235273" y="4477247"/>
                </a:cubicBezTo>
                <a:cubicBezTo>
                  <a:pt x="1235273" y="4472286"/>
                  <a:pt x="1232793" y="4469805"/>
                  <a:pt x="1227832" y="4469805"/>
                </a:cubicBezTo>
                <a:close/>
                <a:moveTo>
                  <a:pt x="1205508" y="4469805"/>
                </a:moveTo>
                <a:cubicBezTo>
                  <a:pt x="1200547" y="4469805"/>
                  <a:pt x="1198066" y="4472286"/>
                  <a:pt x="1198066" y="4477247"/>
                </a:cubicBezTo>
                <a:cubicBezTo>
                  <a:pt x="1198066" y="4482208"/>
                  <a:pt x="1199307" y="4484688"/>
                  <a:pt x="1201787" y="4484688"/>
                </a:cubicBezTo>
                <a:cubicBezTo>
                  <a:pt x="1204267" y="4484688"/>
                  <a:pt x="1207988" y="4484688"/>
                  <a:pt x="1212949" y="4484688"/>
                </a:cubicBezTo>
                <a:cubicBezTo>
                  <a:pt x="1212949" y="4479727"/>
                  <a:pt x="1212949" y="4477247"/>
                  <a:pt x="1212949" y="4477247"/>
                </a:cubicBezTo>
                <a:cubicBezTo>
                  <a:pt x="1212949" y="4477247"/>
                  <a:pt x="1210469" y="4474766"/>
                  <a:pt x="1205508" y="4469805"/>
                </a:cubicBezTo>
                <a:close/>
                <a:moveTo>
                  <a:pt x="5659189" y="4466084"/>
                </a:moveTo>
                <a:cubicBezTo>
                  <a:pt x="5661669" y="4466084"/>
                  <a:pt x="5662909" y="4467324"/>
                  <a:pt x="5662909" y="4469805"/>
                </a:cubicBezTo>
                <a:cubicBezTo>
                  <a:pt x="5662909" y="4474766"/>
                  <a:pt x="5657948" y="4477247"/>
                  <a:pt x="5648027" y="4477247"/>
                </a:cubicBezTo>
                <a:lnTo>
                  <a:pt x="5648027" y="4469805"/>
                </a:lnTo>
                <a:cubicBezTo>
                  <a:pt x="5652987" y="4467324"/>
                  <a:pt x="5656708" y="4466084"/>
                  <a:pt x="5659189" y="4466084"/>
                </a:cubicBezTo>
                <a:close/>
                <a:moveTo>
                  <a:pt x="5171777" y="4462364"/>
                </a:moveTo>
                <a:lnTo>
                  <a:pt x="5171777" y="4469805"/>
                </a:lnTo>
                <a:lnTo>
                  <a:pt x="5186660" y="4469805"/>
                </a:lnTo>
                <a:cubicBezTo>
                  <a:pt x="5186660" y="4464844"/>
                  <a:pt x="5181698" y="4462364"/>
                  <a:pt x="5171777" y="4462364"/>
                </a:cubicBezTo>
                <a:close/>
                <a:moveTo>
                  <a:pt x="1075283" y="4462364"/>
                </a:moveTo>
                <a:cubicBezTo>
                  <a:pt x="1072802" y="4462364"/>
                  <a:pt x="1070322" y="4463604"/>
                  <a:pt x="1067842" y="4466084"/>
                </a:cubicBezTo>
                <a:cubicBezTo>
                  <a:pt x="1065361" y="4468565"/>
                  <a:pt x="1065361" y="4471046"/>
                  <a:pt x="1067842" y="4473526"/>
                </a:cubicBezTo>
                <a:cubicBezTo>
                  <a:pt x="1070322" y="4476006"/>
                  <a:pt x="1071562" y="4477247"/>
                  <a:pt x="1071562" y="4477247"/>
                </a:cubicBezTo>
                <a:lnTo>
                  <a:pt x="1079004" y="4469805"/>
                </a:lnTo>
                <a:cubicBezTo>
                  <a:pt x="1079004" y="4464844"/>
                  <a:pt x="1077763" y="4462364"/>
                  <a:pt x="1075283" y="4462364"/>
                </a:cubicBezTo>
                <a:close/>
                <a:moveTo>
                  <a:pt x="952500" y="4462364"/>
                </a:moveTo>
                <a:cubicBezTo>
                  <a:pt x="952500" y="4467325"/>
                  <a:pt x="952500" y="4469805"/>
                  <a:pt x="952500" y="4469805"/>
                </a:cubicBezTo>
                <a:lnTo>
                  <a:pt x="967383" y="4469805"/>
                </a:lnTo>
                <a:cubicBezTo>
                  <a:pt x="967383" y="4464844"/>
                  <a:pt x="966142" y="4462364"/>
                  <a:pt x="963662" y="4462364"/>
                </a:cubicBezTo>
                <a:cubicBezTo>
                  <a:pt x="961181" y="4462364"/>
                  <a:pt x="957461" y="4462364"/>
                  <a:pt x="952500" y="4462364"/>
                </a:cubicBezTo>
                <a:close/>
                <a:moveTo>
                  <a:pt x="840878" y="4462364"/>
                </a:moveTo>
                <a:cubicBezTo>
                  <a:pt x="850800" y="4462364"/>
                  <a:pt x="853281" y="4467325"/>
                  <a:pt x="848320" y="4477247"/>
                </a:cubicBezTo>
                <a:cubicBezTo>
                  <a:pt x="843359" y="4482208"/>
                  <a:pt x="839638" y="4483448"/>
                  <a:pt x="837158" y="4480967"/>
                </a:cubicBezTo>
                <a:cubicBezTo>
                  <a:pt x="834678" y="4478487"/>
                  <a:pt x="833437" y="4474766"/>
                  <a:pt x="833437" y="4469805"/>
                </a:cubicBezTo>
                <a:cubicBezTo>
                  <a:pt x="833437" y="4464844"/>
                  <a:pt x="835918" y="4462364"/>
                  <a:pt x="840878" y="4462364"/>
                </a:cubicBezTo>
                <a:close/>
                <a:moveTo>
                  <a:pt x="5104804" y="4454922"/>
                </a:moveTo>
                <a:cubicBezTo>
                  <a:pt x="5104804" y="4454922"/>
                  <a:pt x="5104804" y="4457403"/>
                  <a:pt x="5104804" y="4462364"/>
                </a:cubicBezTo>
                <a:lnTo>
                  <a:pt x="5112245" y="4462364"/>
                </a:lnTo>
                <a:cubicBezTo>
                  <a:pt x="5112245" y="4457403"/>
                  <a:pt x="5109765" y="4454922"/>
                  <a:pt x="5104804" y="4454922"/>
                </a:cubicBezTo>
                <a:close/>
                <a:moveTo>
                  <a:pt x="1183183" y="4447481"/>
                </a:moveTo>
                <a:cubicBezTo>
                  <a:pt x="1183183" y="4447481"/>
                  <a:pt x="1183183" y="4449962"/>
                  <a:pt x="1183183" y="4454922"/>
                </a:cubicBezTo>
                <a:lnTo>
                  <a:pt x="1190625" y="4462364"/>
                </a:lnTo>
                <a:cubicBezTo>
                  <a:pt x="1190625" y="4462364"/>
                  <a:pt x="1190625" y="4459884"/>
                  <a:pt x="1190625" y="4454922"/>
                </a:cubicBezTo>
                <a:close/>
                <a:moveTo>
                  <a:pt x="818555" y="4447481"/>
                </a:moveTo>
                <a:cubicBezTo>
                  <a:pt x="823515" y="4447481"/>
                  <a:pt x="824755" y="4449962"/>
                  <a:pt x="822275" y="4454922"/>
                </a:cubicBezTo>
                <a:cubicBezTo>
                  <a:pt x="819795" y="4459884"/>
                  <a:pt x="818555" y="4462364"/>
                  <a:pt x="818555" y="4462364"/>
                </a:cubicBezTo>
                <a:cubicBezTo>
                  <a:pt x="818555" y="4462364"/>
                  <a:pt x="817314" y="4459884"/>
                  <a:pt x="814834" y="4454922"/>
                </a:cubicBezTo>
                <a:cubicBezTo>
                  <a:pt x="812353" y="4449962"/>
                  <a:pt x="813593" y="4447481"/>
                  <a:pt x="818555" y="4447481"/>
                </a:cubicBezTo>
                <a:close/>
                <a:moveTo>
                  <a:pt x="952500" y="4440040"/>
                </a:moveTo>
                <a:cubicBezTo>
                  <a:pt x="952500" y="4445001"/>
                  <a:pt x="954980" y="4447481"/>
                  <a:pt x="959941" y="4447481"/>
                </a:cubicBezTo>
                <a:lnTo>
                  <a:pt x="967383" y="4440040"/>
                </a:lnTo>
                <a:cubicBezTo>
                  <a:pt x="967383" y="4440040"/>
                  <a:pt x="966142" y="4440040"/>
                  <a:pt x="963662" y="4440040"/>
                </a:cubicBezTo>
                <a:cubicBezTo>
                  <a:pt x="961181" y="4440040"/>
                  <a:pt x="957461" y="4440040"/>
                  <a:pt x="952500" y="4440040"/>
                </a:cubicBezTo>
                <a:close/>
                <a:moveTo>
                  <a:pt x="5164335" y="4432598"/>
                </a:moveTo>
                <a:cubicBezTo>
                  <a:pt x="5154414" y="4437559"/>
                  <a:pt x="5151933" y="4442520"/>
                  <a:pt x="5156894" y="4447481"/>
                </a:cubicBezTo>
                <a:cubicBezTo>
                  <a:pt x="5166815" y="4442520"/>
                  <a:pt x="5171777" y="4440040"/>
                  <a:pt x="5171777" y="4440040"/>
                </a:cubicBezTo>
                <a:cubicBezTo>
                  <a:pt x="5171777" y="4435079"/>
                  <a:pt x="5169297" y="4432598"/>
                  <a:pt x="5164335" y="4432598"/>
                </a:cubicBezTo>
                <a:close/>
                <a:moveTo>
                  <a:pt x="1153418" y="4432598"/>
                </a:moveTo>
                <a:lnTo>
                  <a:pt x="1160859" y="4440040"/>
                </a:lnTo>
                <a:cubicBezTo>
                  <a:pt x="1160859" y="4440040"/>
                  <a:pt x="1160859" y="4437559"/>
                  <a:pt x="1160859" y="4432598"/>
                </a:cubicBezTo>
                <a:cubicBezTo>
                  <a:pt x="1155898" y="4432598"/>
                  <a:pt x="1153418" y="4432598"/>
                  <a:pt x="1153418" y="4432598"/>
                </a:cubicBezTo>
                <a:close/>
                <a:moveTo>
                  <a:pt x="1019473" y="4432598"/>
                </a:moveTo>
                <a:lnTo>
                  <a:pt x="1012031" y="4440040"/>
                </a:lnTo>
                <a:cubicBezTo>
                  <a:pt x="1012031" y="4445001"/>
                  <a:pt x="1012031" y="4447481"/>
                  <a:pt x="1012031" y="4447481"/>
                </a:cubicBezTo>
                <a:cubicBezTo>
                  <a:pt x="1012031" y="4447481"/>
                  <a:pt x="1014511" y="4445001"/>
                  <a:pt x="1019473" y="4440040"/>
                </a:cubicBezTo>
                <a:cubicBezTo>
                  <a:pt x="1029394" y="4435079"/>
                  <a:pt x="1029394" y="4432598"/>
                  <a:pt x="1019473" y="4432598"/>
                </a:cubicBezTo>
                <a:close/>
                <a:moveTo>
                  <a:pt x="863203" y="4432598"/>
                </a:moveTo>
                <a:lnTo>
                  <a:pt x="870644" y="4440040"/>
                </a:lnTo>
                <a:cubicBezTo>
                  <a:pt x="870644" y="4445001"/>
                  <a:pt x="866924" y="4447481"/>
                  <a:pt x="859482" y="4447481"/>
                </a:cubicBezTo>
                <a:cubicBezTo>
                  <a:pt x="852041" y="4447481"/>
                  <a:pt x="848320" y="4445001"/>
                  <a:pt x="848320" y="4440040"/>
                </a:cubicBezTo>
                <a:cubicBezTo>
                  <a:pt x="848320" y="4435079"/>
                  <a:pt x="850800" y="4433839"/>
                  <a:pt x="855762" y="4436319"/>
                </a:cubicBezTo>
                <a:cubicBezTo>
                  <a:pt x="860722" y="4438799"/>
                  <a:pt x="863203" y="4437559"/>
                  <a:pt x="863203" y="4432598"/>
                </a:cubicBezTo>
                <a:close/>
                <a:moveTo>
                  <a:pt x="1205508" y="4425157"/>
                </a:moveTo>
                <a:cubicBezTo>
                  <a:pt x="1200547" y="4430118"/>
                  <a:pt x="1198066" y="4435079"/>
                  <a:pt x="1198066" y="4440040"/>
                </a:cubicBezTo>
                <a:cubicBezTo>
                  <a:pt x="1198066" y="4445001"/>
                  <a:pt x="1200547" y="4449962"/>
                  <a:pt x="1205508" y="4454922"/>
                </a:cubicBezTo>
                <a:lnTo>
                  <a:pt x="1227832" y="4447481"/>
                </a:lnTo>
                <a:close/>
                <a:moveTo>
                  <a:pt x="5235029" y="4417715"/>
                </a:moveTo>
                <a:cubicBezTo>
                  <a:pt x="5237509" y="4417715"/>
                  <a:pt x="5238749" y="4418956"/>
                  <a:pt x="5238749" y="4421436"/>
                </a:cubicBezTo>
                <a:cubicBezTo>
                  <a:pt x="5238749" y="4423917"/>
                  <a:pt x="5236269" y="4425157"/>
                  <a:pt x="5231308" y="4425157"/>
                </a:cubicBezTo>
                <a:cubicBezTo>
                  <a:pt x="5231308" y="4420196"/>
                  <a:pt x="5232549" y="4417715"/>
                  <a:pt x="5235029" y="4417715"/>
                </a:cubicBezTo>
                <a:close/>
                <a:moveTo>
                  <a:pt x="803672" y="4417715"/>
                </a:moveTo>
                <a:lnTo>
                  <a:pt x="811113" y="4432598"/>
                </a:lnTo>
                <a:lnTo>
                  <a:pt x="796230" y="4432598"/>
                </a:lnTo>
                <a:close/>
                <a:moveTo>
                  <a:pt x="1220390" y="4410274"/>
                </a:moveTo>
                <a:cubicBezTo>
                  <a:pt x="1215429" y="4415235"/>
                  <a:pt x="1215429" y="4420196"/>
                  <a:pt x="1220390" y="4425157"/>
                </a:cubicBezTo>
                <a:lnTo>
                  <a:pt x="1235273" y="4425157"/>
                </a:lnTo>
                <a:cubicBezTo>
                  <a:pt x="1235273" y="4420196"/>
                  <a:pt x="1232793" y="4415235"/>
                  <a:pt x="1227832" y="4410274"/>
                </a:cubicBezTo>
                <a:close/>
                <a:moveTo>
                  <a:pt x="1183183" y="4410274"/>
                </a:moveTo>
                <a:cubicBezTo>
                  <a:pt x="1178222" y="4410274"/>
                  <a:pt x="1178222" y="4412755"/>
                  <a:pt x="1183183" y="4417715"/>
                </a:cubicBezTo>
                <a:lnTo>
                  <a:pt x="1198066" y="4410274"/>
                </a:lnTo>
                <a:cubicBezTo>
                  <a:pt x="1193105" y="4410274"/>
                  <a:pt x="1188144" y="4410274"/>
                  <a:pt x="1183183" y="4410274"/>
                </a:cubicBezTo>
                <a:close/>
                <a:moveTo>
                  <a:pt x="1168300" y="4410274"/>
                </a:moveTo>
                <a:lnTo>
                  <a:pt x="1160859" y="4417715"/>
                </a:lnTo>
                <a:cubicBezTo>
                  <a:pt x="1160859" y="4422677"/>
                  <a:pt x="1162100" y="4425157"/>
                  <a:pt x="1164580" y="4425157"/>
                </a:cubicBezTo>
                <a:cubicBezTo>
                  <a:pt x="1167060" y="4425157"/>
                  <a:pt x="1168300" y="4423917"/>
                  <a:pt x="1168300" y="4421436"/>
                </a:cubicBezTo>
                <a:cubicBezTo>
                  <a:pt x="1168300" y="4418956"/>
                  <a:pt x="1168300" y="4415235"/>
                  <a:pt x="1168300" y="4410274"/>
                </a:cubicBezTo>
                <a:close/>
                <a:moveTo>
                  <a:pt x="5215495" y="4398182"/>
                </a:moveTo>
                <a:cubicBezTo>
                  <a:pt x="5213635" y="4398802"/>
                  <a:pt x="5211464" y="4400352"/>
                  <a:pt x="5208984" y="4402832"/>
                </a:cubicBezTo>
                <a:cubicBezTo>
                  <a:pt x="5204022" y="4402832"/>
                  <a:pt x="5201542" y="4404073"/>
                  <a:pt x="5201542" y="4406553"/>
                </a:cubicBezTo>
                <a:cubicBezTo>
                  <a:pt x="5201542" y="4409034"/>
                  <a:pt x="5201542" y="4410274"/>
                  <a:pt x="5201542" y="4410274"/>
                </a:cubicBezTo>
                <a:cubicBezTo>
                  <a:pt x="5206504" y="4415235"/>
                  <a:pt x="5206504" y="4417715"/>
                  <a:pt x="5201542" y="4417715"/>
                </a:cubicBezTo>
                <a:lnTo>
                  <a:pt x="5216425" y="4432598"/>
                </a:lnTo>
                <a:cubicBezTo>
                  <a:pt x="5221386" y="4432598"/>
                  <a:pt x="5223867" y="4437559"/>
                  <a:pt x="5223867" y="4447481"/>
                </a:cubicBezTo>
                <a:cubicBezTo>
                  <a:pt x="5228828" y="4452442"/>
                  <a:pt x="5232549" y="4454922"/>
                  <a:pt x="5235029" y="4454922"/>
                </a:cubicBezTo>
                <a:cubicBezTo>
                  <a:pt x="5237509" y="4454922"/>
                  <a:pt x="5238749" y="4452442"/>
                  <a:pt x="5238749" y="4447481"/>
                </a:cubicBezTo>
                <a:cubicBezTo>
                  <a:pt x="5238749" y="4442520"/>
                  <a:pt x="5241229" y="4435079"/>
                  <a:pt x="5246191" y="4425157"/>
                </a:cubicBezTo>
                <a:lnTo>
                  <a:pt x="5261074" y="4417715"/>
                </a:lnTo>
                <a:lnTo>
                  <a:pt x="5253632" y="4410274"/>
                </a:lnTo>
                <a:cubicBezTo>
                  <a:pt x="5243711" y="4405313"/>
                  <a:pt x="5233788" y="4405313"/>
                  <a:pt x="5223867" y="4410274"/>
                </a:cubicBezTo>
                <a:cubicBezTo>
                  <a:pt x="5218905" y="4415235"/>
                  <a:pt x="5215185" y="4417715"/>
                  <a:pt x="5212704" y="4417715"/>
                </a:cubicBezTo>
                <a:cubicBezTo>
                  <a:pt x="5210224" y="4417715"/>
                  <a:pt x="5208984" y="4415235"/>
                  <a:pt x="5208984" y="4410274"/>
                </a:cubicBezTo>
                <a:lnTo>
                  <a:pt x="5216425" y="4402832"/>
                </a:lnTo>
                <a:cubicBezTo>
                  <a:pt x="5221386" y="4402832"/>
                  <a:pt x="5222626" y="4401592"/>
                  <a:pt x="5220146" y="4399112"/>
                </a:cubicBezTo>
                <a:cubicBezTo>
                  <a:pt x="5218906" y="4397872"/>
                  <a:pt x="5217356" y="4397561"/>
                  <a:pt x="5215495" y="4398182"/>
                </a:cubicBezTo>
                <a:close/>
                <a:moveTo>
                  <a:pt x="1227832" y="4387950"/>
                </a:moveTo>
                <a:lnTo>
                  <a:pt x="1212949" y="4395391"/>
                </a:lnTo>
                <a:cubicBezTo>
                  <a:pt x="1217910" y="4395391"/>
                  <a:pt x="1220390" y="4395391"/>
                  <a:pt x="1220390" y="4395391"/>
                </a:cubicBezTo>
                <a:close/>
                <a:moveTo>
                  <a:pt x="1008310" y="4387950"/>
                </a:moveTo>
                <a:cubicBezTo>
                  <a:pt x="1005830" y="4387950"/>
                  <a:pt x="1004589" y="4389190"/>
                  <a:pt x="1004589" y="4391670"/>
                </a:cubicBezTo>
                <a:cubicBezTo>
                  <a:pt x="1004589" y="4394151"/>
                  <a:pt x="1007070" y="4395391"/>
                  <a:pt x="1012031" y="4395391"/>
                </a:cubicBezTo>
                <a:cubicBezTo>
                  <a:pt x="1012031" y="4390430"/>
                  <a:pt x="1010791" y="4387950"/>
                  <a:pt x="1008310" y="4387950"/>
                </a:cubicBezTo>
                <a:close/>
                <a:moveTo>
                  <a:pt x="945058" y="4387950"/>
                </a:moveTo>
                <a:cubicBezTo>
                  <a:pt x="945058" y="4392911"/>
                  <a:pt x="947539" y="4395391"/>
                  <a:pt x="952500" y="4395391"/>
                </a:cubicBezTo>
                <a:cubicBezTo>
                  <a:pt x="957461" y="4395391"/>
                  <a:pt x="959941" y="4394151"/>
                  <a:pt x="959941" y="4391670"/>
                </a:cubicBezTo>
                <a:cubicBezTo>
                  <a:pt x="959941" y="4389190"/>
                  <a:pt x="957461" y="4387950"/>
                  <a:pt x="952500" y="4387950"/>
                </a:cubicBezTo>
                <a:close/>
                <a:moveTo>
                  <a:pt x="1112490" y="4380508"/>
                </a:moveTo>
                <a:cubicBezTo>
                  <a:pt x="1110010" y="4380508"/>
                  <a:pt x="1108769" y="4382989"/>
                  <a:pt x="1108769" y="4387950"/>
                </a:cubicBezTo>
                <a:cubicBezTo>
                  <a:pt x="1108769" y="4387950"/>
                  <a:pt x="1111250" y="4387950"/>
                  <a:pt x="1116211" y="4387950"/>
                </a:cubicBezTo>
                <a:cubicBezTo>
                  <a:pt x="1116211" y="4387950"/>
                  <a:pt x="1116211" y="4386710"/>
                  <a:pt x="1116211" y="4384229"/>
                </a:cubicBezTo>
                <a:cubicBezTo>
                  <a:pt x="1116211" y="4381749"/>
                  <a:pt x="1114970" y="4380508"/>
                  <a:pt x="1112490" y="4380508"/>
                </a:cubicBezTo>
                <a:close/>
                <a:moveTo>
                  <a:pt x="1056679" y="4380508"/>
                </a:moveTo>
                <a:lnTo>
                  <a:pt x="1056679" y="4387950"/>
                </a:lnTo>
                <a:cubicBezTo>
                  <a:pt x="1061640" y="4387950"/>
                  <a:pt x="1064121" y="4385470"/>
                  <a:pt x="1064121" y="4380508"/>
                </a:cubicBezTo>
                <a:cubicBezTo>
                  <a:pt x="1059160" y="4380508"/>
                  <a:pt x="1056679" y="4380508"/>
                  <a:pt x="1056679" y="4380508"/>
                </a:cubicBezTo>
                <a:close/>
                <a:moveTo>
                  <a:pt x="5376415" y="4373067"/>
                </a:moveTo>
                <a:cubicBezTo>
                  <a:pt x="5378895" y="4373067"/>
                  <a:pt x="5383857" y="4375548"/>
                  <a:pt x="5391298" y="4380508"/>
                </a:cubicBezTo>
                <a:cubicBezTo>
                  <a:pt x="5398740" y="4385470"/>
                  <a:pt x="5402460" y="4387950"/>
                  <a:pt x="5402460" y="4387950"/>
                </a:cubicBezTo>
                <a:cubicBezTo>
                  <a:pt x="5397499" y="4392911"/>
                  <a:pt x="5390058" y="4392911"/>
                  <a:pt x="5380136" y="4387950"/>
                </a:cubicBezTo>
                <a:cubicBezTo>
                  <a:pt x="5375175" y="4378028"/>
                  <a:pt x="5373935" y="4373067"/>
                  <a:pt x="5376415" y="4373067"/>
                </a:cubicBezTo>
                <a:close/>
                <a:moveTo>
                  <a:pt x="5320605" y="4373067"/>
                </a:moveTo>
                <a:lnTo>
                  <a:pt x="5335488" y="4373067"/>
                </a:lnTo>
                <a:cubicBezTo>
                  <a:pt x="5335488" y="4378028"/>
                  <a:pt x="5334247" y="4380508"/>
                  <a:pt x="5331767" y="4380508"/>
                </a:cubicBezTo>
                <a:cubicBezTo>
                  <a:pt x="5329287" y="4380508"/>
                  <a:pt x="5328046" y="4380508"/>
                  <a:pt x="5328046" y="4380508"/>
                </a:cubicBezTo>
                <a:cubicBezTo>
                  <a:pt x="5323085" y="4380508"/>
                  <a:pt x="5320605" y="4378028"/>
                  <a:pt x="5320605" y="4373067"/>
                </a:cubicBezTo>
                <a:close/>
                <a:moveTo>
                  <a:pt x="1026914" y="4373067"/>
                </a:moveTo>
                <a:lnTo>
                  <a:pt x="1026914" y="4380508"/>
                </a:lnTo>
                <a:lnTo>
                  <a:pt x="1034355" y="4373067"/>
                </a:lnTo>
                <a:cubicBezTo>
                  <a:pt x="1029394" y="4373067"/>
                  <a:pt x="1026914" y="4373067"/>
                  <a:pt x="1026914" y="4373067"/>
                </a:cubicBezTo>
                <a:close/>
                <a:moveTo>
                  <a:pt x="997148" y="4373067"/>
                </a:moveTo>
                <a:cubicBezTo>
                  <a:pt x="992187" y="4373067"/>
                  <a:pt x="990947" y="4375548"/>
                  <a:pt x="993427" y="4380508"/>
                </a:cubicBezTo>
                <a:cubicBezTo>
                  <a:pt x="995908" y="4385470"/>
                  <a:pt x="998389" y="4387950"/>
                  <a:pt x="1000869" y="4387950"/>
                </a:cubicBezTo>
                <a:cubicBezTo>
                  <a:pt x="1003349" y="4387950"/>
                  <a:pt x="1004589" y="4385470"/>
                  <a:pt x="1004589" y="4380508"/>
                </a:cubicBezTo>
                <a:close/>
                <a:moveTo>
                  <a:pt x="5409902" y="4365625"/>
                </a:moveTo>
                <a:cubicBezTo>
                  <a:pt x="5414863" y="4365625"/>
                  <a:pt x="5416102" y="4366866"/>
                  <a:pt x="5413622" y="4369346"/>
                </a:cubicBezTo>
                <a:cubicBezTo>
                  <a:pt x="5411142" y="4371827"/>
                  <a:pt x="5409902" y="4373067"/>
                  <a:pt x="5409902" y="4373067"/>
                </a:cubicBezTo>
                <a:cubicBezTo>
                  <a:pt x="5409902" y="4368106"/>
                  <a:pt x="5409902" y="4365625"/>
                  <a:pt x="5409902" y="4365625"/>
                </a:cubicBezTo>
                <a:close/>
                <a:moveTo>
                  <a:pt x="1071562" y="4365625"/>
                </a:moveTo>
                <a:cubicBezTo>
                  <a:pt x="1066601" y="4380508"/>
                  <a:pt x="1071562" y="4387950"/>
                  <a:pt x="1086445" y="4387950"/>
                </a:cubicBezTo>
                <a:cubicBezTo>
                  <a:pt x="1091406" y="4387950"/>
                  <a:pt x="1091406" y="4385470"/>
                  <a:pt x="1086445" y="4380508"/>
                </a:cubicBezTo>
                <a:cubicBezTo>
                  <a:pt x="1086445" y="4375548"/>
                  <a:pt x="1085205" y="4371827"/>
                  <a:pt x="1082724" y="4369346"/>
                </a:cubicBezTo>
                <a:cubicBezTo>
                  <a:pt x="1080244" y="4366866"/>
                  <a:pt x="1081484" y="4365625"/>
                  <a:pt x="1086445" y="4365625"/>
                </a:cubicBezTo>
                <a:cubicBezTo>
                  <a:pt x="1086445" y="4365625"/>
                  <a:pt x="1083965" y="4365625"/>
                  <a:pt x="1079004" y="4365625"/>
                </a:cubicBezTo>
                <a:close/>
                <a:moveTo>
                  <a:pt x="5253632" y="4358184"/>
                </a:moveTo>
                <a:cubicBezTo>
                  <a:pt x="5248671" y="4368106"/>
                  <a:pt x="5243711" y="4373067"/>
                  <a:pt x="5238749" y="4373067"/>
                </a:cubicBezTo>
                <a:cubicBezTo>
                  <a:pt x="5228828" y="4373067"/>
                  <a:pt x="5226347" y="4378028"/>
                  <a:pt x="5231308" y="4387950"/>
                </a:cubicBezTo>
                <a:cubicBezTo>
                  <a:pt x="5236269" y="4392911"/>
                  <a:pt x="5239990" y="4395391"/>
                  <a:pt x="5242470" y="4395391"/>
                </a:cubicBezTo>
                <a:cubicBezTo>
                  <a:pt x="5244950" y="4395391"/>
                  <a:pt x="5251152" y="4390430"/>
                  <a:pt x="5261074" y="4380508"/>
                </a:cubicBezTo>
                <a:cubicBezTo>
                  <a:pt x="5275956" y="4370587"/>
                  <a:pt x="5278436" y="4365625"/>
                  <a:pt x="5268515" y="4365625"/>
                </a:cubicBezTo>
                <a:cubicBezTo>
                  <a:pt x="5258593" y="4365625"/>
                  <a:pt x="5253632" y="4363145"/>
                  <a:pt x="5253632" y="4358184"/>
                </a:cubicBezTo>
                <a:close/>
                <a:moveTo>
                  <a:pt x="1019473" y="4358184"/>
                </a:moveTo>
                <a:cubicBezTo>
                  <a:pt x="1019473" y="4363145"/>
                  <a:pt x="1019473" y="4365625"/>
                  <a:pt x="1019473" y="4365625"/>
                </a:cubicBezTo>
                <a:cubicBezTo>
                  <a:pt x="1024433" y="4365625"/>
                  <a:pt x="1026914" y="4363145"/>
                  <a:pt x="1026914" y="4358184"/>
                </a:cubicBezTo>
                <a:cubicBezTo>
                  <a:pt x="1026914" y="4358184"/>
                  <a:pt x="1024433" y="4358184"/>
                  <a:pt x="1019473" y="4358184"/>
                </a:cubicBezTo>
                <a:close/>
                <a:moveTo>
                  <a:pt x="1194345" y="4354463"/>
                </a:moveTo>
                <a:cubicBezTo>
                  <a:pt x="1191865" y="4354463"/>
                  <a:pt x="1190625" y="4355703"/>
                  <a:pt x="1190625" y="4358184"/>
                </a:cubicBezTo>
                <a:cubicBezTo>
                  <a:pt x="1190625" y="4363145"/>
                  <a:pt x="1193105" y="4365625"/>
                  <a:pt x="1198066" y="4365625"/>
                </a:cubicBezTo>
                <a:lnTo>
                  <a:pt x="1212949" y="4365625"/>
                </a:lnTo>
                <a:cubicBezTo>
                  <a:pt x="1217910" y="4375548"/>
                  <a:pt x="1222871" y="4378028"/>
                  <a:pt x="1227832" y="4373067"/>
                </a:cubicBezTo>
                <a:cubicBezTo>
                  <a:pt x="1227832" y="4373067"/>
                  <a:pt x="1227832" y="4371827"/>
                  <a:pt x="1227832" y="4369346"/>
                </a:cubicBezTo>
                <a:cubicBezTo>
                  <a:pt x="1227832" y="4366866"/>
                  <a:pt x="1225351" y="4365625"/>
                  <a:pt x="1220390" y="4365625"/>
                </a:cubicBezTo>
                <a:lnTo>
                  <a:pt x="1205508" y="4358184"/>
                </a:lnTo>
                <a:cubicBezTo>
                  <a:pt x="1200547" y="4355703"/>
                  <a:pt x="1196826" y="4354463"/>
                  <a:pt x="1194345" y="4354463"/>
                </a:cubicBezTo>
                <a:close/>
                <a:moveTo>
                  <a:pt x="5365253" y="4350743"/>
                </a:moveTo>
                <a:cubicBezTo>
                  <a:pt x="5380136" y="4350743"/>
                  <a:pt x="5388818" y="4350743"/>
                  <a:pt x="5391298" y="4350743"/>
                </a:cubicBezTo>
                <a:cubicBezTo>
                  <a:pt x="5393778" y="4350743"/>
                  <a:pt x="5395019" y="4353223"/>
                  <a:pt x="5395019" y="4358184"/>
                </a:cubicBezTo>
                <a:cubicBezTo>
                  <a:pt x="5395019" y="4363145"/>
                  <a:pt x="5387577" y="4363145"/>
                  <a:pt x="5372695" y="4358184"/>
                </a:cubicBezTo>
                <a:close/>
                <a:moveTo>
                  <a:pt x="1265039" y="4343301"/>
                </a:moveTo>
                <a:lnTo>
                  <a:pt x="1265039" y="4350743"/>
                </a:lnTo>
                <a:cubicBezTo>
                  <a:pt x="1270000" y="4355704"/>
                  <a:pt x="1272480" y="4358184"/>
                  <a:pt x="1272480" y="4358184"/>
                </a:cubicBezTo>
                <a:cubicBezTo>
                  <a:pt x="1272480" y="4358184"/>
                  <a:pt x="1272480" y="4355704"/>
                  <a:pt x="1272480" y="4350743"/>
                </a:cubicBezTo>
                <a:cubicBezTo>
                  <a:pt x="1272480" y="4345782"/>
                  <a:pt x="1270000" y="4343301"/>
                  <a:pt x="1265039" y="4343301"/>
                </a:cubicBezTo>
                <a:close/>
                <a:moveTo>
                  <a:pt x="896689" y="4335860"/>
                </a:moveTo>
                <a:cubicBezTo>
                  <a:pt x="894209" y="4335860"/>
                  <a:pt x="892968" y="4338340"/>
                  <a:pt x="892968" y="4343301"/>
                </a:cubicBezTo>
                <a:cubicBezTo>
                  <a:pt x="892968" y="4348263"/>
                  <a:pt x="892968" y="4350743"/>
                  <a:pt x="892968" y="4350743"/>
                </a:cubicBezTo>
                <a:cubicBezTo>
                  <a:pt x="892968" y="4350743"/>
                  <a:pt x="894209" y="4348263"/>
                  <a:pt x="896689" y="4343301"/>
                </a:cubicBezTo>
                <a:cubicBezTo>
                  <a:pt x="899170" y="4338340"/>
                  <a:pt x="899170" y="4335860"/>
                  <a:pt x="896689" y="4335860"/>
                </a:cubicBezTo>
                <a:close/>
                <a:moveTo>
                  <a:pt x="1131094" y="4328418"/>
                </a:moveTo>
                <a:cubicBezTo>
                  <a:pt x="1126132" y="4328418"/>
                  <a:pt x="1124892" y="4329659"/>
                  <a:pt x="1127373" y="4332139"/>
                </a:cubicBezTo>
                <a:cubicBezTo>
                  <a:pt x="1129853" y="4334620"/>
                  <a:pt x="1132334" y="4335860"/>
                  <a:pt x="1134814" y="4335860"/>
                </a:cubicBezTo>
                <a:cubicBezTo>
                  <a:pt x="1137295" y="4335860"/>
                  <a:pt x="1138535" y="4334620"/>
                  <a:pt x="1138535" y="4332139"/>
                </a:cubicBezTo>
                <a:cubicBezTo>
                  <a:pt x="1138535" y="4329659"/>
                  <a:pt x="1136055" y="4328418"/>
                  <a:pt x="1131094" y="4328418"/>
                </a:cubicBezTo>
                <a:close/>
                <a:moveTo>
                  <a:pt x="1004589" y="4328418"/>
                </a:moveTo>
                <a:cubicBezTo>
                  <a:pt x="999629" y="4328418"/>
                  <a:pt x="997148" y="4330899"/>
                  <a:pt x="997148" y="4335860"/>
                </a:cubicBezTo>
                <a:cubicBezTo>
                  <a:pt x="997148" y="4335860"/>
                  <a:pt x="995908" y="4338340"/>
                  <a:pt x="993427" y="4343301"/>
                </a:cubicBezTo>
                <a:cubicBezTo>
                  <a:pt x="990947" y="4348263"/>
                  <a:pt x="989707" y="4350743"/>
                  <a:pt x="989707" y="4350743"/>
                </a:cubicBezTo>
                <a:cubicBezTo>
                  <a:pt x="989707" y="4355704"/>
                  <a:pt x="992187" y="4358184"/>
                  <a:pt x="997148" y="4358184"/>
                </a:cubicBezTo>
                <a:cubicBezTo>
                  <a:pt x="1002109" y="4358184"/>
                  <a:pt x="1004589" y="4355704"/>
                  <a:pt x="1004589" y="4350743"/>
                </a:cubicBezTo>
                <a:cubicBezTo>
                  <a:pt x="1004589" y="4345782"/>
                  <a:pt x="1004589" y="4342061"/>
                  <a:pt x="1004589" y="4339581"/>
                </a:cubicBezTo>
                <a:cubicBezTo>
                  <a:pt x="1004589" y="4337100"/>
                  <a:pt x="1004589" y="4335860"/>
                  <a:pt x="1004589" y="4335860"/>
                </a:cubicBezTo>
                <a:close/>
                <a:moveTo>
                  <a:pt x="926455" y="4328418"/>
                </a:moveTo>
                <a:cubicBezTo>
                  <a:pt x="923975" y="4328418"/>
                  <a:pt x="923975" y="4329659"/>
                  <a:pt x="926455" y="4332139"/>
                </a:cubicBezTo>
                <a:cubicBezTo>
                  <a:pt x="928935" y="4334620"/>
                  <a:pt x="930176" y="4335860"/>
                  <a:pt x="930176" y="4335860"/>
                </a:cubicBezTo>
                <a:cubicBezTo>
                  <a:pt x="930176" y="4330899"/>
                  <a:pt x="928935" y="4328418"/>
                  <a:pt x="926455" y="4328418"/>
                </a:cubicBezTo>
                <a:close/>
                <a:moveTo>
                  <a:pt x="1250156" y="4320977"/>
                </a:moveTo>
                <a:cubicBezTo>
                  <a:pt x="1250156" y="4325938"/>
                  <a:pt x="1251396" y="4328418"/>
                  <a:pt x="1253877" y="4328418"/>
                </a:cubicBezTo>
                <a:cubicBezTo>
                  <a:pt x="1256357" y="4328418"/>
                  <a:pt x="1257598" y="4328418"/>
                  <a:pt x="1257598" y="4328418"/>
                </a:cubicBezTo>
                <a:cubicBezTo>
                  <a:pt x="1257598" y="4323458"/>
                  <a:pt x="1257598" y="4320977"/>
                  <a:pt x="1257598" y="4320977"/>
                </a:cubicBezTo>
                <a:cubicBezTo>
                  <a:pt x="1257598" y="4320977"/>
                  <a:pt x="1255117" y="4320977"/>
                  <a:pt x="1250156" y="4320977"/>
                </a:cubicBezTo>
                <a:close/>
                <a:moveTo>
                  <a:pt x="959941" y="4320977"/>
                </a:moveTo>
                <a:lnTo>
                  <a:pt x="952500" y="4328418"/>
                </a:lnTo>
                <a:cubicBezTo>
                  <a:pt x="957461" y="4328418"/>
                  <a:pt x="959941" y="4327178"/>
                  <a:pt x="959941" y="4324698"/>
                </a:cubicBezTo>
                <a:cubicBezTo>
                  <a:pt x="959941" y="4322218"/>
                  <a:pt x="959941" y="4320977"/>
                  <a:pt x="959941" y="4320977"/>
                </a:cubicBezTo>
                <a:close/>
                <a:moveTo>
                  <a:pt x="900410" y="4320977"/>
                </a:moveTo>
                <a:cubicBezTo>
                  <a:pt x="900410" y="4320977"/>
                  <a:pt x="900410" y="4322218"/>
                  <a:pt x="900410" y="4324698"/>
                </a:cubicBezTo>
                <a:cubicBezTo>
                  <a:pt x="900410" y="4327178"/>
                  <a:pt x="900410" y="4328418"/>
                  <a:pt x="900410" y="4328418"/>
                </a:cubicBezTo>
                <a:cubicBezTo>
                  <a:pt x="905371" y="4323458"/>
                  <a:pt x="906611" y="4320977"/>
                  <a:pt x="904131" y="4320977"/>
                </a:cubicBezTo>
                <a:cubicBezTo>
                  <a:pt x="901650" y="4320977"/>
                  <a:pt x="900410" y="4320977"/>
                  <a:pt x="900410" y="4320977"/>
                </a:cubicBezTo>
                <a:close/>
                <a:moveTo>
                  <a:pt x="1183183" y="4306094"/>
                </a:moveTo>
                <a:cubicBezTo>
                  <a:pt x="1183183" y="4311056"/>
                  <a:pt x="1188144" y="4316016"/>
                  <a:pt x="1198066" y="4320977"/>
                </a:cubicBezTo>
                <a:cubicBezTo>
                  <a:pt x="1207988" y="4325938"/>
                  <a:pt x="1215429" y="4328418"/>
                  <a:pt x="1220390" y="4328418"/>
                </a:cubicBezTo>
                <a:lnTo>
                  <a:pt x="1220390" y="4313536"/>
                </a:lnTo>
                <a:cubicBezTo>
                  <a:pt x="1215429" y="4308575"/>
                  <a:pt x="1207988" y="4306094"/>
                  <a:pt x="1198066" y="4306094"/>
                </a:cubicBezTo>
                <a:cubicBezTo>
                  <a:pt x="1193105" y="4306094"/>
                  <a:pt x="1189385" y="4306094"/>
                  <a:pt x="1186904" y="4306094"/>
                </a:cubicBezTo>
                <a:cubicBezTo>
                  <a:pt x="1184424" y="4306094"/>
                  <a:pt x="1183183" y="4306094"/>
                  <a:pt x="1183183" y="4306094"/>
                </a:cubicBezTo>
                <a:close/>
                <a:moveTo>
                  <a:pt x="982265" y="4306094"/>
                </a:moveTo>
                <a:lnTo>
                  <a:pt x="974824" y="4313536"/>
                </a:lnTo>
                <a:lnTo>
                  <a:pt x="982265" y="4313536"/>
                </a:lnTo>
                <a:cubicBezTo>
                  <a:pt x="982265" y="4308575"/>
                  <a:pt x="982265" y="4306094"/>
                  <a:pt x="982265" y="4306094"/>
                </a:cubicBezTo>
                <a:close/>
                <a:moveTo>
                  <a:pt x="803672" y="4306094"/>
                </a:moveTo>
                <a:lnTo>
                  <a:pt x="803672" y="4313536"/>
                </a:lnTo>
                <a:cubicBezTo>
                  <a:pt x="798711" y="4313536"/>
                  <a:pt x="796230" y="4312296"/>
                  <a:pt x="796230" y="4309815"/>
                </a:cubicBezTo>
                <a:cubicBezTo>
                  <a:pt x="796230" y="4307335"/>
                  <a:pt x="798711" y="4306094"/>
                  <a:pt x="803672" y="4306094"/>
                </a:cubicBezTo>
                <a:close/>
                <a:moveTo>
                  <a:pt x="788789" y="4291211"/>
                </a:moveTo>
                <a:lnTo>
                  <a:pt x="788789" y="4298653"/>
                </a:lnTo>
                <a:cubicBezTo>
                  <a:pt x="788789" y="4298653"/>
                  <a:pt x="787549" y="4297413"/>
                  <a:pt x="785068" y="4294932"/>
                </a:cubicBezTo>
                <a:cubicBezTo>
                  <a:pt x="782588" y="4292452"/>
                  <a:pt x="783828" y="4291211"/>
                  <a:pt x="788789" y="4291211"/>
                </a:cubicBezTo>
                <a:close/>
                <a:moveTo>
                  <a:pt x="5290839" y="4283770"/>
                </a:moveTo>
                <a:cubicBezTo>
                  <a:pt x="5280918" y="4288731"/>
                  <a:pt x="5273476" y="4296173"/>
                  <a:pt x="5268515" y="4306094"/>
                </a:cubicBezTo>
                <a:lnTo>
                  <a:pt x="5283398" y="4298653"/>
                </a:lnTo>
                <a:lnTo>
                  <a:pt x="5298281" y="4306094"/>
                </a:lnTo>
                <a:lnTo>
                  <a:pt x="5305722" y="4298653"/>
                </a:lnTo>
                <a:cubicBezTo>
                  <a:pt x="5300761" y="4293692"/>
                  <a:pt x="5295801" y="4288731"/>
                  <a:pt x="5290839" y="4283770"/>
                </a:cubicBezTo>
                <a:close/>
                <a:moveTo>
                  <a:pt x="870644" y="4283770"/>
                </a:moveTo>
                <a:cubicBezTo>
                  <a:pt x="870644" y="4293692"/>
                  <a:pt x="868164" y="4299893"/>
                  <a:pt x="863203" y="4302373"/>
                </a:cubicBezTo>
                <a:cubicBezTo>
                  <a:pt x="858242" y="4304854"/>
                  <a:pt x="863203" y="4308575"/>
                  <a:pt x="878086" y="4313536"/>
                </a:cubicBezTo>
                <a:lnTo>
                  <a:pt x="885527" y="4313536"/>
                </a:lnTo>
                <a:cubicBezTo>
                  <a:pt x="880566" y="4303614"/>
                  <a:pt x="880566" y="4298653"/>
                  <a:pt x="885527" y="4298653"/>
                </a:cubicBezTo>
                <a:lnTo>
                  <a:pt x="885527" y="4283770"/>
                </a:lnTo>
                <a:cubicBezTo>
                  <a:pt x="875605" y="4283770"/>
                  <a:pt x="870644" y="4283770"/>
                  <a:pt x="870644" y="4283770"/>
                </a:cubicBezTo>
                <a:close/>
                <a:moveTo>
                  <a:pt x="1033425" y="4280049"/>
                </a:moveTo>
                <a:cubicBezTo>
                  <a:pt x="1032805" y="4280049"/>
                  <a:pt x="1031875" y="4281289"/>
                  <a:pt x="1030634" y="4283770"/>
                </a:cubicBezTo>
                <a:cubicBezTo>
                  <a:pt x="1028154" y="4288731"/>
                  <a:pt x="1029394" y="4293692"/>
                  <a:pt x="1034355" y="4298653"/>
                </a:cubicBezTo>
                <a:lnTo>
                  <a:pt x="1034355" y="4283770"/>
                </a:lnTo>
                <a:cubicBezTo>
                  <a:pt x="1034355" y="4281289"/>
                  <a:pt x="1034045" y="4280049"/>
                  <a:pt x="1033425" y="4280049"/>
                </a:cubicBezTo>
                <a:close/>
                <a:moveTo>
                  <a:pt x="5372695" y="4276329"/>
                </a:moveTo>
                <a:lnTo>
                  <a:pt x="5372695" y="4283770"/>
                </a:lnTo>
                <a:cubicBezTo>
                  <a:pt x="5372695" y="4288731"/>
                  <a:pt x="5370215" y="4291211"/>
                  <a:pt x="5365253" y="4291211"/>
                </a:cubicBezTo>
                <a:cubicBezTo>
                  <a:pt x="5360292" y="4291211"/>
                  <a:pt x="5357812" y="4288731"/>
                  <a:pt x="5357812" y="4283770"/>
                </a:cubicBezTo>
                <a:cubicBezTo>
                  <a:pt x="5357812" y="4278809"/>
                  <a:pt x="5362773" y="4276329"/>
                  <a:pt x="5372695" y="4276329"/>
                </a:cubicBezTo>
                <a:close/>
                <a:moveTo>
                  <a:pt x="1071562" y="4276329"/>
                </a:moveTo>
                <a:lnTo>
                  <a:pt x="1071562" y="4291211"/>
                </a:lnTo>
                <a:cubicBezTo>
                  <a:pt x="1071562" y="4301133"/>
                  <a:pt x="1071562" y="4306094"/>
                  <a:pt x="1071562" y="4306094"/>
                </a:cubicBezTo>
                <a:lnTo>
                  <a:pt x="1079004" y="4313536"/>
                </a:lnTo>
                <a:cubicBezTo>
                  <a:pt x="1079004" y="4308575"/>
                  <a:pt x="1081484" y="4306094"/>
                  <a:pt x="1086445" y="4306094"/>
                </a:cubicBezTo>
                <a:lnTo>
                  <a:pt x="1086445" y="4291211"/>
                </a:lnTo>
                <a:close/>
                <a:moveTo>
                  <a:pt x="920874" y="4272608"/>
                </a:moveTo>
                <a:cubicBezTo>
                  <a:pt x="919634" y="4272608"/>
                  <a:pt x="917773" y="4273848"/>
                  <a:pt x="915293" y="4276329"/>
                </a:cubicBezTo>
                <a:cubicBezTo>
                  <a:pt x="910332" y="4281290"/>
                  <a:pt x="910332" y="4283770"/>
                  <a:pt x="915293" y="4283770"/>
                </a:cubicBezTo>
                <a:cubicBezTo>
                  <a:pt x="915293" y="4288731"/>
                  <a:pt x="916533" y="4292452"/>
                  <a:pt x="919013" y="4294932"/>
                </a:cubicBezTo>
                <a:cubicBezTo>
                  <a:pt x="921494" y="4297413"/>
                  <a:pt x="922734" y="4298653"/>
                  <a:pt x="922734" y="4298653"/>
                </a:cubicBezTo>
                <a:lnTo>
                  <a:pt x="930176" y="4306094"/>
                </a:lnTo>
                <a:cubicBezTo>
                  <a:pt x="935137" y="4301133"/>
                  <a:pt x="935137" y="4296173"/>
                  <a:pt x="930176" y="4291211"/>
                </a:cubicBezTo>
                <a:cubicBezTo>
                  <a:pt x="925215" y="4286251"/>
                  <a:pt x="922734" y="4281290"/>
                  <a:pt x="922734" y="4276329"/>
                </a:cubicBezTo>
                <a:cubicBezTo>
                  <a:pt x="922734" y="4273848"/>
                  <a:pt x="922114" y="4272608"/>
                  <a:pt x="920874" y="4272608"/>
                </a:cubicBezTo>
                <a:close/>
                <a:moveTo>
                  <a:pt x="1194345" y="4261446"/>
                </a:moveTo>
                <a:cubicBezTo>
                  <a:pt x="1191865" y="4261446"/>
                  <a:pt x="1190625" y="4263926"/>
                  <a:pt x="1190625" y="4268887"/>
                </a:cubicBezTo>
                <a:cubicBezTo>
                  <a:pt x="1195586" y="4268887"/>
                  <a:pt x="1198066" y="4268887"/>
                  <a:pt x="1198066" y="4268887"/>
                </a:cubicBezTo>
                <a:cubicBezTo>
                  <a:pt x="1198066" y="4263926"/>
                  <a:pt x="1196826" y="4261446"/>
                  <a:pt x="1194345" y="4261446"/>
                </a:cubicBezTo>
                <a:close/>
                <a:moveTo>
                  <a:pt x="373465" y="4259120"/>
                </a:moveTo>
                <a:cubicBezTo>
                  <a:pt x="376256" y="4258190"/>
                  <a:pt x="383232" y="4261446"/>
                  <a:pt x="394394" y="4268887"/>
                </a:cubicBezTo>
                <a:lnTo>
                  <a:pt x="409277" y="4306094"/>
                </a:lnTo>
                <a:lnTo>
                  <a:pt x="401836" y="4298653"/>
                </a:lnTo>
                <a:lnTo>
                  <a:pt x="386953" y="4283770"/>
                </a:lnTo>
                <a:cubicBezTo>
                  <a:pt x="367109" y="4278809"/>
                  <a:pt x="362148" y="4271368"/>
                  <a:pt x="372070" y="4261446"/>
                </a:cubicBezTo>
                <a:cubicBezTo>
                  <a:pt x="372070" y="4260206"/>
                  <a:pt x="372535" y="4259430"/>
                  <a:pt x="373465" y="4259120"/>
                </a:cubicBezTo>
                <a:close/>
                <a:moveTo>
                  <a:pt x="5298281" y="4254004"/>
                </a:moveTo>
                <a:cubicBezTo>
                  <a:pt x="5298281" y="4254004"/>
                  <a:pt x="5297040" y="4256485"/>
                  <a:pt x="5294560" y="4261446"/>
                </a:cubicBezTo>
                <a:cubicBezTo>
                  <a:pt x="5292080" y="4266407"/>
                  <a:pt x="5293319" y="4268887"/>
                  <a:pt x="5298281" y="4268887"/>
                </a:cubicBezTo>
                <a:cubicBezTo>
                  <a:pt x="5303242" y="4268887"/>
                  <a:pt x="5305722" y="4266407"/>
                  <a:pt x="5305722" y="4261446"/>
                </a:cubicBezTo>
                <a:close/>
                <a:moveTo>
                  <a:pt x="5437807" y="4248423"/>
                </a:moveTo>
                <a:cubicBezTo>
                  <a:pt x="5436567" y="4254625"/>
                  <a:pt x="5434707" y="4261446"/>
                  <a:pt x="5432226" y="4268887"/>
                </a:cubicBezTo>
                <a:cubicBezTo>
                  <a:pt x="5432226" y="4268887"/>
                  <a:pt x="5432226" y="4266407"/>
                  <a:pt x="5432226" y="4261446"/>
                </a:cubicBezTo>
                <a:cubicBezTo>
                  <a:pt x="5432226" y="4256485"/>
                  <a:pt x="5432226" y="4254004"/>
                  <a:pt x="5432226" y="4254004"/>
                </a:cubicBezTo>
                <a:cubicBezTo>
                  <a:pt x="5432226" y="4254004"/>
                  <a:pt x="5432846" y="4253384"/>
                  <a:pt x="5434086" y="4252144"/>
                </a:cubicBezTo>
                <a:close/>
                <a:moveTo>
                  <a:pt x="5320605" y="4246563"/>
                </a:moveTo>
                <a:cubicBezTo>
                  <a:pt x="5315644" y="4251524"/>
                  <a:pt x="5315644" y="4254004"/>
                  <a:pt x="5320605" y="4254004"/>
                </a:cubicBezTo>
                <a:cubicBezTo>
                  <a:pt x="5325566" y="4254004"/>
                  <a:pt x="5330526" y="4251524"/>
                  <a:pt x="5335488" y="4246563"/>
                </a:cubicBezTo>
                <a:close/>
                <a:moveTo>
                  <a:pt x="922734" y="4246563"/>
                </a:moveTo>
                <a:lnTo>
                  <a:pt x="915293" y="4254004"/>
                </a:lnTo>
                <a:cubicBezTo>
                  <a:pt x="920254" y="4258966"/>
                  <a:pt x="922734" y="4260206"/>
                  <a:pt x="922734" y="4257725"/>
                </a:cubicBezTo>
                <a:cubicBezTo>
                  <a:pt x="922734" y="4255245"/>
                  <a:pt x="922734" y="4251524"/>
                  <a:pt x="922734" y="4246563"/>
                </a:cubicBezTo>
                <a:close/>
                <a:moveTo>
                  <a:pt x="5438427" y="4242843"/>
                </a:moveTo>
                <a:lnTo>
                  <a:pt x="5438737" y="4243772"/>
                </a:lnTo>
                <a:cubicBezTo>
                  <a:pt x="5439357" y="4245633"/>
                  <a:pt x="5439667" y="4246563"/>
                  <a:pt x="5439667" y="4246563"/>
                </a:cubicBezTo>
                <a:lnTo>
                  <a:pt x="5437807" y="4248423"/>
                </a:lnTo>
                <a:close/>
                <a:moveTo>
                  <a:pt x="848320" y="4239122"/>
                </a:moveTo>
                <a:lnTo>
                  <a:pt x="855762" y="4254004"/>
                </a:lnTo>
                <a:cubicBezTo>
                  <a:pt x="860722" y="4254004"/>
                  <a:pt x="865683" y="4251524"/>
                  <a:pt x="870644" y="4246563"/>
                </a:cubicBezTo>
                <a:cubicBezTo>
                  <a:pt x="870644" y="4241602"/>
                  <a:pt x="868164" y="4239122"/>
                  <a:pt x="863203" y="4239122"/>
                </a:cubicBezTo>
                <a:lnTo>
                  <a:pt x="855762" y="4239122"/>
                </a:lnTo>
                <a:close/>
                <a:moveTo>
                  <a:pt x="5476874" y="4231680"/>
                </a:moveTo>
                <a:cubicBezTo>
                  <a:pt x="5481836" y="4231680"/>
                  <a:pt x="5484316" y="4234161"/>
                  <a:pt x="5484316" y="4239122"/>
                </a:cubicBezTo>
                <a:cubicBezTo>
                  <a:pt x="5484316" y="4239122"/>
                  <a:pt x="5481836" y="4239122"/>
                  <a:pt x="5476874" y="4239122"/>
                </a:cubicBezTo>
                <a:lnTo>
                  <a:pt x="5469433" y="4239122"/>
                </a:lnTo>
                <a:cubicBezTo>
                  <a:pt x="5469433" y="4234161"/>
                  <a:pt x="5471913" y="4231680"/>
                  <a:pt x="5476874" y="4231680"/>
                </a:cubicBezTo>
                <a:close/>
                <a:moveTo>
                  <a:pt x="1079004" y="4231680"/>
                </a:moveTo>
                <a:lnTo>
                  <a:pt x="1079004" y="4239122"/>
                </a:lnTo>
                <a:lnTo>
                  <a:pt x="1086445" y="4231680"/>
                </a:lnTo>
                <a:cubicBezTo>
                  <a:pt x="1081484" y="4231680"/>
                  <a:pt x="1079004" y="4231680"/>
                  <a:pt x="1079004" y="4231680"/>
                </a:cubicBezTo>
                <a:close/>
                <a:moveTo>
                  <a:pt x="796230" y="4231680"/>
                </a:moveTo>
                <a:lnTo>
                  <a:pt x="803672" y="4231680"/>
                </a:lnTo>
                <a:cubicBezTo>
                  <a:pt x="803672" y="4236641"/>
                  <a:pt x="803672" y="4239122"/>
                  <a:pt x="803672" y="4239122"/>
                </a:cubicBezTo>
                <a:cubicBezTo>
                  <a:pt x="803672" y="4239122"/>
                  <a:pt x="802431" y="4239122"/>
                  <a:pt x="799951" y="4239122"/>
                </a:cubicBezTo>
                <a:cubicBezTo>
                  <a:pt x="797471" y="4239122"/>
                  <a:pt x="796230" y="4236641"/>
                  <a:pt x="796230" y="4231680"/>
                </a:cubicBezTo>
                <a:close/>
                <a:moveTo>
                  <a:pt x="5435016" y="4228890"/>
                </a:moveTo>
                <a:cubicBezTo>
                  <a:pt x="5435636" y="4228269"/>
                  <a:pt x="5437187" y="4229200"/>
                  <a:pt x="5439667" y="4231680"/>
                </a:cubicBezTo>
                <a:lnTo>
                  <a:pt x="5438427" y="4242843"/>
                </a:lnTo>
                <a:lnTo>
                  <a:pt x="5435947" y="4235401"/>
                </a:lnTo>
                <a:cubicBezTo>
                  <a:pt x="5434707" y="4231680"/>
                  <a:pt x="5434397" y="4229510"/>
                  <a:pt x="5435016" y="4228890"/>
                </a:cubicBezTo>
                <a:close/>
                <a:moveTo>
                  <a:pt x="744140" y="4201915"/>
                </a:moveTo>
                <a:cubicBezTo>
                  <a:pt x="749101" y="4201915"/>
                  <a:pt x="751582" y="4203155"/>
                  <a:pt x="751582" y="4205635"/>
                </a:cubicBezTo>
                <a:cubicBezTo>
                  <a:pt x="751582" y="4208116"/>
                  <a:pt x="749101" y="4209356"/>
                  <a:pt x="744140" y="4209356"/>
                </a:cubicBezTo>
                <a:cubicBezTo>
                  <a:pt x="744140" y="4209356"/>
                  <a:pt x="744140" y="4206875"/>
                  <a:pt x="744140" y="4201915"/>
                </a:cubicBezTo>
                <a:close/>
                <a:moveTo>
                  <a:pt x="900410" y="4194473"/>
                </a:moveTo>
                <a:lnTo>
                  <a:pt x="900410" y="4201915"/>
                </a:lnTo>
                <a:lnTo>
                  <a:pt x="907851" y="4201915"/>
                </a:lnTo>
                <a:cubicBezTo>
                  <a:pt x="907851" y="4196954"/>
                  <a:pt x="905371" y="4194473"/>
                  <a:pt x="900410" y="4194473"/>
                </a:cubicBezTo>
                <a:close/>
                <a:moveTo>
                  <a:pt x="639961" y="4194473"/>
                </a:moveTo>
                <a:lnTo>
                  <a:pt x="647402" y="4209356"/>
                </a:lnTo>
                <a:cubicBezTo>
                  <a:pt x="652363" y="4219278"/>
                  <a:pt x="649882" y="4219278"/>
                  <a:pt x="639961" y="4209356"/>
                </a:cubicBezTo>
                <a:close/>
                <a:moveTo>
                  <a:pt x="457646" y="4187032"/>
                </a:moveTo>
                <a:cubicBezTo>
                  <a:pt x="460127" y="4187032"/>
                  <a:pt x="461367" y="4189512"/>
                  <a:pt x="461367" y="4194473"/>
                </a:cubicBezTo>
                <a:cubicBezTo>
                  <a:pt x="461367" y="4194473"/>
                  <a:pt x="458886" y="4194473"/>
                  <a:pt x="453925" y="4194473"/>
                </a:cubicBezTo>
                <a:cubicBezTo>
                  <a:pt x="453925" y="4189512"/>
                  <a:pt x="455166" y="4187032"/>
                  <a:pt x="457646" y="4187032"/>
                </a:cubicBezTo>
                <a:close/>
                <a:moveTo>
                  <a:pt x="386953" y="4187032"/>
                </a:moveTo>
                <a:lnTo>
                  <a:pt x="394394" y="4187032"/>
                </a:lnTo>
                <a:cubicBezTo>
                  <a:pt x="394394" y="4191992"/>
                  <a:pt x="394394" y="4194473"/>
                  <a:pt x="394394" y="4194473"/>
                </a:cubicBezTo>
                <a:cubicBezTo>
                  <a:pt x="394394" y="4194473"/>
                  <a:pt x="391914" y="4191992"/>
                  <a:pt x="386953" y="4187032"/>
                </a:cubicBezTo>
                <a:close/>
                <a:moveTo>
                  <a:pt x="866924" y="4179590"/>
                </a:moveTo>
                <a:cubicBezTo>
                  <a:pt x="864443" y="4179590"/>
                  <a:pt x="863203" y="4184551"/>
                  <a:pt x="863203" y="4194473"/>
                </a:cubicBezTo>
                <a:lnTo>
                  <a:pt x="870644" y="4201915"/>
                </a:lnTo>
                <a:cubicBezTo>
                  <a:pt x="870644" y="4196954"/>
                  <a:pt x="870644" y="4191992"/>
                  <a:pt x="870644" y="4187032"/>
                </a:cubicBezTo>
                <a:cubicBezTo>
                  <a:pt x="870644" y="4182071"/>
                  <a:pt x="869404" y="4179590"/>
                  <a:pt x="866924" y="4179590"/>
                </a:cubicBezTo>
                <a:close/>
                <a:moveTo>
                  <a:pt x="695771" y="4179590"/>
                </a:moveTo>
                <a:cubicBezTo>
                  <a:pt x="698252" y="4179590"/>
                  <a:pt x="701972" y="4179590"/>
                  <a:pt x="706933" y="4179590"/>
                </a:cubicBezTo>
                <a:lnTo>
                  <a:pt x="699492" y="4187032"/>
                </a:lnTo>
                <a:cubicBezTo>
                  <a:pt x="694531" y="4187032"/>
                  <a:pt x="692051" y="4185792"/>
                  <a:pt x="692051" y="4183311"/>
                </a:cubicBezTo>
                <a:cubicBezTo>
                  <a:pt x="692051" y="4180830"/>
                  <a:pt x="693291" y="4179590"/>
                  <a:pt x="695771" y="4179590"/>
                </a:cubicBezTo>
                <a:close/>
                <a:moveTo>
                  <a:pt x="5387577" y="4172149"/>
                </a:moveTo>
                <a:cubicBezTo>
                  <a:pt x="5367733" y="4172149"/>
                  <a:pt x="5362773" y="4179590"/>
                  <a:pt x="5372695" y="4194473"/>
                </a:cubicBezTo>
                <a:lnTo>
                  <a:pt x="5432226" y="4194473"/>
                </a:lnTo>
                <a:lnTo>
                  <a:pt x="5439667" y="4187032"/>
                </a:lnTo>
                <a:cubicBezTo>
                  <a:pt x="5449589" y="4182071"/>
                  <a:pt x="5453310" y="4178350"/>
                  <a:pt x="5450829" y="4175870"/>
                </a:cubicBezTo>
                <a:cubicBezTo>
                  <a:pt x="5448349" y="4173389"/>
                  <a:pt x="5442147" y="4174630"/>
                  <a:pt x="5432226" y="4179590"/>
                </a:cubicBezTo>
                <a:cubicBezTo>
                  <a:pt x="5422304" y="4179590"/>
                  <a:pt x="5414863" y="4179590"/>
                  <a:pt x="5409902" y="4179590"/>
                </a:cubicBezTo>
                <a:cubicBezTo>
                  <a:pt x="5419823" y="4174630"/>
                  <a:pt x="5419823" y="4172149"/>
                  <a:pt x="5409902" y="4172149"/>
                </a:cubicBezTo>
                <a:cubicBezTo>
                  <a:pt x="5404940" y="4172149"/>
                  <a:pt x="5397499" y="4172149"/>
                  <a:pt x="5387577" y="4172149"/>
                </a:cubicBezTo>
                <a:close/>
                <a:moveTo>
                  <a:pt x="710654" y="4164707"/>
                </a:moveTo>
                <a:cubicBezTo>
                  <a:pt x="713135" y="4164707"/>
                  <a:pt x="714375" y="4167188"/>
                  <a:pt x="714375" y="4172149"/>
                </a:cubicBezTo>
                <a:cubicBezTo>
                  <a:pt x="709414" y="4172149"/>
                  <a:pt x="706933" y="4172149"/>
                  <a:pt x="706933" y="4172149"/>
                </a:cubicBezTo>
                <a:cubicBezTo>
                  <a:pt x="706933" y="4167188"/>
                  <a:pt x="708174" y="4164707"/>
                  <a:pt x="710654" y="4164707"/>
                </a:cubicBezTo>
                <a:close/>
                <a:moveTo>
                  <a:pt x="5770809" y="4157266"/>
                </a:moveTo>
                <a:cubicBezTo>
                  <a:pt x="5773289" y="4157266"/>
                  <a:pt x="5774531" y="4159747"/>
                  <a:pt x="5774531" y="4164707"/>
                </a:cubicBezTo>
                <a:cubicBezTo>
                  <a:pt x="5774531" y="4169668"/>
                  <a:pt x="5772051" y="4172149"/>
                  <a:pt x="5767089" y="4172149"/>
                </a:cubicBezTo>
                <a:cubicBezTo>
                  <a:pt x="5762127" y="4172149"/>
                  <a:pt x="5760888" y="4169668"/>
                  <a:pt x="5763369" y="4164707"/>
                </a:cubicBezTo>
                <a:cubicBezTo>
                  <a:pt x="5765849" y="4159747"/>
                  <a:pt x="5768329" y="4157266"/>
                  <a:pt x="5770809" y="4157266"/>
                </a:cubicBezTo>
                <a:close/>
                <a:moveTo>
                  <a:pt x="312539" y="4157266"/>
                </a:moveTo>
                <a:cubicBezTo>
                  <a:pt x="312539" y="4157266"/>
                  <a:pt x="312539" y="4159747"/>
                  <a:pt x="312539" y="4164707"/>
                </a:cubicBezTo>
                <a:cubicBezTo>
                  <a:pt x="312539" y="4169668"/>
                  <a:pt x="311298" y="4170909"/>
                  <a:pt x="308818" y="4168428"/>
                </a:cubicBezTo>
                <a:cubicBezTo>
                  <a:pt x="306338" y="4165948"/>
                  <a:pt x="305097" y="4163467"/>
                  <a:pt x="305097" y="4160987"/>
                </a:cubicBezTo>
                <a:cubicBezTo>
                  <a:pt x="305097" y="4158506"/>
                  <a:pt x="307578" y="4157266"/>
                  <a:pt x="312539" y="4157266"/>
                </a:cubicBezTo>
                <a:close/>
                <a:moveTo>
                  <a:pt x="260449" y="4112618"/>
                </a:moveTo>
                <a:cubicBezTo>
                  <a:pt x="265410" y="4117578"/>
                  <a:pt x="266650" y="4121299"/>
                  <a:pt x="264170" y="4123780"/>
                </a:cubicBezTo>
                <a:cubicBezTo>
                  <a:pt x="261689" y="4126260"/>
                  <a:pt x="259209" y="4126260"/>
                  <a:pt x="256728" y="4123780"/>
                </a:cubicBezTo>
                <a:cubicBezTo>
                  <a:pt x="254248" y="4121299"/>
                  <a:pt x="255488" y="4117578"/>
                  <a:pt x="260449" y="4112618"/>
                </a:cubicBezTo>
                <a:close/>
                <a:moveTo>
                  <a:pt x="684609" y="4105176"/>
                </a:moveTo>
                <a:cubicBezTo>
                  <a:pt x="699492" y="4110137"/>
                  <a:pt x="706933" y="4112618"/>
                  <a:pt x="706933" y="4112618"/>
                </a:cubicBezTo>
                <a:lnTo>
                  <a:pt x="677168" y="4112618"/>
                </a:lnTo>
                <a:close/>
                <a:moveTo>
                  <a:pt x="5499199" y="4101456"/>
                </a:moveTo>
                <a:cubicBezTo>
                  <a:pt x="5496718" y="4101456"/>
                  <a:pt x="5494238" y="4102696"/>
                  <a:pt x="5491757" y="4105176"/>
                </a:cubicBezTo>
                <a:cubicBezTo>
                  <a:pt x="5491757" y="4105176"/>
                  <a:pt x="5489277" y="4106416"/>
                  <a:pt x="5484316" y="4108897"/>
                </a:cubicBezTo>
                <a:cubicBezTo>
                  <a:pt x="5479354" y="4111378"/>
                  <a:pt x="5474394" y="4112618"/>
                  <a:pt x="5469433" y="4112618"/>
                </a:cubicBezTo>
                <a:cubicBezTo>
                  <a:pt x="5464472" y="4117578"/>
                  <a:pt x="5459511" y="4123780"/>
                  <a:pt x="5454550" y="4131221"/>
                </a:cubicBezTo>
                <a:cubicBezTo>
                  <a:pt x="5449589" y="4138663"/>
                  <a:pt x="5442147" y="4142383"/>
                  <a:pt x="5432226" y="4142383"/>
                </a:cubicBezTo>
                <a:lnTo>
                  <a:pt x="5424785" y="4157266"/>
                </a:lnTo>
                <a:cubicBezTo>
                  <a:pt x="5424785" y="4162227"/>
                  <a:pt x="5434706" y="4159747"/>
                  <a:pt x="5454550" y="4149825"/>
                </a:cubicBezTo>
                <a:cubicBezTo>
                  <a:pt x="5464472" y="4144864"/>
                  <a:pt x="5471913" y="4139903"/>
                  <a:pt x="5476874" y="4134942"/>
                </a:cubicBezTo>
                <a:cubicBezTo>
                  <a:pt x="5481836" y="4129981"/>
                  <a:pt x="5489277" y="4127500"/>
                  <a:pt x="5499199" y="4127500"/>
                </a:cubicBezTo>
                <a:cubicBezTo>
                  <a:pt x="5509120" y="4122540"/>
                  <a:pt x="5511601" y="4115098"/>
                  <a:pt x="5506640" y="4105176"/>
                </a:cubicBezTo>
                <a:cubicBezTo>
                  <a:pt x="5504159" y="4102696"/>
                  <a:pt x="5501679" y="4101456"/>
                  <a:pt x="5499199" y="4101456"/>
                </a:cubicBezTo>
                <a:close/>
                <a:moveTo>
                  <a:pt x="5461992" y="4090293"/>
                </a:moveTo>
                <a:cubicBezTo>
                  <a:pt x="5461992" y="4095254"/>
                  <a:pt x="5463232" y="4097735"/>
                  <a:pt x="5465712" y="4097735"/>
                </a:cubicBezTo>
                <a:cubicBezTo>
                  <a:pt x="5468192" y="4097735"/>
                  <a:pt x="5469433" y="4097735"/>
                  <a:pt x="5469433" y="4097735"/>
                </a:cubicBezTo>
                <a:close/>
                <a:moveTo>
                  <a:pt x="1186904" y="4082852"/>
                </a:moveTo>
                <a:cubicBezTo>
                  <a:pt x="1184424" y="4082852"/>
                  <a:pt x="1184424" y="4085333"/>
                  <a:pt x="1186904" y="4090293"/>
                </a:cubicBezTo>
                <a:cubicBezTo>
                  <a:pt x="1189385" y="4095254"/>
                  <a:pt x="1191865" y="4096495"/>
                  <a:pt x="1194345" y="4094014"/>
                </a:cubicBezTo>
                <a:cubicBezTo>
                  <a:pt x="1196826" y="4091533"/>
                  <a:pt x="1196826" y="4089053"/>
                  <a:pt x="1194345" y="4086573"/>
                </a:cubicBezTo>
                <a:cubicBezTo>
                  <a:pt x="1191865" y="4084092"/>
                  <a:pt x="1189385" y="4082852"/>
                  <a:pt x="1186904" y="4082852"/>
                </a:cubicBezTo>
                <a:close/>
                <a:moveTo>
                  <a:pt x="1123652" y="4082852"/>
                </a:moveTo>
                <a:lnTo>
                  <a:pt x="1123652" y="4090293"/>
                </a:lnTo>
                <a:cubicBezTo>
                  <a:pt x="1128613" y="4090293"/>
                  <a:pt x="1131094" y="4089053"/>
                  <a:pt x="1131094" y="4086573"/>
                </a:cubicBezTo>
                <a:cubicBezTo>
                  <a:pt x="1131094" y="4084092"/>
                  <a:pt x="1128613" y="4082852"/>
                  <a:pt x="1123652" y="4082852"/>
                </a:cubicBezTo>
                <a:close/>
                <a:moveTo>
                  <a:pt x="286494" y="4082852"/>
                </a:moveTo>
                <a:cubicBezTo>
                  <a:pt x="288974" y="4082852"/>
                  <a:pt x="290214" y="4085333"/>
                  <a:pt x="290214" y="4090293"/>
                </a:cubicBezTo>
                <a:cubicBezTo>
                  <a:pt x="285254" y="4090293"/>
                  <a:pt x="282773" y="4089053"/>
                  <a:pt x="282773" y="4086573"/>
                </a:cubicBezTo>
                <a:cubicBezTo>
                  <a:pt x="282773" y="4084092"/>
                  <a:pt x="284013" y="4082852"/>
                  <a:pt x="286494" y="4082852"/>
                </a:cubicBezTo>
                <a:close/>
                <a:moveTo>
                  <a:pt x="834600" y="4078434"/>
                </a:moveTo>
                <a:cubicBezTo>
                  <a:pt x="833205" y="4078278"/>
                  <a:pt x="831577" y="4078511"/>
                  <a:pt x="829717" y="4079131"/>
                </a:cubicBezTo>
                <a:cubicBezTo>
                  <a:pt x="822275" y="4081612"/>
                  <a:pt x="817314" y="4085333"/>
                  <a:pt x="814834" y="4090293"/>
                </a:cubicBezTo>
                <a:cubicBezTo>
                  <a:pt x="812353" y="4095254"/>
                  <a:pt x="816074" y="4100215"/>
                  <a:pt x="825996" y="4105176"/>
                </a:cubicBezTo>
                <a:cubicBezTo>
                  <a:pt x="835918" y="4115098"/>
                  <a:pt x="840878" y="4110137"/>
                  <a:pt x="840878" y="4090293"/>
                </a:cubicBezTo>
                <a:cubicBezTo>
                  <a:pt x="840878" y="4082852"/>
                  <a:pt x="838786" y="4078899"/>
                  <a:pt x="834600" y="4078434"/>
                </a:cubicBezTo>
                <a:close/>
                <a:moveTo>
                  <a:pt x="215800" y="4075411"/>
                </a:moveTo>
                <a:cubicBezTo>
                  <a:pt x="215800" y="4075411"/>
                  <a:pt x="218281" y="4075411"/>
                  <a:pt x="223242" y="4075411"/>
                </a:cubicBezTo>
                <a:lnTo>
                  <a:pt x="223242" y="4082852"/>
                </a:lnTo>
                <a:close/>
                <a:moveTo>
                  <a:pt x="812973" y="4069830"/>
                </a:moveTo>
                <a:cubicBezTo>
                  <a:pt x="811733" y="4069830"/>
                  <a:pt x="811113" y="4070450"/>
                  <a:pt x="811113" y="4071690"/>
                </a:cubicBezTo>
                <a:cubicBezTo>
                  <a:pt x="811113" y="4074171"/>
                  <a:pt x="813593" y="4075411"/>
                  <a:pt x="818555" y="4075411"/>
                </a:cubicBezTo>
                <a:cubicBezTo>
                  <a:pt x="823515" y="4075411"/>
                  <a:pt x="825996" y="4075411"/>
                  <a:pt x="825996" y="4075411"/>
                </a:cubicBezTo>
                <a:cubicBezTo>
                  <a:pt x="825996" y="4075411"/>
                  <a:pt x="823515" y="4074171"/>
                  <a:pt x="818555" y="4071690"/>
                </a:cubicBezTo>
                <a:cubicBezTo>
                  <a:pt x="816074" y="4070450"/>
                  <a:pt x="814214" y="4069830"/>
                  <a:pt x="812973" y="4069830"/>
                </a:cubicBezTo>
                <a:close/>
                <a:moveTo>
                  <a:pt x="1123652" y="4067969"/>
                </a:moveTo>
                <a:lnTo>
                  <a:pt x="1108769" y="4075411"/>
                </a:lnTo>
                <a:cubicBezTo>
                  <a:pt x="1108769" y="4080371"/>
                  <a:pt x="1111250" y="4080371"/>
                  <a:pt x="1116211" y="4075411"/>
                </a:cubicBezTo>
                <a:cubicBezTo>
                  <a:pt x="1121172" y="4075411"/>
                  <a:pt x="1123652" y="4072930"/>
                  <a:pt x="1123652" y="4067969"/>
                </a:cubicBezTo>
                <a:close/>
                <a:moveTo>
                  <a:pt x="5648027" y="4045645"/>
                </a:moveTo>
                <a:cubicBezTo>
                  <a:pt x="5652988" y="4045645"/>
                  <a:pt x="5655468" y="4051846"/>
                  <a:pt x="5655468" y="4064248"/>
                </a:cubicBezTo>
                <a:cubicBezTo>
                  <a:pt x="5655468" y="4076651"/>
                  <a:pt x="5652988" y="4085333"/>
                  <a:pt x="5648027" y="4090293"/>
                </a:cubicBezTo>
                <a:lnTo>
                  <a:pt x="5633143" y="4090293"/>
                </a:lnTo>
                <a:cubicBezTo>
                  <a:pt x="5638105" y="4085333"/>
                  <a:pt x="5640585" y="4076651"/>
                  <a:pt x="5640585" y="4064248"/>
                </a:cubicBezTo>
                <a:cubicBezTo>
                  <a:pt x="5640585" y="4051846"/>
                  <a:pt x="5643065" y="4045645"/>
                  <a:pt x="5648027" y="4045645"/>
                </a:cubicBezTo>
                <a:close/>
                <a:moveTo>
                  <a:pt x="1086445" y="4045645"/>
                </a:moveTo>
                <a:cubicBezTo>
                  <a:pt x="1081484" y="4050606"/>
                  <a:pt x="1079004" y="4053086"/>
                  <a:pt x="1079004" y="4053086"/>
                </a:cubicBezTo>
                <a:lnTo>
                  <a:pt x="1093887" y="4053086"/>
                </a:lnTo>
                <a:close/>
                <a:moveTo>
                  <a:pt x="833437" y="4038204"/>
                </a:moveTo>
                <a:cubicBezTo>
                  <a:pt x="828476" y="4038204"/>
                  <a:pt x="827236" y="4039444"/>
                  <a:pt x="829717" y="4041924"/>
                </a:cubicBezTo>
                <a:cubicBezTo>
                  <a:pt x="832197" y="4044405"/>
                  <a:pt x="833437" y="4045645"/>
                  <a:pt x="833437" y="4045645"/>
                </a:cubicBezTo>
                <a:cubicBezTo>
                  <a:pt x="833437" y="4045645"/>
                  <a:pt x="833437" y="4043164"/>
                  <a:pt x="833437" y="4038204"/>
                </a:cubicBezTo>
                <a:close/>
                <a:moveTo>
                  <a:pt x="677168" y="4038204"/>
                </a:moveTo>
                <a:cubicBezTo>
                  <a:pt x="682129" y="4038204"/>
                  <a:pt x="684609" y="4039444"/>
                  <a:pt x="684609" y="4041924"/>
                </a:cubicBezTo>
                <a:cubicBezTo>
                  <a:pt x="684609" y="4044405"/>
                  <a:pt x="684609" y="4045645"/>
                  <a:pt x="684609" y="4045645"/>
                </a:cubicBezTo>
                <a:cubicBezTo>
                  <a:pt x="679648" y="4040684"/>
                  <a:pt x="677168" y="4038204"/>
                  <a:pt x="677168" y="4038204"/>
                </a:cubicBezTo>
                <a:close/>
                <a:moveTo>
                  <a:pt x="744140" y="4030762"/>
                </a:moveTo>
                <a:cubicBezTo>
                  <a:pt x="739179" y="4035723"/>
                  <a:pt x="739179" y="4041924"/>
                  <a:pt x="744140" y="4049366"/>
                </a:cubicBezTo>
                <a:cubicBezTo>
                  <a:pt x="749101" y="4056807"/>
                  <a:pt x="752822" y="4060528"/>
                  <a:pt x="755302" y="4060528"/>
                </a:cubicBezTo>
                <a:cubicBezTo>
                  <a:pt x="757783" y="4060528"/>
                  <a:pt x="763984" y="4063008"/>
                  <a:pt x="773906" y="4067969"/>
                </a:cubicBezTo>
                <a:lnTo>
                  <a:pt x="781347" y="4067969"/>
                </a:lnTo>
                <a:cubicBezTo>
                  <a:pt x="776386" y="4058047"/>
                  <a:pt x="776386" y="4053086"/>
                  <a:pt x="781347" y="4053086"/>
                </a:cubicBezTo>
                <a:lnTo>
                  <a:pt x="773906" y="4053086"/>
                </a:lnTo>
                <a:cubicBezTo>
                  <a:pt x="768945" y="4053086"/>
                  <a:pt x="763984" y="4050606"/>
                  <a:pt x="759023" y="4045645"/>
                </a:cubicBezTo>
                <a:lnTo>
                  <a:pt x="751582" y="4038204"/>
                </a:lnTo>
                <a:cubicBezTo>
                  <a:pt x="751582" y="4033243"/>
                  <a:pt x="749101" y="4030762"/>
                  <a:pt x="744140" y="4030762"/>
                </a:cubicBezTo>
                <a:close/>
                <a:moveTo>
                  <a:pt x="5528964" y="4023321"/>
                </a:moveTo>
                <a:lnTo>
                  <a:pt x="5484316" y="4067969"/>
                </a:lnTo>
                <a:cubicBezTo>
                  <a:pt x="5484316" y="4072930"/>
                  <a:pt x="5488036" y="4072930"/>
                  <a:pt x="5495478" y="4067969"/>
                </a:cubicBezTo>
                <a:cubicBezTo>
                  <a:pt x="5502919" y="4063008"/>
                  <a:pt x="5507881" y="4056807"/>
                  <a:pt x="5510361" y="4049366"/>
                </a:cubicBezTo>
                <a:cubicBezTo>
                  <a:pt x="5512841" y="4041924"/>
                  <a:pt x="5516561" y="4035723"/>
                  <a:pt x="5521523" y="4030762"/>
                </a:cubicBezTo>
                <a:cubicBezTo>
                  <a:pt x="5526484" y="4030762"/>
                  <a:pt x="5530205" y="4029522"/>
                  <a:pt x="5532685" y="4027041"/>
                </a:cubicBezTo>
                <a:cubicBezTo>
                  <a:pt x="5535165" y="4024561"/>
                  <a:pt x="5533926" y="4023321"/>
                  <a:pt x="5528964" y="4023321"/>
                </a:cubicBezTo>
                <a:close/>
                <a:moveTo>
                  <a:pt x="379511" y="4008438"/>
                </a:moveTo>
                <a:cubicBezTo>
                  <a:pt x="384472" y="4013399"/>
                  <a:pt x="386953" y="4015879"/>
                  <a:pt x="386953" y="4015879"/>
                </a:cubicBezTo>
                <a:cubicBezTo>
                  <a:pt x="381992" y="4020840"/>
                  <a:pt x="377031" y="4020840"/>
                  <a:pt x="372070" y="4015879"/>
                </a:cubicBezTo>
                <a:close/>
                <a:moveTo>
                  <a:pt x="1145976" y="3993555"/>
                </a:moveTo>
                <a:lnTo>
                  <a:pt x="1153418" y="4000997"/>
                </a:lnTo>
                <a:lnTo>
                  <a:pt x="1160859" y="3993555"/>
                </a:lnTo>
                <a:cubicBezTo>
                  <a:pt x="1155898" y="3993555"/>
                  <a:pt x="1150937" y="3993555"/>
                  <a:pt x="1145976" y="3993555"/>
                </a:cubicBezTo>
                <a:close/>
                <a:moveTo>
                  <a:pt x="729257" y="3993555"/>
                </a:moveTo>
                <a:lnTo>
                  <a:pt x="736699" y="4000997"/>
                </a:lnTo>
                <a:cubicBezTo>
                  <a:pt x="741660" y="4000997"/>
                  <a:pt x="744140" y="4000997"/>
                  <a:pt x="744140" y="4000997"/>
                </a:cubicBezTo>
                <a:close/>
                <a:moveTo>
                  <a:pt x="208359" y="3993555"/>
                </a:moveTo>
                <a:cubicBezTo>
                  <a:pt x="208359" y="3993555"/>
                  <a:pt x="213320" y="3996036"/>
                  <a:pt x="223242" y="4000997"/>
                </a:cubicBezTo>
                <a:lnTo>
                  <a:pt x="230683" y="4008438"/>
                </a:lnTo>
                <a:cubicBezTo>
                  <a:pt x="225722" y="4008438"/>
                  <a:pt x="222002" y="4008438"/>
                  <a:pt x="219521" y="4008438"/>
                </a:cubicBezTo>
                <a:cubicBezTo>
                  <a:pt x="217041" y="4008438"/>
                  <a:pt x="215800" y="4010919"/>
                  <a:pt x="215800" y="4015879"/>
                </a:cubicBezTo>
                <a:cubicBezTo>
                  <a:pt x="210840" y="4020840"/>
                  <a:pt x="208359" y="4020840"/>
                  <a:pt x="208359" y="4015879"/>
                </a:cubicBezTo>
                <a:close/>
                <a:moveTo>
                  <a:pt x="288354" y="3989834"/>
                </a:moveTo>
                <a:cubicBezTo>
                  <a:pt x="289594" y="3989834"/>
                  <a:pt x="290214" y="3991075"/>
                  <a:pt x="290214" y="3993555"/>
                </a:cubicBezTo>
                <a:lnTo>
                  <a:pt x="290214" y="4000997"/>
                </a:lnTo>
                <a:cubicBezTo>
                  <a:pt x="285254" y="4000997"/>
                  <a:pt x="282773" y="3998516"/>
                  <a:pt x="282773" y="3993555"/>
                </a:cubicBezTo>
                <a:cubicBezTo>
                  <a:pt x="285254" y="3991075"/>
                  <a:pt x="287114" y="3989834"/>
                  <a:pt x="288354" y="3989834"/>
                </a:cubicBezTo>
                <a:close/>
                <a:moveTo>
                  <a:pt x="446484" y="3986114"/>
                </a:moveTo>
                <a:cubicBezTo>
                  <a:pt x="451445" y="3986114"/>
                  <a:pt x="453925" y="3986114"/>
                  <a:pt x="453925" y="3986114"/>
                </a:cubicBezTo>
                <a:lnTo>
                  <a:pt x="446484" y="3993555"/>
                </a:lnTo>
                <a:cubicBezTo>
                  <a:pt x="441523" y="3993555"/>
                  <a:pt x="439043" y="3992315"/>
                  <a:pt x="439043" y="3989834"/>
                </a:cubicBezTo>
                <a:cubicBezTo>
                  <a:pt x="439043" y="3987354"/>
                  <a:pt x="441523" y="3986114"/>
                  <a:pt x="446484" y="3986114"/>
                </a:cubicBezTo>
                <a:close/>
                <a:moveTo>
                  <a:pt x="1056679" y="3978672"/>
                </a:moveTo>
                <a:lnTo>
                  <a:pt x="1049238" y="3986114"/>
                </a:lnTo>
                <a:cubicBezTo>
                  <a:pt x="1054199" y="3991074"/>
                  <a:pt x="1061640" y="3993555"/>
                  <a:pt x="1071562" y="3993555"/>
                </a:cubicBezTo>
                <a:cubicBezTo>
                  <a:pt x="1071562" y="3988594"/>
                  <a:pt x="1066601" y="3983633"/>
                  <a:pt x="1056679" y="3978672"/>
                </a:cubicBezTo>
                <a:close/>
                <a:moveTo>
                  <a:pt x="729257" y="3966580"/>
                </a:moveTo>
                <a:cubicBezTo>
                  <a:pt x="726777" y="3965960"/>
                  <a:pt x="724297" y="3966270"/>
                  <a:pt x="721816" y="3967510"/>
                </a:cubicBezTo>
                <a:cubicBezTo>
                  <a:pt x="716855" y="3969991"/>
                  <a:pt x="714375" y="3973712"/>
                  <a:pt x="714375" y="3978672"/>
                </a:cubicBezTo>
                <a:lnTo>
                  <a:pt x="736699" y="3978672"/>
                </a:lnTo>
                <a:lnTo>
                  <a:pt x="736699" y="3971231"/>
                </a:lnTo>
                <a:cubicBezTo>
                  <a:pt x="734219" y="3968750"/>
                  <a:pt x="731738" y="3967200"/>
                  <a:pt x="729257" y="3966580"/>
                </a:cubicBezTo>
                <a:close/>
                <a:moveTo>
                  <a:pt x="1071562" y="3963790"/>
                </a:moveTo>
                <a:lnTo>
                  <a:pt x="1071562" y="3971231"/>
                </a:lnTo>
                <a:cubicBezTo>
                  <a:pt x="1076523" y="3971231"/>
                  <a:pt x="1079004" y="3971231"/>
                  <a:pt x="1079004" y="3971231"/>
                </a:cubicBezTo>
                <a:cubicBezTo>
                  <a:pt x="1079004" y="3966270"/>
                  <a:pt x="1077763" y="3963790"/>
                  <a:pt x="1075283" y="3963790"/>
                </a:cubicBezTo>
                <a:cubicBezTo>
                  <a:pt x="1072802" y="3963790"/>
                  <a:pt x="1071562" y="3963790"/>
                  <a:pt x="1071562" y="3963790"/>
                </a:cubicBezTo>
                <a:close/>
                <a:moveTo>
                  <a:pt x="773906" y="3963790"/>
                </a:moveTo>
                <a:lnTo>
                  <a:pt x="773906" y="3986114"/>
                </a:lnTo>
                <a:cubicBezTo>
                  <a:pt x="778867" y="3986114"/>
                  <a:pt x="780107" y="3983633"/>
                  <a:pt x="777627" y="3978672"/>
                </a:cubicBezTo>
                <a:cubicBezTo>
                  <a:pt x="775146" y="3973712"/>
                  <a:pt x="776386" y="3969991"/>
                  <a:pt x="781347" y="3967510"/>
                </a:cubicBezTo>
                <a:cubicBezTo>
                  <a:pt x="786308" y="3965030"/>
                  <a:pt x="787549" y="3963790"/>
                  <a:pt x="785068" y="3963790"/>
                </a:cubicBezTo>
                <a:cubicBezTo>
                  <a:pt x="782588" y="3963790"/>
                  <a:pt x="778867" y="3963790"/>
                  <a:pt x="773906" y="3963790"/>
                </a:cubicBezTo>
                <a:close/>
                <a:moveTo>
                  <a:pt x="312539" y="3948907"/>
                </a:moveTo>
                <a:cubicBezTo>
                  <a:pt x="317500" y="3948907"/>
                  <a:pt x="319980" y="3951387"/>
                  <a:pt x="319980" y="3956348"/>
                </a:cubicBezTo>
                <a:cubicBezTo>
                  <a:pt x="319980" y="3961309"/>
                  <a:pt x="319980" y="3963790"/>
                  <a:pt x="319980" y="3963790"/>
                </a:cubicBezTo>
                <a:lnTo>
                  <a:pt x="312539" y="3963790"/>
                </a:lnTo>
                <a:close/>
                <a:moveTo>
                  <a:pt x="742574" y="3917183"/>
                </a:moveTo>
                <a:lnTo>
                  <a:pt x="743210" y="3917281"/>
                </a:lnTo>
                <a:cubicBezTo>
                  <a:pt x="745071" y="3918521"/>
                  <a:pt x="746621" y="3921622"/>
                  <a:pt x="747861" y="3926582"/>
                </a:cubicBezTo>
                <a:cubicBezTo>
                  <a:pt x="750342" y="3936505"/>
                  <a:pt x="754062" y="3941465"/>
                  <a:pt x="759023" y="3941465"/>
                </a:cubicBezTo>
                <a:lnTo>
                  <a:pt x="759023" y="3926582"/>
                </a:lnTo>
                <a:cubicBezTo>
                  <a:pt x="754062" y="3921622"/>
                  <a:pt x="749101" y="3918521"/>
                  <a:pt x="744140" y="3917281"/>
                </a:cubicBezTo>
                <a:close/>
                <a:moveTo>
                  <a:pt x="736699" y="3916816"/>
                </a:moveTo>
                <a:cubicBezTo>
                  <a:pt x="734219" y="3917125"/>
                  <a:pt x="731738" y="3917901"/>
                  <a:pt x="729257" y="3919141"/>
                </a:cubicBezTo>
                <a:cubicBezTo>
                  <a:pt x="734219" y="3919141"/>
                  <a:pt x="736699" y="3919141"/>
                  <a:pt x="736699" y="3919141"/>
                </a:cubicBezTo>
                <a:lnTo>
                  <a:pt x="739888" y="3917015"/>
                </a:lnTo>
                <a:close/>
                <a:moveTo>
                  <a:pt x="792510" y="3904258"/>
                </a:moveTo>
                <a:cubicBezTo>
                  <a:pt x="785068" y="3904258"/>
                  <a:pt x="783828" y="3905498"/>
                  <a:pt x="788789" y="3907979"/>
                </a:cubicBezTo>
                <a:cubicBezTo>
                  <a:pt x="793750" y="3910460"/>
                  <a:pt x="797471" y="3911700"/>
                  <a:pt x="799951" y="3911700"/>
                </a:cubicBezTo>
                <a:cubicBezTo>
                  <a:pt x="802431" y="3911700"/>
                  <a:pt x="803672" y="3910460"/>
                  <a:pt x="803672" y="3907979"/>
                </a:cubicBezTo>
                <a:cubicBezTo>
                  <a:pt x="803672" y="3905498"/>
                  <a:pt x="799951" y="3904258"/>
                  <a:pt x="792510" y="3904258"/>
                </a:cubicBezTo>
                <a:close/>
                <a:moveTo>
                  <a:pt x="718095" y="3904258"/>
                </a:moveTo>
                <a:cubicBezTo>
                  <a:pt x="715615" y="3904258"/>
                  <a:pt x="714375" y="3906739"/>
                  <a:pt x="714375" y="3911700"/>
                </a:cubicBezTo>
                <a:cubicBezTo>
                  <a:pt x="714375" y="3916660"/>
                  <a:pt x="714375" y="3919141"/>
                  <a:pt x="714375" y="3919141"/>
                </a:cubicBezTo>
                <a:lnTo>
                  <a:pt x="721816" y="3911700"/>
                </a:lnTo>
                <a:cubicBezTo>
                  <a:pt x="721816" y="3906739"/>
                  <a:pt x="720576" y="3904258"/>
                  <a:pt x="718095" y="3904258"/>
                </a:cubicBezTo>
                <a:close/>
                <a:moveTo>
                  <a:pt x="267890" y="3904258"/>
                </a:moveTo>
                <a:lnTo>
                  <a:pt x="275332" y="3911700"/>
                </a:lnTo>
                <a:lnTo>
                  <a:pt x="267890" y="3911700"/>
                </a:lnTo>
                <a:cubicBezTo>
                  <a:pt x="267890" y="3906739"/>
                  <a:pt x="267890" y="3904258"/>
                  <a:pt x="267890" y="3904258"/>
                </a:cubicBezTo>
                <a:close/>
                <a:moveTo>
                  <a:pt x="491132" y="3896817"/>
                </a:moveTo>
                <a:lnTo>
                  <a:pt x="498574" y="3896817"/>
                </a:lnTo>
                <a:cubicBezTo>
                  <a:pt x="503535" y="3901778"/>
                  <a:pt x="503535" y="3904258"/>
                  <a:pt x="498574" y="3904258"/>
                </a:cubicBezTo>
                <a:close/>
                <a:moveTo>
                  <a:pt x="737629" y="3892166"/>
                </a:moveTo>
                <a:cubicBezTo>
                  <a:pt x="737009" y="3892786"/>
                  <a:pt x="736699" y="3894336"/>
                  <a:pt x="736699" y="3896817"/>
                </a:cubicBezTo>
                <a:cubicBezTo>
                  <a:pt x="736699" y="3901778"/>
                  <a:pt x="739179" y="3904258"/>
                  <a:pt x="744140" y="3904258"/>
                </a:cubicBezTo>
                <a:cubicBezTo>
                  <a:pt x="744140" y="3904258"/>
                  <a:pt x="744140" y="3901778"/>
                  <a:pt x="744140" y="3896817"/>
                </a:cubicBezTo>
                <a:cubicBezTo>
                  <a:pt x="744140" y="3896817"/>
                  <a:pt x="742900" y="3895577"/>
                  <a:pt x="740420" y="3893096"/>
                </a:cubicBezTo>
                <a:cubicBezTo>
                  <a:pt x="739179" y="3891856"/>
                  <a:pt x="738249" y="3891546"/>
                  <a:pt x="737629" y="3892166"/>
                </a:cubicBezTo>
                <a:close/>
                <a:moveTo>
                  <a:pt x="648332" y="3877283"/>
                </a:moveTo>
                <a:cubicBezTo>
                  <a:pt x="648953" y="3876663"/>
                  <a:pt x="649883" y="3876973"/>
                  <a:pt x="651123" y="3878213"/>
                </a:cubicBezTo>
                <a:cubicBezTo>
                  <a:pt x="653603" y="3880694"/>
                  <a:pt x="654844" y="3881934"/>
                  <a:pt x="654844" y="3881934"/>
                </a:cubicBezTo>
                <a:cubicBezTo>
                  <a:pt x="649882" y="3881934"/>
                  <a:pt x="647402" y="3881934"/>
                  <a:pt x="647402" y="3881934"/>
                </a:cubicBezTo>
                <a:cubicBezTo>
                  <a:pt x="647402" y="3879453"/>
                  <a:pt x="647712" y="3877903"/>
                  <a:pt x="648332" y="3877283"/>
                </a:cubicBezTo>
                <a:close/>
                <a:moveTo>
                  <a:pt x="602754" y="3859610"/>
                </a:moveTo>
                <a:cubicBezTo>
                  <a:pt x="607715" y="3859610"/>
                  <a:pt x="616396" y="3867051"/>
                  <a:pt x="628799" y="3881934"/>
                </a:cubicBezTo>
                <a:cubicBezTo>
                  <a:pt x="641201" y="3896817"/>
                  <a:pt x="647402" y="3906739"/>
                  <a:pt x="647402" y="3911700"/>
                </a:cubicBezTo>
                <a:lnTo>
                  <a:pt x="632519" y="3904258"/>
                </a:lnTo>
                <a:lnTo>
                  <a:pt x="610195" y="3874493"/>
                </a:lnTo>
                <a:cubicBezTo>
                  <a:pt x="600273" y="3864571"/>
                  <a:pt x="597793" y="3859610"/>
                  <a:pt x="602754" y="3859610"/>
                </a:cubicBezTo>
                <a:close/>
                <a:moveTo>
                  <a:pt x="334863" y="3859610"/>
                </a:moveTo>
                <a:cubicBezTo>
                  <a:pt x="339824" y="3859610"/>
                  <a:pt x="342304" y="3860850"/>
                  <a:pt x="342304" y="3863331"/>
                </a:cubicBezTo>
                <a:cubicBezTo>
                  <a:pt x="342304" y="3865811"/>
                  <a:pt x="339824" y="3867051"/>
                  <a:pt x="334863" y="3867051"/>
                </a:cubicBezTo>
                <a:cubicBezTo>
                  <a:pt x="334863" y="3862090"/>
                  <a:pt x="334863" y="3859610"/>
                  <a:pt x="334863" y="3859610"/>
                </a:cubicBezTo>
                <a:close/>
                <a:moveTo>
                  <a:pt x="253007" y="3859610"/>
                </a:moveTo>
                <a:cubicBezTo>
                  <a:pt x="253007" y="3859610"/>
                  <a:pt x="255488" y="3859610"/>
                  <a:pt x="260449" y="3859610"/>
                </a:cubicBezTo>
                <a:cubicBezTo>
                  <a:pt x="265410" y="3864571"/>
                  <a:pt x="267890" y="3867051"/>
                  <a:pt x="267890" y="3867051"/>
                </a:cubicBezTo>
                <a:cubicBezTo>
                  <a:pt x="262929" y="3867051"/>
                  <a:pt x="260449" y="3867051"/>
                  <a:pt x="260449" y="3867051"/>
                </a:cubicBezTo>
                <a:close/>
                <a:moveTo>
                  <a:pt x="290214" y="3852168"/>
                </a:moveTo>
                <a:cubicBezTo>
                  <a:pt x="290214" y="3852168"/>
                  <a:pt x="292695" y="3852168"/>
                  <a:pt x="297656" y="3852168"/>
                </a:cubicBezTo>
                <a:lnTo>
                  <a:pt x="305097" y="3859610"/>
                </a:lnTo>
                <a:cubicBezTo>
                  <a:pt x="305097" y="3859610"/>
                  <a:pt x="302617" y="3859610"/>
                  <a:pt x="297656" y="3859610"/>
                </a:cubicBezTo>
                <a:cubicBezTo>
                  <a:pt x="292695" y="3859610"/>
                  <a:pt x="290214" y="3857129"/>
                  <a:pt x="290214" y="3852168"/>
                </a:cubicBezTo>
                <a:close/>
                <a:moveTo>
                  <a:pt x="700422" y="3848448"/>
                </a:moveTo>
                <a:cubicBezTo>
                  <a:pt x="698562" y="3848448"/>
                  <a:pt x="697012" y="3849688"/>
                  <a:pt x="695771" y="3852168"/>
                </a:cubicBezTo>
                <a:cubicBezTo>
                  <a:pt x="693291" y="3857129"/>
                  <a:pt x="694531" y="3862090"/>
                  <a:pt x="699492" y="3867051"/>
                </a:cubicBezTo>
                <a:lnTo>
                  <a:pt x="706933" y="3867051"/>
                </a:lnTo>
                <a:cubicBezTo>
                  <a:pt x="706933" y="3867051"/>
                  <a:pt x="706933" y="3865811"/>
                  <a:pt x="706933" y="3863331"/>
                </a:cubicBezTo>
                <a:cubicBezTo>
                  <a:pt x="706933" y="3860850"/>
                  <a:pt x="706933" y="3857129"/>
                  <a:pt x="706933" y="3852168"/>
                </a:cubicBezTo>
                <a:cubicBezTo>
                  <a:pt x="704453" y="3849688"/>
                  <a:pt x="702282" y="3848448"/>
                  <a:pt x="700422" y="3848448"/>
                </a:cubicBezTo>
                <a:close/>
                <a:moveTo>
                  <a:pt x="714375" y="3844727"/>
                </a:moveTo>
                <a:lnTo>
                  <a:pt x="714375" y="3852168"/>
                </a:lnTo>
                <a:lnTo>
                  <a:pt x="729257" y="3859610"/>
                </a:lnTo>
                <a:cubicBezTo>
                  <a:pt x="729257" y="3849688"/>
                  <a:pt x="724297" y="3844727"/>
                  <a:pt x="714375" y="3844727"/>
                </a:cubicBezTo>
                <a:close/>
                <a:moveTo>
                  <a:pt x="130224" y="3814961"/>
                </a:moveTo>
                <a:cubicBezTo>
                  <a:pt x="132705" y="3814961"/>
                  <a:pt x="133945" y="3816201"/>
                  <a:pt x="133945" y="3818682"/>
                </a:cubicBezTo>
                <a:cubicBezTo>
                  <a:pt x="133945" y="3821163"/>
                  <a:pt x="131465" y="3822403"/>
                  <a:pt x="126504" y="3822403"/>
                </a:cubicBezTo>
                <a:cubicBezTo>
                  <a:pt x="126504" y="3817442"/>
                  <a:pt x="127744" y="3814961"/>
                  <a:pt x="130224" y="3814961"/>
                </a:cubicBezTo>
                <a:close/>
                <a:moveTo>
                  <a:pt x="334863" y="3807520"/>
                </a:moveTo>
                <a:lnTo>
                  <a:pt x="349746" y="3807520"/>
                </a:lnTo>
                <a:lnTo>
                  <a:pt x="364628" y="3822403"/>
                </a:lnTo>
                <a:cubicBezTo>
                  <a:pt x="364628" y="3822403"/>
                  <a:pt x="362148" y="3821163"/>
                  <a:pt x="357187" y="3818682"/>
                </a:cubicBezTo>
                <a:cubicBezTo>
                  <a:pt x="352226" y="3816201"/>
                  <a:pt x="349746" y="3814961"/>
                  <a:pt x="349746" y="3814961"/>
                </a:cubicBezTo>
                <a:close/>
                <a:moveTo>
                  <a:pt x="5700117" y="3800079"/>
                </a:moveTo>
                <a:cubicBezTo>
                  <a:pt x="5705077" y="3800079"/>
                  <a:pt x="5706317" y="3802559"/>
                  <a:pt x="5703837" y="3807520"/>
                </a:cubicBezTo>
                <a:cubicBezTo>
                  <a:pt x="5701357" y="3812481"/>
                  <a:pt x="5705077" y="3814961"/>
                  <a:pt x="5714999" y="3814961"/>
                </a:cubicBezTo>
                <a:cubicBezTo>
                  <a:pt x="5724921" y="3814961"/>
                  <a:pt x="5729882" y="3812481"/>
                  <a:pt x="5729882" y="3807520"/>
                </a:cubicBezTo>
                <a:cubicBezTo>
                  <a:pt x="5734843" y="3807520"/>
                  <a:pt x="5737323" y="3807520"/>
                  <a:pt x="5737323" y="3807520"/>
                </a:cubicBezTo>
                <a:lnTo>
                  <a:pt x="5729882" y="3822403"/>
                </a:lnTo>
                <a:cubicBezTo>
                  <a:pt x="5729882" y="3822403"/>
                  <a:pt x="5728641" y="3823643"/>
                  <a:pt x="5726161" y="3826123"/>
                </a:cubicBezTo>
                <a:cubicBezTo>
                  <a:pt x="5723681" y="3828604"/>
                  <a:pt x="5721200" y="3831084"/>
                  <a:pt x="5718720" y="3833565"/>
                </a:cubicBezTo>
                <a:cubicBezTo>
                  <a:pt x="5716239" y="3836046"/>
                  <a:pt x="5712519" y="3839766"/>
                  <a:pt x="5707557" y="3844727"/>
                </a:cubicBezTo>
                <a:cubicBezTo>
                  <a:pt x="5692675" y="3849688"/>
                  <a:pt x="5677792" y="3852168"/>
                  <a:pt x="5662909" y="3852168"/>
                </a:cubicBezTo>
                <a:lnTo>
                  <a:pt x="5662909" y="3837286"/>
                </a:lnTo>
                <a:cubicBezTo>
                  <a:pt x="5667871" y="3837286"/>
                  <a:pt x="5670351" y="3834805"/>
                  <a:pt x="5670351" y="3829844"/>
                </a:cubicBezTo>
                <a:cubicBezTo>
                  <a:pt x="5670351" y="3824883"/>
                  <a:pt x="5672831" y="3822403"/>
                  <a:pt x="5677792" y="3822403"/>
                </a:cubicBezTo>
                <a:cubicBezTo>
                  <a:pt x="5682753" y="3822403"/>
                  <a:pt x="5685233" y="3824883"/>
                  <a:pt x="5685233" y="3829844"/>
                </a:cubicBezTo>
                <a:cubicBezTo>
                  <a:pt x="5685233" y="3829844"/>
                  <a:pt x="5686474" y="3829844"/>
                  <a:pt x="5688954" y="3829844"/>
                </a:cubicBezTo>
                <a:cubicBezTo>
                  <a:pt x="5691435" y="3829844"/>
                  <a:pt x="5695155" y="3829844"/>
                  <a:pt x="5700117" y="3829844"/>
                </a:cubicBezTo>
                <a:lnTo>
                  <a:pt x="5692675" y="3822403"/>
                </a:lnTo>
                <a:lnTo>
                  <a:pt x="5685233" y="3807520"/>
                </a:lnTo>
                <a:cubicBezTo>
                  <a:pt x="5690195" y="3807520"/>
                  <a:pt x="5693915" y="3806280"/>
                  <a:pt x="5696395" y="3803799"/>
                </a:cubicBezTo>
                <a:cubicBezTo>
                  <a:pt x="5698875" y="3801319"/>
                  <a:pt x="5700117" y="3800079"/>
                  <a:pt x="5700117" y="3800079"/>
                </a:cubicBezTo>
                <a:close/>
                <a:moveTo>
                  <a:pt x="595312" y="3800079"/>
                </a:moveTo>
                <a:cubicBezTo>
                  <a:pt x="600273" y="3800079"/>
                  <a:pt x="602754" y="3801319"/>
                  <a:pt x="602754" y="3803799"/>
                </a:cubicBezTo>
                <a:cubicBezTo>
                  <a:pt x="602754" y="3806280"/>
                  <a:pt x="601513" y="3807520"/>
                  <a:pt x="599033" y="3807520"/>
                </a:cubicBezTo>
                <a:cubicBezTo>
                  <a:pt x="596553" y="3807520"/>
                  <a:pt x="595312" y="3805039"/>
                  <a:pt x="595312" y="3800079"/>
                </a:cubicBezTo>
                <a:close/>
                <a:moveTo>
                  <a:pt x="684609" y="3792637"/>
                </a:moveTo>
                <a:lnTo>
                  <a:pt x="684609" y="3807520"/>
                </a:lnTo>
                <a:lnTo>
                  <a:pt x="699492" y="3807520"/>
                </a:lnTo>
                <a:close/>
                <a:moveTo>
                  <a:pt x="617637" y="3792637"/>
                </a:moveTo>
                <a:cubicBezTo>
                  <a:pt x="627558" y="3792637"/>
                  <a:pt x="635000" y="3797598"/>
                  <a:pt x="639961" y="3807520"/>
                </a:cubicBezTo>
                <a:cubicBezTo>
                  <a:pt x="644922" y="3817442"/>
                  <a:pt x="644922" y="3823643"/>
                  <a:pt x="639961" y="3826123"/>
                </a:cubicBezTo>
                <a:cubicBezTo>
                  <a:pt x="635000" y="3828604"/>
                  <a:pt x="627558" y="3829844"/>
                  <a:pt x="617637" y="3829844"/>
                </a:cubicBezTo>
                <a:lnTo>
                  <a:pt x="617637" y="3822403"/>
                </a:lnTo>
                <a:cubicBezTo>
                  <a:pt x="617637" y="3822403"/>
                  <a:pt x="617637" y="3819922"/>
                  <a:pt x="617637" y="3814961"/>
                </a:cubicBezTo>
                <a:cubicBezTo>
                  <a:pt x="617637" y="3810001"/>
                  <a:pt x="617637" y="3805039"/>
                  <a:pt x="617637" y="3800079"/>
                </a:cubicBezTo>
                <a:close/>
                <a:moveTo>
                  <a:pt x="372070" y="3792637"/>
                </a:moveTo>
                <a:lnTo>
                  <a:pt x="379511" y="3800079"/>
                </a:lnTo>
                <a:cubicBezTo>
                  <a:pt x="379511" y="3805039"/>
                  <a:pt x="377031" y="3805039"/>
                  <a:pt x="372070" y="3800079"/>
                </a:cubicBezTo>
                <a:close/>
                <a:moveTo>
                  <a:pt x="5807551" y="3780777"/>
                </a:moveTo>
                <a:cubicBezTo>
                  <a:pt x="5809101" y="3780622"/>
                  <a:pt x="5810497" y="3780855"/>
                  <a:pt x="5811737" y="3781475"/>
                </a:cubicBezTo>
                <a:cubicBezTo>
                  <a:pt x="5816699" y="3783956"/>
                  <a:pt x="5821659" y="3785196"/>
                  <a:pt x="5826620" y="3785196"/>
                </a:cubicBezTo>
                <a:lnTo>
                  <a:pt x="5796855" y="3800079"/>
                </a:lnTo>
                <a:cubicBezTo>
                  <a:pt x="5777011" y="3810001"/>
                  <a:pt x="5764609" y="3814961"/>
                  <a:pt x="5759647" y="3814961"/>
                </a:cubicBezTo>
                <a:lnTo>
                  <a:pt x="5759647" y="3807520"/>
                </a:lnTo>
                <a:cubicBezTo>
                  <a:pt x="5764609" y="3807520"/>
                  <a:pt x="5769569" y="3806280"/>
                  <a:pt x="5774531" y="3803799"/>
                </a:cubicBezTo>
                <a:cubicBezTo>
                  <a:pt x="5779491" y="3801319"/>
                  <a:pt x="5784452" y="3797598"/>
                  <a:pt x="5789413" y="3792637"/>
                </a:cubicBezTo>
                <a:cubicBezTo>
                  <a:pt x="5796855" y="3785196"/>
                  <a:pt x="5802900" y="3781243"/>
                  <a:pt x="5807551" y="3780777"/>
                </a:cubicBezTo>
                <a:close/>
                <a:moveTo>
                  <a:pt x="5848945" y="3777754"/>
                </a:moveTo>
                <a:cubicBezTo>
                  <a:pt x="5853905" y="3777754"/>
                  <a:pt x="5853905" y="3780235"/>
                  <a:pt x="5848945" y="3785196"/>
                </a:cubicBezTo>
                <a:lnTo>
                  <a:pt x="5841503" y="3785196"/>
                </a:lnTo>
                <a:cubicBezTo>
                  <a:pt x="5841503" y="3780235"/>
                  <a:pt x="5843983" y="3777754"/>
                  <a:pt x="5848945" y="3777754"/>
                </a:cubicBezTo>
                <a:close/>
                <a:moveTo>
                  <a:pt x="290214" y="3777754"/>
                </a:moveTo>
                <a:lnTo>
                  <a:pt x="305097" y="3777754"/>
                </a:lnTo>
                <a:cubicBezTo>
                  <a:pt x="305097" y="3782715"/>
                  <a:pt x="307578" y="3782715"/>
                  <a:pt x="312539" y="3777754"/>
                </a:cubicBezTo>
                <a:lnTo>
                  <a:pt x="327421" y="3785196"/>
                </a:lnTo>
                <a:cubicBezTo>
                  <a:pt x="332383" y="3785196"/>
                  <a:pt x="339824" y="3787676"/>
                  <a:pt x="349746" y="3792637"/>
                </a:cubicBezTo>
                <a:lnTo>
                  <a:pt x="342304" y="3792637"/>
                </a:lnTo>
                <a:cubicBezTo>
                  <a:pt x="332383" y="3792637"/>
                  <a:pt x="327421" y="3792637"/>
                  <a:pt x="327421" y="3792637"/>
                </a:cubicBezTo>
                <a:cubicBezTo>
                  <a:pt x="327421" y="3802559"/>
                  <a:pt x="322461" y="3802559"/>
                  <a:pt x="312539" y="3792637"/>
                </a:cubicBezTo>
                <a:close/>
                <a:moveTo>
                  <a:pt x="141386" y="3777754"/>
                </a:moveTo>
                <a:cubicBezTo>
                  <a:pt x="146347" y="3782715"/>
                  <a:pt x="148828" y="3782715"/>
                  <a:pt x="148828" y="3777754"/>
                </a:cubicBezTo>
                <a:lnTo>
                  <a:pt x="156269" y="3785196"/>
                </a:lnTo>
                <a:cubicBezTo>
                  <a:pt x="166191" y="3805039"/>
                  <a:pt x="176113" y="3814961"/>
                  <a:pt x="186035" y="3814961"/>
                </a:cubicBezTo>
                <a:lnTo>
                  <a:pt x="223242" y="3837286"/>
                </a:lnTo>
                <a:lnTo>
                  <a:pt x="193476" y="3829844"/>
                </a:lnTo>
                <a:lnTo>
                  <a:pt x="193476" y="3837286"/>
                </a:lnTo>
                <a:lnTo>
                  <a:pt x="186035" y="3837286"/>
                </a:lnTo>
                <a:cubicBezTo>
                  <a:pt x="171152" y="3827364"/>
                  <a:pt x="164951" y="3819922"/>
                  <a:pt x="167431" y="3814961"/>
                </a:cubicBezTo>
                <a:cubicBezTo>
                  <a:pt x="169912" y="3810001"/>
                  <a:pt x="167431" y="3807520"/>
                  <a:pt x="159990" y="3807520"/>
                </a:cubicBezTo>
                <a:cubicBezTo>
                  <a:pt x="152549" y="3807520"/>
                  <a:pt x="148828" y="3805039"/>
                  <a:pt x="148828" y="3800079"/>
                </a:cubicBezTo>
                <a:cubicBezTo>
                  <a:pt x="148828" y="3795118"/>
                  <a:pt x="148828" y="3792637"/>
                  <a:pt x="148828" y="3792637"/>
                </a:cubicBezTo>
                <a:cubicBezTo>
                  <a:pt x="148828" y="3792637"/>
                  <a:pt x="146347" y="3792637"/>
                  <a:pt x="141386" y="3792637"/>
                </a:cubicBezTo>
                <a:cubicBezTo>
                  <a:pt x="136426" y="3787676"/>
                  <a:pt x="133945" y="3785196"/>
                  <a:pt x="133945" y="3785196"/>
                </a:cubicBezTo>
                <a:close/>
                <a:moveTo>
                  <a:pt x="344165" y="3774034"/>
                </a:moveTo>
                <a:cubicBezTo>
                  <a:pt x="345405" y="3774034"/>
                  <a:pt x="347265" y="3775274"/>
                  <a:pt x="349746" y="3777754"/>
                </a:cubicBezTo>
                <a:lnTo>
                  <a:pt x="342304" y="3777754"/>
                </a:lnTo>
                <a:cubicBezTo>
                  <a:pt x="342304" y="3775274"/>
                  <a:pt x="342924" y="3774034"/>
                  <a:pt x="344165" y="3774034"/>
                </a:cubicBezTo>
                <a:close/>
                <a:moveTo>
                  <a:pt x="208359" y="3773103"/>
                </a:moveTo>
                <a:cubicBezTo>
                  <a:pt x="205878" y="3772483"/>
                  <a:pt x="203398" y="3772794"/>
                  <a:pt x="200918" y="3774034"/>
                </a:cubicBezTo>
                <a:cubicBezTo>
                  <a:pt x="195957" y="3776514"/>
                  <a:pt x="195957" y="3777754"/>
                  <a:pt x="200918" y="3777754"/>
                </a:cubicBezTo>
                <a:lnTo>
                  <a:pt x="215800" y="3777754"/>
                </a:lnTo>
                <a:cubicBezTo>
                  <a:pt x="213320" y="3775274"/>
                  <a:pt x="210840" y="3773724"/>
                  <a:pt x="208359" y="3773103"/>
                </a:cubicBezTo>
                <a:close/>
                <a:moveTo>
                  <a:pt x="5774531" y="3770313"/>
                </a:moveTo>
                <a:cubicBezTo>
                  <a:pt x="5774531" y="3770313"/>
                  <a:pt x="5774531" y="3772794"/>
                  <a:pt x="5774531" y="3777754"/>
                </a:cubicBezTo>
                <a:cubicBezTo>
                  <a:pt x="5774531" y="3782715"/>
                  <a:pt x="5773289" y="3785196"/>
                  <a:pt x="5770809" y="3785196"/>
                </a:cubicBezTo>
                <a:cubicBezTo>
                  <a:pt x="5768329" y="3785196"/>
                  <a:pt x="5768329" y="3782715"/>
                  <a:pt x="5770809" y="3777754"/>
                </a:cubicBezTo>
                <a:cubicBezTo>
                  <a:pt x="5773289" y="3772794"/>
                  <a:pt x="5774531" y="3770313"/>
                  <a:pt x="5774531" y="3770313"/>
                </a:cubicBezTo>
                <a:close/>
                <a:moveTo>
                  <a:pt x="5744765" y="3770313"/>
                </a:moveTo>
                <a:cubicBezTo>
                  <a:pt x="5744765" y="3770313"/>
                  <a:pt x="5747245" y="3770313"/>
                  <a:pt x="5752206" y="3770313"/>
                </a:cubicBezTo>
                <a:cubicBezTo>
                  <a:pt x="5757167" y="3770313"/>
                  <a:pt x="5757167" y="3772794"/>
                  <a:pt x="5752206" y="3777754"/>
                </a:cubicBezTo>
                <a:lnTo>
                  <a:pt x="5744765" y="3777754"/>
                </a:lnTo>
                <a:cubicBezTo>
                  <a:pt x="5744765" y="3772794"/>
                  <a:pt x="5744765" y="3770313"/>
                  <a:pt x="5744765" y="3770313"/>
                </a:cubicBezTo>
                <a:close/>
                <a:moveTo>
                  <a:pt x="5729882" y="3770313"/>
                </a:moveTo>
                <a:lnTo>
                  <a:pt x="5722441" y="3777754"/>
                </a:lnTo>
                <a:cubicBezTo>
                  <a:pt x="5722441" y="3787676"/>
                  <a:pt x="5719961" y="3793877"/>
                  <a:pt x="5714999" y="3796358"/>
                </a:cubicBezTo>
                <a:cubicBezTo>
                  <a:pt x="5710038" y="3798839"/>
                  <a:pt x="5705077" y="3797598"/>
                  <a:pt x="5700117" y="3792637"/>
                </a:cubicBezTo>
                <a:cubicBezTo>
                  <a:pt x="5700117" y="3792637"/>
                  <a:pt x="5705077" y="3787676"/>
                  <a:pt x="5714999" y="3777754"/>
                </a:cubicBezTo>
                <a:close/>
                <a:moveTo>
                  <a:pt x="156269" y="3755430"/>
                </a:moveTo>
                <a:lnTo>
                  <a:pt x="163711" y="3755430"/>
                </a:lnTo>
                <a:lnTo>
                  <a:pt x="163711" y="3762872"/>
                </a:lnTo>
                <a:cubicBezTo>
                  <a:pt x="158750" y="3762872"/>
                  <a:pt x="156269" y="3760391"/>
                  <a:pt x="156269" y="3755430"/>
                </a:cubicBezTo>
                <a:close/>
                <a:moveTo>
                  <a:pt x="409277" y="3747989"/>
                </a:moveTo>
                <a:cubicBezTo>
                  <a:pt x="414238" y="3747989"/>
                  <a:pt x="419199" y="3747989"/>
                  <a:pt x="424160" y="3747989"/>
                </a:cubicBezTo>
                <a:cubicBezTo>
                  <a:pt x="424160" y="3747989"/>
                  <a:pt x="426640" y="3747989"/>
                  <a:pt x="431601" y="3747989"/>
                </a:cubicBezTo>
                <a:cubicBezTo>
                  <a:pt x="431601" y="3752949"/>
                  <a:pt x="426640" y="3755430"/>
                  <a:pt x="416718" y="3755430"/>
                </a:cubicBezTo>
                <a:close/>
                <a:moveTo>
                  <a:pt x="5808017" y="3740547"/>
                </a:moveTo>
                <a:cubicBezTo>
                  <a:pt x="5810497" y="3740547"/>
                  <a:pt x="5811737" y="3741787"/>
                  <a:pt x="5811737" y="3744268"/>
                </a:cubicBezTo>
                <a:cubicBezTo>
                  <a:pt x="5811737" y="3746749"/>
                  <a:pt x="5809257" y="3747989"/>
                  <a:pt x="5804296" y="3747989"/>
                </a:cubicBezTo>
                <a:cubicBezTo>
                  <a:pt x="5804296" y="3743028"/>
                  <a:pt x="5805537" y="3740547"/>
                  <a:pt x="5808017" y="3740547"/>
                </a:cubicBezTo>
                <a:close/>
                <a:moveTo>
                  <a:pt x="5737323" y="3725665"/>
                </a:moveTo>
                <a:lnTo>
                  <a:pt x="5737323" y="3733106"/>
                </a:lnTo>
                <a:cubicBezTo>
                  <a:pt x="5732362" y="3733106"/>
                  <a:pt x="5729882" y="3733106"/>
                  <a:pt x="5729882" y="3733106"/>
                </a:cubicBezTo>
                <a:close/>
                <a:moveTo>
                  <a:pt x="703213" y="3710782"/>
                </a:moveTo>
                <a:cubicBezTo>
                  <a:pt x="700732" y="3710782"/>
                  <a:pt x="699492" y="3713262"/>
                  <a:pt x="699492" y="3718223"/>
                </a:cubicBezTo>
                <a:cubicBezTo>
                  <a:pt x="699492" y="3723184"/>
                  <a:pt x="701972" y="3725665"/>
                  <a:pt x="706933" y="3725665"/>
                </a:cubicBezTo>
                <a:cubicBezTo>
                  <a:pt x="706933" y="3725665"/>
                  <a:pt x="706933" y="3723184"/>
                  <a:pt x="706933" y="3718223"/>
                </a:cubicBezTo>
                <a:cubicBezTo>
                  <a:pt x="706933" y="3713262"/>
                  <a:pt x="705693" y="3710782"/>
                  <a:pt x="703213" y="3710782"/>
                </a:cubicBezTo>
                <a:close/>
                <a:moveTo>
                  <a:pt x="613916" y="3703340"/>
                </a:moveTo>
                <a:cubicBezTo>
                  <a:pt x="616396" y="3703340"/>
                  <a:pt x="615156" y="3705821"/>
                  <a:pt x="610195" y="3710782"/>
                </a:cubicBezTo>
                <a:cubicBezTo>
                  <a:pt x="610195" y="3710782"/>
                  <a:pt x="607715" y="3710782"/>
                  <a:pt x="602754" y="3710782"/>
                </a:cubicBezTo>
                <a:cubicBezTo>
                  <a:pt x="607715" y="3705821"/>
                  <a:pt x="611436" y="3703340"/>
                  <a:pt x="613916" y="3703340"/>
                </a:cubicBezTo>
                <a:close/>
                <a:moveTo>
                  <a:pt x="591592" y="3695899"/>
                </a:moveTo>
                <a:cubicBezTo>
                  <a:pt x="594072" y="3695899"/>
                  <a:pt x="595312" y="3698380"/>
                  <a:pt x="595312" y="3703340"/>
                </a:cubicBezTo>
                <a:cubicBezTo>
                  <a:pt x="595312" y="3708301"/>
                  <a:pt x="595312" y="3710782"/>
                  <a:pt x="595312" y="3710782"/>
                </a:cubicBezTo>
                <a:cubicBezTo>
                  <a:pt x="595312" y="3710782"/>
                  <a:pt x="594072" y="3708301"/>
                  <a:pt x="591592" y="3703340"/>
                </a:cubicBezTo>
                <a:cubicBezTo>
                  <a:pt x="589111" y="3698380"/>
                  <a:pt x="589111" y="3695899"/>
                  <a:pt x="591592" y="3695899"/>
                </a:cubicBezTo>
                <a:close/>
                <a:moveTo>
                  <a:pt x="565546" y="3695899"/>
                </a:moveTo>
                <a:lnTo>
                  <a:pt x="572988" y="3695899"/>
                </a:lnTo>
                <a:lnTo>
                  <a:pt x="580429" y="3703340"/>
                </a:lnTo>
                <a:cubicBezTo>
                  <a:pt x="575468" y="3703340"/>
                  <a:pt x="570508" y="3700860"/>
                  <a:pt x="565546" y="3695899"/>
                </a:cubicBezTo>
                <a:close/>
                <a:moveTo>
                  <a:pt x="610195" y="3682876"/>
                </a:moveTo>
                <a:cubicBezTo>
                  <a:pt x="611435" y="3682876"/>
                  <a:pt x="612676" y="3683497"/>
                  <a:pt x="613916" y="3684737"/>
                </a:cubicBezTo>
                <a:cubicBezTo>
                  <a:pt x="616396" y="3687217"/>
                  <a:pt x="616396" y="3690938"/>
                  <a:pt x="613916" y="3695899"/>
                </a:cubicBezTo>
                <a:cubicBezTo>
                  <a:pt x="611436" y="3700860"/>
                  <a:pt x="608955" y="3700860"/>
                  <a:pt x="606474" y="3695899"/>
                </a:cubicBezTo>
                <a:cubicBezTo>
                  <a:pt x="603994" y="3690938"/>
                  <a:pt x="603994" y="3687217"/>
                  <a:pt x="606474" y="3684737"/>
                </a:cubicBezTo>
                <a:cubicBezTo>
                  <a:pt x="607715" y="3683497"/>
                  <a:pt x="608955" y="3682876"/>
                  <a:pt x="610195" y="3682876"/>
                </a:cubicBezTo>
                <a:close/>
                <a:moveTo>
                  <a:pt x="5722441" y="3681016"/>
                </a:moveTo>
                <a:cubicBezTo>
                  <a:pt x="5727402" y="3681016"/>
                  <a:pt x="5729882" y="3682256"/>
                  <a:pt x="5729882" y="3684737"/>
                </a:cubicBezTo>
                <a:cubicBezTo>
                  <a:pt x="5729882" y="3687217"/>
                  <a:pt x="5727402" y="3688457"/>
                  <a:pt x="5722441" y="3688457"/>
                </a:cubicBezTo>
                <a:cubicBezTo>
                  <a:pt x="5717479" y="3688457"/>
                  <a:pt x="5714999" y="3687217"/>
                  <a:pt x="5714999" y="3684737"/>
                </a:cubicBezTo>
                <a:cubicBezTo>
                  <a:pt x="5714999" y="3682256"/>
                  <a:pt x="5717479" y="3681016"/>
                  <a:pt x="5722441" y="3681016"/>
                </a:cubicBezTo>
                <a:close/>
                <a:moveTo>
                  <a:pt x="228823" y="3677295"/>
                </a:moveTo>
                <a:cubicBezTo>
                  <a:pt x="230063" y="3677296"/>
                  <a:pt x="230683" y="3678536"/>
                  <a:pt x="230683" y="3681016"/>
                </a:cubicBezTo>
                <a:cubicBezTo>
                  <a:pt x="230683" y="3685977"/>
                  <a:pt x="228203" y="3688457"/>
                  <a:pt x="223242" y="3688457"/>
                </a:cubicBezTo>
                <a:lnTo>
                  <a:pt x="223242" y="3681016"/>
                </a:lnTo>
                <a:cubicBezTo>
                  <a:pt x="225722" y="3678536"/>
                  <a:pt x="227583" y="3677296"/>
                  <a:pt x="228823" y="3677295"/>
                </a:cubicBezTo>
                <a:close/>
                <a:moveTo>
                  <a:pt x="134875" y="3676365"/>
                </a:moveTo>
                <a:cubicBezTo>
                  <a:pt x="133015" y="3675745"/>
                  <a:pt x="131465" y="3676055"/>
                  <a:pt x="130224" y="3677295"/>
                </a:cubicBezTo>
                <a:cubicBezTo>
                  <a:pt x="127744" y="3679776"/>
                  <a:pt x="127744" y="3682256"/>
                  <a:pt x="130224" y="3684737"/>
                </a:cubicBezTo>
                <a:cubicBezTo>
                  <a:pt x="132705" y="3687217"/>
                  <a:pt x="136426" y="3688457"/>
                  <a:pt x="141386" y="3688457"/>
                </a:cubicBezTo>
                <a:lnTo>
                  <a:pt x="141386" y="3681016"/>
                </a:lnTo>
                <a:cubicBezTo>
                  <a:pt x="138906" y="3678536"/>
                  <a:pt x="136736" y="3676986"/>
                  <a:pt x="134875" y="3676365"/>
                </a:cubicBezTo>
                <a:close/>
                <a:moveTo>
                  <a:pt x="5744765" y="3673575"/>
                </a:moveTo>
                <a:lnTo>
                  <a:pt x="5752206" y="3673575"/>
                </a:lnTo>
                <a:cubicBezTo>
                  <a:pt x="5752206" y="3678535"/>
                  <a:pt x="5749726" y="3681016"/>
                  <a:pt x="5744765" y="3681016"/>
                </a:cubicBezTo>
                <a:cubicBezTo>
                  <a:pt x="5739803" y="3681016"/>
                  <a:pt x="5739803" y="3678535"/>
                  <a:pt x="5744765" y="3673575"/>
                </a:cubicBezTo>
                <a:close/>
                <a:moveTo>
                  <a:pt x="602754" y="3666133"/>
                </a:moveTo>
                <a:cubicBezTo>
                  <a:pt x="607715" y="3666133"/>
                  <a:pt x="610195" y="3668614"/>
                  <a:pt x="610195" y="3673575"/>
                </a:cubicBezTo>
                <a:lnTo>
                  <a:pt x="602754" y="3673575"/>
                </a:lnTo>
                <a:cubicBezTo>
                  <a:pt x="597793" y="3668614"/>
                  <a:pt x="597793" y="3666133"/>
                  <a:pt x="602754" y="3666133"/>
                </a:cubicBezTo>
                <a:close/>
                <a:moveTo>
                  <a:pt x="5744765" y="3658692"/>
                </a:moveTo>
                <a:cubicBezTo>
                  <a:pt x="5749726" y="3658692"/>
                  <a:pt x="5752206" y="3658692"/>
                  <a:pt x="5752206" y="3658692"/>
                </a:cubicBezTo>
                <a:lnTo>
                  <a:pt x="5744765" y="3666133"/>
                </a:lnTo>
                <a:cubicBezTo>
                  <a:pt x="5739803" y="3666133"/>
                  <a:pt x="5737323" y="3664893"/>
                  <a:pt x="5737323" y="3662413"/>
                </a:cubicBezTo>
                <a:cubicBezTo>
                  <a:pt x="5737323" y="3659932"/>
                  <a:pt x="5739803" y="3658692"/>
                  <a:pt x="5744765" y="3658692"/>
                </a:cubicBezTo>
                <a:close/>
                <a:moveTo>
                  <a:pt x="208359" y="3658692"/>
                </a:moveTo>
                <a:cubicBezTo>
                  <a:pt x="213320" y="3658692"/>
                  <a:pt x="217041" y="3659932"/>
                  <a:pt x="219521" y="3662413"/>
                </a:cubicBezTo>
                <a:cubicBezTo>
                  <a:pt x="222002" y="3664893"/>
                  <a:pt x="220761" y="3666133"/>
                  <a:pt x="215800" y="3666133"/>
                </a:cubicBezTo>
                <a:cubicBezTo>
                  <a:pt x="210840" y="3666133"/>
                  <a:pt x="208359" y="3663653"/>
                  <a:pt x="208359" y="3658692"/>
                </a:cubicBezTo>
                <a:close/>
                <a:moveTo>
                  <a:pt x="89296" y="3643809"/>
                </a:moveTo>
                <a:cubicBezTo>
                  <a:pt x="94258" y="3648770"/>
                  <a:pt x="99219" y="3651250"/>
                  <a:pt x="104179" y="3651250"/>
                </a:cubicBezTo>
                <a:lnTo>
                  <a:pt x="103249" y="3651250"/>
                </a:lnTo>
                <a:cubicBezTo>
                  <a:pt x="101389" y="3651250"/>
                  <a:pt x="99218" y="3651250"/>
                  <a:pt x="96738" y="3651250"/>
                </a:cubicBezTo>
                <a:cubicBezTo>
                  <a:pt x="91777" y="3651250"/>
                  <a:pt x="89296" y="3651250"/>
                  <a:pt x="89296" y="3651250"/>
                </a:cubicBezTo>
                <a:cubicBezTo>
                  <a:pt x="89296" y="3651250"/>
                  <a:pt x="89296" y="3648770"/>
                  <a:pt x="89296" y="3643809"/>
                </a:cubicBezTo>
                <a:close/>
                <a:moveTo>
                  <a:pt x="661458" y="3634714"/>
                </a:moveTo>
                <a:lnTo>
                  <a:pt x="660425" y="3637298"/>
                </a:lnTo>
                <a:cubicBezTo>
                  <a:pt x="659184" y="3639158"/>
                  <a:pt x="657324" y="3641329"/>
                  <a:pt x="654844" y="3643809"/>
                </a:cubicBezTo>
                <a:lnTo>
                  <a:pt x="662285" y="3651250"/>
                </a:lnTo>
                <a:cubicBezTo>
                  <a:pt x="667246" y="3651250"/>
                  <a:pt x="667246" y="3646290"/>
                  <a:pt x="662285" y="3636368"/>
                </a:cubicBezTo>
                <a:close/>
                <a:moveTo>
                  <a:pt x="150688" y="3632648"/>
                </a:moveTo>
                <a:cubicBezTo>
                  <a:pt x="151928" y="3632647"/>
                  <a:pt x="153789" y="3633888"/>
                  <a:pt x="156269" y="3636368"/>
                </a:cubicBezTo>
                <a:cubicBezTo>
                  <a:pt x="156269" y="3636368"/>
                  <a:pt x="153789" y="3636368"/>
                  <a:pt x="148828" y="3636368"/>
                </a:cubicBezTo>
                <a:cubicBezTo>
                  <a:pt x="148828" y="3633888"/>
                  <a:pt x="149448" y="3632647"/>
                  <a:pt x="150688" y="3632648"/>
                </a:cubicBezTo>
                <a:close/>
                <a:moveTo>
                  <a:pt x="1012031" y="3628926"/>
                </a:moveTo>
                <a:lnTo>
                  <a:pt x="1012031" y="3643809"/>
                </a:lnTo>
                <a:cubicBezTo>
                  <a:pt x="1021953" y="3643809"/>
                  <a:pt x="1026914" y="3646290"/>
                  <a:pt x="1026914" y="3651250"/>
                </a:cubicBezTo>
                <a:lnTo>
                  <a:pt x="1026914" y="3636368"/>
                </a:lnTo>
                <a:close/>
                <a:moveTo>
                  <a:pt x="654844" y="3621485"/>
                </a:moveTo>
                <a:cubicBezTo>
                  <a:pt x="649882" y="3626446"/>
                  <a:pt x="649882" y="3628926"/>
                  <a:pt x="654844" y="3628926"/>
                </a:cubicBezTo>
                <a:lnTo>
                  <a:pt x="658903" y="3629603"/>
                </a:lnTo>
                <a:close/>
                <a:moveTo>
                  <a:pt x="290214" y="3614043"/>
                </a:moveTo>
                <a:lnTo>
                  <a:pt x="297656" y="3614043"/>
                </a:lnTo>
                <a:lnTo>
                  <a:pt x="297656" y="3628926"/>
                </a:lnTo>
                <a:close/>
                <a:moveTo>
                  <a:pt x="319980" y="3606602"/>
                </a:moveTo>
                <a:cubicBezTo>
                  <a:pt x="319980" y="3606602"/>
                  <a:pt x="322461" y="3606602"/>
                  <a:pt x="327421" y="3606602"/>
                </a:cubicBezTo>
                <a:cubicBezTo>
                  <a:pt x="332383" y="3611563"/>
                  <a:pt x="334863" y="3611563"/>
                  <a:pt x="334863" y="3606602"/>
                </a:cubicBezTo>
                <a:lnTo>
                  <a:pt x="342304" y="3614043"/>
                </a:lnTo>
                <a:cubicBezTo>
                  <a:pt x="342304" y="3619004"/>
                  <a:pt x="339824" y="3622725"/>
                  <a:pt x="334863" y="3625206"/>
                </a:cubicBezTo>
                <a:cubicBezTo>
                  <a:pt x="329902" y="3627686"/>
                  <a:pt x="324941" y="3626446"/>
                  <a:pt x="319980" y="3621485"/>
                </a:cubicBezTo>
                <a:cubicBezTo>
                  <a:pt x="319980" y="3621485"/>
                  <a:pt x="319980" y="3620245"/>
                  <a:pt x="319980" y="3617764"/>
                </a:cubicBezTo>
                <a:cubicBezTo>
                  <a:pt x="319980" y="3615283"/>
                  <a:pt x="319980" y="3611563"/>
                  <a:pt x="319980" y="3606602"/>
                </a:cubicBezTo>
                <a:close/>
                <a:moveTo>
                  <a:pt x="148828" y="3599161"/>
                </a:moveTo>
                <a:cubicBezTo>
                  <a:pt x="148828" y="3604121"/>
                  <a:pt x="150068" y="3606602"/>
                  <a:pt x="152549" y="3606602"/>
                </a:cubicBezTo>
                <a:cubicBezTo>
                  <a:pt x="155029" y="3606602"/>
                  <a:pt x="156269" y="3605362"/>
                  <a:pt x="156269" y="3602881"/>
                </a:cubicBezTo>
                <a:cubicBezTo>
                  <a:pt x="156269" y="3600401"/>
                  <a:pt x="153789" y="3599161"/>
                  <a:pt x="148828" y="3599161"/>
                </a:cubicBezTo>
                <a:close/>
                <a:moveTo>
                  <a:pt x="89296" y="3599161"/>
                </a:moveTo>
                <a:cubicBezTo>
                  <a:pt x="104179" y="3609083"/>
                  <a:pt x="109140" y="3619004"/>
                  <a:pt x="104179" y="3628926"/>
                </a:cubicBezTo>
                <a:cubicBezTo>
                  <a:pt x="104179" y="3628926"/>
                  <a:pt x="99219" y="3623965"/>
                  <a:pt x="89296" y="3614043"/>
                </a:cubicBezTo>
                <a:close/>
                <a:moveTo>
                  <a:pt x="5804296" y="3591719"/>
                </a:moveTo>
                <a:lnTo>
                  <a:pt x="5804296" y="3614043"/>
                </a:lnTo>
                <a:cubicBezTo>
                  <a:pt x="5794375" y="3619004"/>
                  <a:pt x="5786933" y="3619004"/>
                  <a:pt x="5781972" y="3614043"/>
                </a:cubicBezTo>
                <a:cubicBezTo>
                  <a:pt x="5777011" y="3604121"/>
                  <a:pt x="5779491" y="3599161"/>
                  <a:pt x="5789413" y="3599161"/>
                </a:cubicBezTo>
                <a:cubicBezTo>
                  <a:pt x="5794375" y="3599161"/>
                  <a:pt x="5796855" y="3597921"/>
                  <a:pt x="5796855" y="3595440"/>
                </a:cubicBezTo>
                <a:cubicBezTo>
                  <a:pt x="5796855" y="3592959"/>
                  <a:pt x="5799335" y="3591719"/>
                  <a:pt x="5804296" y="3591719"/>
                </a:cubicBezTo>
                <a:close/>
                <a:moveTo>
                  <a:pt x="275332" y="3576836"/>
                </a:moveTo>
                <a:cubicBezTo>
                  <a:pt x="280292" y="3576836"/>
                  <a:pt x="282773" y="3578076"/>
                  <a:pt x="282773" y="3580557"/>
                </a:cubicBezTo>
                <a:cubicBezTo>
                  <a:pt x="282773" y="3583038"/>
                  <a:pt x="285254" y="3586758"/>
                  <a:pt x="290214" y="3591719"/>
                </a:cubicBezTo>
                <a:cubicBezTo>
                  <a:pt x="285254" y="3591719"/>
                  <a:pt x="280292" y="3589239"/>
                  <a:pt x="275332" y="3584278"/>
                </a:cubicBezTo>
                <a:cubicBezTo>
                  <a:pt x="270371" y="3579317"/>
                  <a:pt x="270371" y="3576836"/>
                  <a:pt x="275332" y="3576836"/>
                </a:cubicBezTo>
                <a:close/>
                <a:moveTo>
                  <a:pt x="253007" y="3576836"/>
                </a:moveTo>
                <a:cubicBezTo>
                  <a:pt x="253007" y="3581797"/>
                  <a:pt x="251767" y="3584278"/>
                  <a:pt x="249287" y="3584278"/>
                </a:cubicBezTo>
                <a:cubicBezTo>
                  <a:pt x="246806" y="3584278"/>
                  <a:pt x="245566" y="3583038"/>
                  <a:pt x="245566" y="3580557"/>
                </a:cubicBezTo>
                <a:cubicBezTo>
                  <a:pt x="245566" y="3578076"/>
                  <a:pt x="248047" y="3576836"/>
                  <a:pt x="253007" y="3576836"/>
                </a:cubicBezTo>
                <a:close/>
                <a:moveTo>
                  <a:pt x="156269" y="3569395"/>
                </a:moveTo>
                <a:cubicBezTo>
                  <a:pt x="161230" y="3569395"/>
                  <a:pt x="163711" y="3574356"/>
                  <a:pt x="163711" y="3584278"/>
                </a:cubicBezTo>
                <a:cubicBezTo>
                  <a:pt x="163711" y="3594200"/>
                  <a:pt x="163711" y="3599161"/>
                  <a:pt x="163711" y="3599161"/>
                </a:cubicBezTo>
                <a:cubicBezTo>
                  <a:pt x="163711" y="3599161"/>
                  <a:pt x="166191" y="3599161"/>
                  <a:pt x="171152" y="3599161"/>
                </a:cubicBezTo>
                <a:cubicBezTo>
                  <a:pt x="181074" y="3589239"/>
                  <a:pt x="188515" y="3589239"/>
                  <a:pt x="193476" y="3599161"/>
                </a:cubicBezTo>
                <a:cubicBezTo>
                  <a:pt x="198437" y="3604121"/>
                  <a:pt x="198437" y="3606602"/>
                  <a:pt x="193476" y="3606602"/>
                </a:cubicBezTo>
                <a:lnTo>
                  <a:pt x="200918" y="3643809"/>
                </a:lnTo>
                <a:lnTo>
                  <a:pt x="200918" y="3651250"/>
                </a:lnTo>
                <a:cubicBezTo>
                  <a:pt x="195957" y="3651250"/>
                  <a:pt x="193476" y="3652490"/>
                  <a:pt x="193476" y="3654971"/>
                </a:cubicBezTo>
                <a:cubicBezTo>
                  <a:pt x="193476" y="3657452"/>
                  <a:pt x="190996" y="3658692"/>
                  <a:pt x="186035" y="3658692"/>
                </a:cubicBezTo>
                <a:lnTo>
                  <a:pt x="186035" y="3651250"/>
                </a:lnTo>
                <a:lnTo>
                  <a:pt x="171152" y="3643809"/>
                </a:lnTo>
                <a:cubicBezTo>
                  <a:pt x="171152" y="3643809"/>
                  <a:pt x="169912" y="3642569"/>
                  <a:pt x="167431" y="3640088"/>
                </a:cubicBezTo>
                <a:cubicBezTo>
                  <a:pt x="164951" y="3637608"/>
                  <a:pt x="163711" y="3633887"/>
                  <a:pt x="163711" y="3628926"/>
                </a:cubicBezTo>
                <a:cubicBezTo>
                  <a:pt x="158750" y="3614043"/>
                  <a:pt x="151308" y="3611563"/>
                  <a:pt x="141386" y="3621485"/>
                </a:cubicBezTo>
                <a:cubicBezTo>
                  <a:pt x="136426" y="3626446"/>
                  <a:pt x="135185" y="3630166"/>
                  <a:pt x="137666" y="3632647"/>
                </a:cubicBezTo>
                <a:cubicBezTo>
                  <a:pt x="140146" y="3635128"/>
                  <a:pt x="143867" y="3636368"/>
                  <a:pt x="148828" y="3636368"/>
                </a:cubicBezTo>
                <a:cubicBezTo>
                  <a:pt x="143867" y="3636368"/>
                  <a:pt x="141386" y="3638848"/>
                  <a:pt x="141386" y="3643809"/>
                </a:cubicBezTo>
                <a:cubicBezTo>
                  <a:pt x="141386" y="3648770"/>
                  <a:pt x="143867" y="3653731"/>
                  <a:pt x="148828" y="3658692"/>
                </a:cubicBezTo>
                <a:cubicBezTo>
                  <a:pt x="153789" y="3663653"/>
                  <a:pt x="157509" y="3663653"/>
                  <a:pt x="159990" y="3658692"/>
                </a:cubicBezTo>
                <a:cubicBezTo>
                  <a:pt x="162470" y="3653731"/>
                  <a:pt x="164951" y="3653731"/>
                  <a:pt x="167431" y="3658692"/>
                </a:cubicBezTo>
                <a:cubicBezTo>
                  <a:pt x="169912" y="3663653"/>
                  <a:pt x="168671" y="3666133"/>
                  <a:pt x="163711" y="3666133"/>
                </a:cubicBezTo>
                <a:cubicBezTo>
                  <a:pt x="158750" y="3666133"/>
                  <a:pt x="158750" y="3668614"/>
                  <a:pt x="163711" y="3673575"/>
                </a:cubicBezTo>
                <a:lnTo>
                  <a:pt x="171152" y="3673575"/>
                </a:lnTo>
                <a:cubicBezTo>
                  <a:pt x="176113" y="3673575"/>
                  <a:pt x="181074" y="3677295"/>
                  <a:pt x="186035" y="3684737"/>
                </a:cubicBezTo>
                <a:cubicBezTo>
                  <a:pt x="190996" y="3692178"/>
                  <a:pt x="193476" y="3695899"/>
                  <a:pt x="193476" y="3695899"/>
                </a:cubicBezTo>
                <a:lnTo>
                  <a:pt x="178593" y="3688457"/>
                </a:lnTo>
                <a:lnTo>
                  <a:pt x="163711" y="3681016"/>
                </a:lnTo>
                <a:cubicBezTo>
                  <a:pt x="163711" y="3681016"/>
                  <a:pt x="162470" y="3681016"/>
                  <a:pt x="159990" y="3681016"/>
                </a:cubicBezTo>
                <a:cubicBezTo>
                  <a:pt x="157509" y="3681016"/>
                  <a:pt x="156269" y="3683497"/>
                  <a:pt x="156269" y="3688457"/>
                </a:cubicBezTo>
                <a:lnTo>
                  <a:pt x="163711" y="3703340"/>
                </a:lnTo>
                <a:cubicBezTo>
                  <a:pt x="163711" y="3703340"/>
                  <a:pt x="168671" y="3708301"/>
                  <a:pt x="178593" y="3718223"/>
                </a:cubicBezTo>
                <a:cubicBezTo>
                  <a:pt x="183554" y="3718223"/>
                  <a:pt x="188515" y="3719463"/>
                  <a:pt x="193476" y="3721944"/>
                </a:cubicBezTo>
                <a:cubicBezTo>
                  <a:pt x="198437" y="3724424"/>
                  <a:pt x="200918" y="3728145"/>
                  <a:pt x="200918" y="3733106"/>
                </a:cubicBezTo>
                <a:cubicBezTo>
                  <a:pt x="200918" y="3738067"/>
                  <a:pt x="202158" y="3741787"/>
                  <a:pt x="204638" y="3744268"/>
                </a:cubicBezTo>
                <a:cubicBezTo>
                  <a:pt x="207119" y="3746749"/>
                  <a:pt x="209599" y="3747989"/>
                  <a:pt x="212080" y="3747989"/>
                </a:cubicBezTo>
                <a:cubicBezTo>
                  <a:pt x="214560" y="3747989"/>
                  <a:pt x="217041" y="3744268"/>
                  <a:pt x="219521" y="3736827"/>
                </a:cubicBezTo>
                <a:cubicBezTo>
                  <a:pt x="222002" y="3729385"/>
                  <a:pt x="220761" y="3723184"/>
                  <a:pt x="215800" y="3718223"/>
                </a:cubicBezTo>
                <a:cubicBezTo>
                  <a:pt x="210840" y="3713262"/>
                  <a:pt x="208359" y="3710782"/>
                  <a:pt x="208359" y="3710782"/>
                </a:cubicBezTo>
                <a:lnTo>
                  <a:pt x="208359" y="3703340"/>
                </a:lnTo>
                <a:cubicBezTo>
                  <a:pt x="218281" y="3708301"/>
                  <a:pt x="223242" y="3710782"/>
                  <a:pt x="223242" y="3710782"/>
                </a:cubicBezTo>
                <a:lnTo>
                  <a:pt x="223242" y="3755430"/>
                </a:lnTo>
                <a:cubicBezTo>
                  <a:pt x="218281" y="3755430"/>
                  <a:pt x="215800" y="3760391"/>
                  <a:pt x="215800" y="3770313"/>
                </a:cubicBezTo>
                <a:lnTo>
                  <a:pt x="230683" y="3770313"/>
                </a:lnTo>
                <a:cubicBezTo>
                  <a:pt x="230683" y="3765352"/>
                  <a:pt x="235644" y="3765352"/>
                  <a:pt x="245566" y="3770313"/>
                </a:cubicBezTo>
                <a:lnTo>
                  <a:pt x="282773" y="3807520"/>
                </a:lnTo>
                <a:cubicBezTo>
                  <a:pt x="277812" y="3807520"/>
                  <a:pt x="272851" y="3803799"/>
                  <a:pt x="267890" y="3796358"/>
                </a:cubicBezTo>
                <a:cubicBezTo>
                  <a:pt x="262929" y="3788916"/>
                  <a:pt x="257968" y="3785196"/>
                  <a:pt x="253007" y="3785196"/>
                </a:cubicBezTo>
                <a:lnTo>
                  <a:pt x="253007" y="3800079"/>
                </a:lnTo>
                <a:lnTo>
                  <a:pt x="253007" y="3814961"/>
                </a:lnTo>
                <a:lnTo>
                  <a:pt x="245566" y="3822403"/>
                </a:lnTo>
                <a:lnTo>
                  <a:pt x="260449" y="3822403"/>
                </a:lnTo>
                <a:cubicBezTo>
                  <a:pt x="280292" y="3817442"/>
                  <a:pt x="290214" y="3812481"/>
                  <a:pt x="290214" y="3807520"/>
                </a:cubicBezTo>
                <a:lnTo>
                  <a:pt x="305097" y="3807520"/>
                </a:lnTo>
                <a:lnTo>
                  <a:pt x="297656" y="3822403"/>
                </a:lnTo>
                <a:cubicBezTo>
                  <a:pt x="292695" y="3817442"/>
                  <a:pt x="287734" y="3818682"/>
                  <a:pt x="282773" y="3826123"/>
                </a:cubicBezTo>
                <a:cubicBezTo>
                  <a:pt x="277812" y="3833565"/>
                  <a:pt x="275332" y="3834805"/>
                  <a:pt x="275332" y="3829844"/>
                </a:cubicBezTo>
                <a:lnTo>
                  <a:pt x="253007" y="3829844"/>
                </a:lnTo>
                <a:cubicBezTo>
                  <a:pt x="243086" y="3834805"/>
                  <a:pt x="235644" y="3837286"/>
                  <a:pt x="230683" y="3837286"/>
                </a:cubicBezTo>
                <a:cubicBezTo>
                  <a:pt x="230683" y="3832325"/>
                  <a:pt x="229443" y="3827364"/>
                  <a:pt x="226963" y="3822403"/>
                </a:cubicBezTo>
                <a:cubicBezTo>
                  <a:pt x="224482" y="3817442"/>
                  <a:pt x="220761" y="3810001"/>
                  <a:pt x="215800" y="3800079"/>
                </a:cubicBezTo>
                <a:cubicBezTo>
                  <a:pt x="215800" y="3795118"/>
                  <a:pt x="214560" y="3792637"/>
                  <a:pt x="212080" y="3792637"/>
                </a:cubicBezTo>
                <a:cubicBezTo>
                  <a:pt x="209599" y="3792637"/>
                  <a:pt x="205878" y="3792637"/>
                  <a:pt x="200918" y="3792637"/>
                </a:cubicBezTo>
                <a:cubicBezTo>
                  <a:pt x="200918" y="3797598"/>
                  <a:pt x="195957" y="3798839"/>
                  <a:pt x="186035" y="3796358"/>
                </a:cubicBezTo>
                <a:cubicBezTo>
                  <a:pt x="176113" y="3793877"/>
                  <a:pt x="173633" y="3790157"/>
                  <a:pt x="178593" y="3785196"/>
                </a:cubicBezTo>
                <a:cubicBezTo>
                  <a:pt x="188515" y="3765352"/>
                  <a:pt x="178593" y="3750469"/>
                  <a:pt x="148828" y="3740547"/>
                </a:cubicBezTo>
                <a:lnTo>
                  <a:pt x="148828" y="3733106"/>
                </a:lnTo>
                <a:cubicBezTo>
                  <a:pt x="148828" y="3733106"/>
                  <a:pt x="148828" y="3729385"/>
                  <a:pt x="148828" y="3721944"/>
                </a:cubicBezTo>
                <a:cubicBezTo>
                  <a:pt x="148828" y="3714502"/>
                  <a:pt x="145107" y="3709542"/>
                  <a:pt x="137666" y="3707061"/>
                </a:cubicBezTo>
                <a:cubicBezTo>
                  <a:pt x="130224" y="3704580"/>
                  <a:pt x="125263" y="3698380"/>
                  <a:pt x="122783" y="3688457"/>
                </a:cubicBezTo>
                <a:cubicBezTo>
                  <a:pt x="120302" y="3678535"/>
                  <a:pt x="121543" y="3672335"/>
                  <a:pt x="126504" y="3669854"/>
                </a:cubicBezTo>
                <a:cubicBezTo>
                  <a:pt x="131465" y="3667373"/>
                  <a:pt x="132705" y="3659932"/>
                  <a:pt x="130224" y="3647530"/>
                </a:cubicBezTo>
                <a:cubicBezTo>
                  <a:pt x="127744" y="3635128"/>
                  <a:pt x="124023" y="3628926"/>
                  <a:pt x="119062" y="3628926"/>
                </a:cubicBezTo>
                <a:cubicBezTo>
                  <a:pt x="119062" y="3628926"/>
                  <a:pt x="120302" y="3627686"/>
                  <a:pt x="122783" y="3625206"/>
                </a:cubicBezTo>
                <a:cubicBezTo>
                  <a:pt x="125263" y="3622725"/>
                  <a:pt x="128984" y="3619004"/>
                  <a:pt x="133945" y="3614043"/>
                </a:cubicBezTo>
                <a:cubicBezTo>
                  <a:pt x="148828" y="3594200"/>
                  <a:pt x="155029" y="3583038"/>
                  <a:pt x="152549" y="3580557"/>
                </a:cubicBezTo>
                <a:cubicBezTo>
                  <a:pt x="150068" y="3578076"/>
                  <a:pt x="148828" y="3575596"/>
                  <a:pt x="148828" y="3573116"/>
                </a:cubicBezTo>
                <a:cubicBezTo>
                  <a:pt x="148828" y="3570635"/>
                  <a:pt x="151308" y="3569395"/>
                  <a:pt x="156269" y="3569395"/>
                </a:cubicBezTo>
                <a:close/>
                <a:moveTo>
                  <a:pt x="5841503" y="3561954"/>
                </a:moveTo>
                <a:cubicBezTo>
                  <a:pt x="5841503" y="3561954"/>
                  <a:pt x="5843983" y="3561954"/>
                  <a:pt x="5848945" y="3561954"/>
                </a:cubicBezTo>
                <a:cubicBezTo>
                  <a:pt x="5848945" y="3561954"/>
                  <a:pt x="5851425" y="3561954"/>
                  <a:pt x="5856386" y="3561954"/>
                </a:cubicBezTo>
                <a:cubicBezTo>
                  <a:pt x="5856386" y="3561954"/>
                  <a:pt x="5853905" y="3564434"/>
                  <a:pt x="5848945" y="3569395"/>
                </a:cubicBezTo>
                <a:close/>
                <a:moveTo>
                  <a:pt x="126504" y="3561954"/>
                </a:moveTo>
                <a:cubicBezTo>
                  <a:pt x="131465" y="3561954"/>
                  <a:pt x="133945" y="3564434"/>
                  <a:pt x="133945" y="3569395"/>
                </a:cubicBezTo>
                <a:cubicBezTo>
                  <a:pt x="133945" y="3574356"/>
                  <a:pt x="136426" y="3576836"/>
                  <a:pt x="141386" y="3576836"/>
                </a:cubicBezTo>
                <a:lnTo>
                  <a:pt x="126504" y="3576836"/>
                </a:lnTo>
                <a:lnTo>
                  <a:pt x="126504" y="3569395"/>
                </a:lnTo>
                <a:cubicBezTo>
                  <a:pt x="126504" y="3564434"/>
                  <a:pt x="126504" y="3561954"/>
                  <a:pt x="126504" y="3561954"/>
                </a:cubicBezTo>
                <a:close/>
                <a:moveTo>
                  <a:pt x="89296" y="3554512"/>
                </a:moveTo>
                <a:cubicBezTo>
                  <a:pt x="94258" y="3554512"/>
                  <a:pt x="96738" y="3554512"/>
                  <a:pt x="96738" y="3554512"/>
                </a:cubicBezTo>
                <a:cubicBezTo>
                  <a:pt x="96738" y="3559473"/>
                  <a:pt x="96738" y="3561954"/>
                  <a:pt x="96738" y="3561954"/>
                </a:cubicBezTo>
                <a:cubicBezTo>
                  <a:pt x="91777" y="3561954"/>
                  <a:pt x="89296" y="3559473"/>
                  <a:pt x="89296" y="3554512"/>
                </a:cubicBezTo>
                <a:close/>
                <a:moveTo>
                  <a:pt x="290214" y="3547071"/>
                </a:moveTo>
                <a:cubicBezTo>
                  <a:pt x="300136" y="3547071"/>
                  <a:pt x="305097" y="3549551"/>
                  <a:pt x="305097" y="3554512"/>
                </a:cubicBezTo>
                <a:lnTo>
                  <a:pt x="282773" y="3554512"/>
                </a:lnTo>
                <a:close/>
                <a:moveTo>
                  <a:pt x="128364" y="3541490"/>
                </a:moveTo>
                <a:cubicBezTo>
                  <a:pt x="129604" y="3541490"/>
                  <a:pt x="131465" y="3542110"/>
                  <a:pt x="133945" y="3543350"/>
                </a:cubicBezTo>
                <a:cubicBezTo>
                  <a:pt x="138906" y="3545831"/>
                  <a:pt x="138906" y="3549551"/>
                  <a:pt x="133945" y="3554512"/>
                </a:cubicBezTo>
                <a:cubicBezTo>
                  <a:pt x="128984" y="3549551"/>
                  <a:pt x="126504" y="3545831"/>
                  <a:pt x="126504" y="3543350"/>
                </a:cubicBezTo>
                <a:cubicBezTo>
                  <a:pt x="126504" y="3542110"/>
                  <a:pt x="127124" y="3541490"/>
                  <a:pt x="128364" y="3541490"/>
                </a:cubicBezTo>
                <a:close/>
                <a:moveTo>
                  <a:pt x="107900" y="3539629"/>
                </a:moveTo>
                <a:cubicBezTo>
                  <a:pt x="110380" y="3539629"/>
                  <a:pt x="112861" y="3540869"/>
                  <a:pt x="115342" y="3543350"/>
                </a:cubicBezTo>
                <a:cubicBezTo>
                  <a:pt x="117822" y="3545831"/>
                  <a:pt x="119062" y="3547071"/>
                  <a:pt x="119062" y="3547071"/>
                </a:cubicBezTo>
                <a:lnTo>
                  <a:pt x="104179" y="3547071"/>
                </a:lnTo>
                <a:cubicBezTo>
                  <a:pt x="104179" y="3542110"/>
                  <a:pt x="105420" y="3539629"/>
                  <a:pt x="107900" y="3539629"/>
                </a:cubicBezTo>
                <a:close/>
                <a:moveTo>
                  <a:pt x="5915917" y="3532188"/>
                </a:moveTo>
                <a:lnTo>
                  <a:pt x="5930800" y="3532188"/>
                </a:lnTo>
                <a:cubicBezTo>
                  <a:pt x="5925839" y="3537149"/>
                  <a:pt x="5918397" y="3539629"/>
                  <a:pt x="5908475" y="3539629"/>
                </a:cubicBezTo>
                <a:close/>
                <a:moveTo>
                  <a:pt x="5804296" y="3524747"/>
                </a:moveTo>
                <a:cubicBezTo>
                  <a:pt x="5809257" y="3524747"/>
                  <a:pt x="5811737" y="3527227"/>
                  <a:pt x="5811737" y="3532188"/>
                </a:cubicBezTo>
                <a:lnTo>
                  <a:pt x="5804296" y="3532188"/>
                </a:lnTo>
                <a:cubicBezTo>
                  <a:pt x="5799335" y="3532188"/>
                  <a:pt x="5796855" y="3532188"/>
                  <a:pt x="5796855" y="3532188"/>
                </a:cubicBezTo>
                <a:close/>
                <a:moveTo>
                  <a:pt x="148828" y="3524747"/>
                </a:moveTo>
                <a:lnTo>
                  <a:pt x="156269" y="3539629"/>
                </a:lnTo>
                <a:lnTo>
                  <a:pt x="148828" y="3539629"/>
                </a:lnTo>
                <a:cubicBezTo>
                  <a:pt x="148828" y="3534669"/>
                  <a:pt x="148828" y="3529707"/>
                  <a:pt x="148828" y="3524747"/>
                </a:cubicBezTo>
                <a:close/>
                <a:moveTo>
                  <a:pt x="29765" y="3524747"/>
                </a:moveTo>
                <a:lnTo>
                  <a:pt x="44648" y="3524747"/>
                </a:lnTo>
                <a:cubicBezTo>
                  <a:pt x="49609" y="3534669"/>
                  <a:pt x="54570" y="3543350"/>
                  <a:pt x="59531" y="3550791"/>
                </a:cubicBezTo>
                <a:cubicBezTo>
                  <a:pt x="64492" y="3558233"/>
                  <a:pt x="66972" y="3563194"/>
                  <a:pt x="66972" y="3565674"/>
                </a:cubicBezTo>
                <a:cubicBezTo>
                  <a:pt x="66972" y="3568155"/>
                  <a:pt x="63252" y="3564434"/>
                  <a:pt x="55810" y="3554512"/>
                </a:cubicBezTo>
                <a:cubicBezTo>
                  <a:pt x="48369" y="3544590"/>
                  <a:pt x="39687" y="3534669"/>
                  <a:pt x="29765" y="3524747"/>
                </a:cubicBezTo>
                <a:close/>
                <a:moveTo>
                  <a:pt x="277192" y="3515445"/>
                </a:moveTo>
                <a:cubicBezTo>
                  <a:pt x="278432" y="3515445"/>
                  <a:pt x="280293" y="3517305"/>
                  <a:pt x="282773" y="3521026"/>
                </a:cubicBezTo>
                <a:cubicBezTo>
                  <a:pt x="287734" y="3528467"/>
                  <a:pt x="290214" y="3532188"/>
                  <a:pt x="290214" y="3532188"/>
                </a:cubicBezTo>
                <a:lnTo>
                  <a:pt x="275332" y="3532188"/>
                </a:lnTo>
                <a:cubicBezTo>
                  <a:pt x="275332" y="3532188"/>
                  <a:pt x="275332" y="3528467"/>
                  <a:pt x="275332" y="3521026"/>
                </a:cubicBezTo>
                <a:cubicBezTo>
                  <a:pt x="275332" y="3517305"/>
                  <a:pt x="275952" y="3515445"/>
                  <a:pt x="277192" y="3515445"/>
                </a:cubicBezTo>
                <a:close/>
                <a:moveTo>
                  <a:pt x="143247" y="3513584"/>
                </a:moveTo>
                <a:cubicBezTo>
                  <a:pt x="144487" y="3513585"/>
                  <a:pt x="146347" y="3514825"/>
                  <a:pt x="148828" y="3517305"/>
                </a:cubicBezTo>
                <a:lnTo>
                  <a:pt x="141386" y="3532188"/>
                </a:lnTo>
                <a:lnTo>
                  <a:pt x="141386" y="3517305"/>
                </a:lnTo>
                <a:cubicBezTo>
                  <a:pt x="141386" y="3514825"/>
                  <a:pt x="142006" y="3513585"/>
                  <a:pt x="143247" y="3513584"/>
                </a:cubicBezTo>
                <a:close/>
                <a:moveTo>
                  <a:pt x="230683" y="3509864"/>
                </a:moveTo>
                <a:cubicBezTo>
                  <a:pt x="235644" y="3514824"/>
                  <a:pt x="238125" y="3519786"/>
                  <a:pt x="238125" y="3524747"/>
                </a:cubicBezTo>
                <a:cubicBezTo>
                  <a:pt x="233164" y="3524747"/>
                  <a:pt x="230683" y="3522266"/>
                  <a:pt x="230683" y="3517305"/>
                </a:cubicBezTo>
                <a:close/>
                <a:moveTo>
                  <a:pt x="253007" y="3502422"/>
                </a:moveTo>
                <a:cubicBezTo>
                  <a:pt x="257968" y="3502422"/>
                  <a:pt x="261689" y="3504903"/>
                  <a:pt x="264170" y="3509864"/>
                </a:cubicBezTo>
                <a:cubicBezTo>
                  <a:pt x="266650" y="3514824"/>
                  <a:pt x="265410" y="3517305"/>
                  <a:pt x="260449" y="3517305"/>
                </a:cubicBezTo>
                <a:cubicBezTo>
                  <a:pt x="255488" y="3517305"/>
                  <a:pt x="253007" y="3514824"/>
                  <a:pt x="253007" y="3509864"/>
                </a:cubicBezTo>
                <a:cubicBezTo>
                  <a:pt x="253007" y="3504903"/>
                  <a:pt x="253007" y="3502422"/>
                  <a:pt x="253007" y="3502422"/>
                </a:cubicBezTo>
                <a:close/>
                <a:moveTo>
                  <a:pt x="632519" y="3494981"/>
                </a:moveTo>
                <a:cubicBezTo>
                  <a:pt x="622598" y="3494981"/>
                  <a:pt x="620117" y="3502422"/>
                  <a:pt x="625078" y="3517305"/>
                </a:cubicBezTo>
                <a:cubicBezTo>
                  <a:pt x="630039" y="3517305"/>
                  <a:pt x="637480" y="3514824"/>
                  <a:pt x="647402" y="3509864"/>
                </a:cubicBezTo>
                <a:cubicBezTo>
                  <a:pt x="657324" y="3499942"/>
                  <a:pt x="654844" y="3497462"/>
                  <a:pt x="639961" y="3502422"/>
                </a:cubicBezTo>
                <a:close/>
                <a:moveTo>
                  <a:pt x="178593" y="3494981"/>
                </a:moveTo>
                <a:cubicBezTo>
                  <a:pt x="178593" y="3494981"/>
                  <a:pt x="178593" y="3497462"/>
                  <a:pt x="178593" y="3502422"/>
                </a:cubicBezTo>
                <a:cubicBezTo>
                  <a:pt x="178593" y="3507383"/>
                  <a:pt x="178593" y="3512344"/>
                  <a:pt x="178593" y="3517305"/>
                </a:cubicBezTo>
                <a:cubicBezTo>
                  <a:pt x="178593" y="3527227"/>
                  <a:pt x="178593" y="3532188"/>
                  <a:pt x="178593" y="3532188"/>
                </a:cubicBezTo>
                <a:cubicBezTo>
                  <a:pt x="178593" y="3532188"/>
                  <a:pt x="177353" y="3530948"/>
                  <a:pt x="174873" y="3528467"/>
                </a:cubicBezTo>
                <a:cubicBezTo>
                  <a:pt x="172392" y="3525987"/>
                  <a:pt x="171152" y="3522266"/>
                  <a:pt x="171152" y="3517305"/>
                </a:cubicBezTo>
                <a:cubicBezTo>
                  <a:pt x="171152" y="3512344"/>
                  <a:pt x="171152" y="3509864"/>
                  <a:pt x="171152" y="3509864"/>
                </a:cubicBezTo>
                <a:close/>
                <a:moveTo>
                  <a:pt x="5944753" y="3489400"/>
                </a:moveTo>
                <a:cubicBezTo>
                  <a:pt x="5946613" y="3489400"/>
                  <a:pt x="5948163" y="3490020"/>
                  <a:pt x="5949403" y="3491260"/>
                </a:cubicBezTo>
                <a:cubicBezTo>
                  <a:pt x="5951883" y="3493741"/>
                  <a:pt x="5953124" y="3497462"/>
                  <a:pt x="5953124" y="3502422"/>
                </a:cubicBezTo>
                <a:cubicBezTo>
                  <a:pt x="5948163" y="3507383"/>
                  <a:pt x="5943203" y="3507383"/>
                  <a:pt x="5938241" y="3502422"/>
                </a:cubicBezTo>
                <a:cubicBezTo>
                  <a:pt x="5933280" y="3497462"/>
                  <a:pt x="5933280" y="3493741"/>
                  <a:pt x="5938241" y="3491260"/>
                </a:cubicBezTo>
                <a:cubicBezTo>
                  <a:pt x="5940722" y="3490020"/>
                  <a:pt x="5942893" y="3489400"/>
                  <a:pt x="5944753" y="3489400"/>
                </a:cubicBezTo>
                <a:close/>
                <a:moveTo>
                  <a:pt x="625078" y="3480098"/>
                </a:moveTo>
                <a:lnTo>
                  <a:pt x="610195" y="3487540"/>
                </a:lnTo>
                <a:cubicBezTo>
                  <a:pt x="615156" y="3487540"/>
                  <a:pt x="617637" y="3487540"/>
                  <a:pt x="617637" y="3487540"/>
                </a:cubicBezTo>
                <a:cubicBezTo>
                  <a:pt x="617637" y="3487540"/>
                  <a:pt x="618877" y="3487540"/>
                  <a:pt x="621357" y="3487540"/>
                </a:cubicBezTo>
                <a:cubicBezTo>
                  <a:pt x="623838" y="3487540"/>
                  <a:pt x="625078" y="3485059"/>
                  <a:pt x="625078" y="3480098"/>
                </a:cubicBezTo>
                <a:close/>
                <a:moveTo>
                  <a:pt x="293935" y="3457774"/>
                </a:moveTo>
                <a:cubicBezTo>
                  <a:pt x="296416" y="3457774"/>
                  <a:pt x="297656" y="3460255"/>
                  <a:pt x="297656" y="3465215"/>
                </a:cubicBezTo>
                <a:cubicBezTo>
                  <a:pt x="297656" y="3470176"/>
                  <a:pt x="296416" y="3470176"/>
                  <a:pt x="293935" y="3465215"/>
                </a:cubicBezTo>
                <a:cubicBezTo>
                  <a:pt x="291455" y="3460255"/>
                  <a:pt x="291455" y="3457774"/>
                  <a:pt x="293935" y="3457774"/>
                </a:cubicBezTo>
                <a:close/>
                <a:moveTo>
                  <a:pt x="126504" y="3450332"/>
                </a:moveTo>
                <a:cubicBezTo>
                  <a:pt x="131465" y="3455293"/>
                  <a:pt x="133945" y="3460255"/>
                  <a:pt x="133945" y="3465215"/>
                </a:cubicBezTo>
                <a:cubicBezTo>
                  <a:pt x="133945" y="3470176"/>
                  <a:pt x="133945" y="3473897"/>
                  <a:pt x="133945" y="3476377"/>
                </a:cubicBezTo>
                <a:cubicBezTo>
                  <a:pt x="133945" y="3478858"/>
                  <a:pt x="136426" y="3480098"/>
                  <a:pt x="141386" y="3480098"/>
                </a:cubicBezTo>
                <a:lnTo>
                  <a:pt x="148828" y="3480098"/>
                </a:lnTo>
                <a:cubicBezTo>
                  <a:pt x="148828" y="3470176"/>
                  <a:pt x="153789" y="3465215"/>
                  <a:pt x="163711" y="3465215"/>
                </a:cubicBezTo>
                <a:cubicBezTo>
                  <a:pt x="173633" y="3460255"/>
                  <a:pt x="173633" y="3465215"/>
                  <a:pt x="163711" y="3480098"/>
                </a:cubicBezTo>
                <a:cubicBezTo>
                  <a:pt x="163711" y="3490020"/>
                  <a:pt x="158750" y="3494981"/>
                  <a:pt x="148828" y="3494981"/>
                </a:cubicBezTo>
                <a:cubicBezTo>
                  <a:pt x="138906" y="3494981"/>
                  <a:pt x="131465" y="3490020"/>
                  <a:pt x="126504" y="3480098"/>
                </a:cubicBezTo>
                <a:close/>
                <a:moveTo>
                  <a:pt x="14882" y="3450332"/>
                </a:moveTo>
                <a:cubicBezTo>
                  <a:pt x="19844" y="3450332"/>
                  <a:pt x="22324" y="3450332"/>
                  <a:pt x="22324" y="3450332"/>
                </a:cubicBezTo>
                <a:lnTo>
                  <a:pt x="14882" y="3457774"/>
                </a:lnTo>
                <a:cubicBezTo>
                  <a:pt x="14882" y="3457774"/>
                  <a:pt x="14882" y="3455293"/>
                  <a:pt x="14882" y="3450332"/>
                </a:cubicBezTo>
                <a:close/>
                <a:moveTo>
                  <a:pt x="535781" y="3442891"/>
                </a:moveTo>
                <a:lnTo>
                  <a:pt x="543222" y="3442891"/>
                </a:lnTo>
                <a:lnTo>
                  <a:pt x="550664" y="3450332"/>
                </a:lnTo>
                <a:lnTo>
                  <a:pt x="558105" y="3472657"/>
                </a:lnTo>
                <a:cubicBezTo>
                  <a:pt x="558105" y="3477617"/>
                  <a:pt x="556865" y="3480098"/>
                  <a:pt x="554384" y="3480098"/>
                </a:cubicBezTo>
                <a:cubicBezTo>
                  <a:pt x="551904" y="3480098"/>
                  <a:pt x="550664" y="3477617"/>
                  <a:pt x="550664" y="3472657"/>
                </a:cubicBezTo>
                <a:lnTo>
                  <a:pt x="550664" y="3465215"/>
                </a:lnTo>
                <a:cubicBezTo>
                  <a:pt x="550664" y="3460255"/>
                  <a:pt x="548183" y="3455293"/>
                  <a:pt x="543222" y="3450332"/>
                </a:cubicBezTo>
                <a:cubicBezTo>
                  <a:pt x="538261" y="3445372"/>
                  <a:pt x="535781" y="3442891"/>
                  <a:pt x="535781" y="3442891"/>
                </a:cubicBezTo>
                <a:close/>
                <a:moveTo>
                  <a:pt x="29765" y="3442891"/>
                </a:moveTo>
                <a:lnTo>
                  <a:pt x="37207" y="3442891"/>
                </a:lnTo>
                <a:lnTo>
                  <a:pt x="44648" y="3450332"/>
                </a:lnTo>
                <a:lnTo>
                  <a:pt x="52089" y="3472657"/>
                </a:lnTo>
                <a:lnTo>
                  <a:pt x="44648" y="3472657"/>
                </a:lnTo>
                <a:cubicBezTo>
                  <a:pt x="39687" y="3472657"/>
                  <a:pt x="38447" y="3470176"/>
                  <a:pt x="40928" y="3465215"/>
                </a:cubicBezTo>
                <a:cubicBezTo>
                  <a:pt x="43408" y="3460255"/>
                  <a:pt x="42167" y="3455293"/>
                  <a:pt x="37207" y="3450332"/>
                </a:cubicBezTo>
                <a:cubicBezTo>
                  <a:pt x="32246" y="3450332"/>
                  <a:pt x="29765" y="3447852"/>
                  <a:pt x="29765" y="3442891"/>
                </a:cubicBezTo>
                <a:close/>
                <a:moveTo>
                  <a:pt x="334863" y="3435450"/>
                </a:moveTo>
                <a:lnTo>
                  <a:pt x="342304" y="3435450"/>
                </a:lnTo>
                <a:lnTo>
                  <a:pt x="342304" y="3442891"/>
                </a:lnTo>
                <a:cubicBezTo>
                  <a:pt x="342304" y="3442891"/>
                  <a:pt x="341064" y="3441651"/>
                  <a:pt x="338584" y="3439170"/>
                </a:cubicBezTo>
                <a:cubicBezTo>
                  <a:pt x="336103" y="3436690"/>
                  <a:pt x="334863" y="3435450"/>
                  <a:pt x="334863" y="3435450"/>
                </a:cubicBezTo>
                <a:close/>
                <a:moveTo>
                  <a:pt x="6005214" y="3428008"/>
                </a:moveTo>
                <a:cubicBezTo>
                  <a:pt x="6005214" y="3432969"/>
                  <a:pt x="6003973" y="3436690"/>
                  <a:pt x="6001493" y="3439170"/>
                </a:cubicBezTo>
                <a:cubicBezTo>
                  <a:pt x="5999013" y="3441651"/>
                  <a:pt x="5995293" y="3445372"/>
                  <a:pt x="5990331" y="3450332"/>
                </a:cubicBezTo>
                <a:cubicBezTo>
                  <a:pt x="5985370" y="3455293"/>
                  <a:pt x="5982889" y="3460255"/>
                  <a:pt x="5982889" y="3465215"/>
                </a:cubicBezTo>
                <a:lnTo>
                  <a:pt x="5982889" y="3472657"/>
                </a:lnTo>
                <a:cubicBezTo>
                  <a:pt x="5977929" y="3472657"/>
                  <a:pt x="5975449" y="3472657"/>
                  <a:pt x="5975449" y="3472657"/>
                </a:cubicBezTo>
                <a:cubicBezTo>
                  <a:pt x="5975449" y="3477617"/>
                  <a:pt x="5974207" y="3480098"/>
                  <a:pt x="5971727" y="3480098"/>
                </a:cubicBezTo>
                <a:cubicBezTo>
                  <a:pt x="5969247" y="3480098"/>
                  <a:pt x="5968007" y="3480098"/>
                  <a:pt x="5968007" y="3480098"/>
                </a:cubicBezTo>
                <a:cubicBezTo>
                  <a:pt x="5958085" y="3480098"/>
                  <a:pt x="5953124" y="3480098"/>
                  <a:pt x="5953124" y="3480098"/>
                </a:cubicBezTo>
                <a:lnTo>
                  <a:pt x="5968007" y="3472657"/>
                </a:lnTo>
                <a:cubicBezTo>
                  <a:pt x="5972968" y="3467696"/>
                  <a:pt x="5977929" y="3462735"/>
                  <a:pt x="5982889" y="3457774"/>
                </a:cubicBezTo>
                <a:cubicBezTo>
                  <a:pt x="5982889" y="3457774"/>
                  <a:pt x="5984131" y="3455293"/>
                  <a:pt x="5986611" y="3450332"/>
                </a:cubicBezTo>
                <a:cubicBezTo>
                  <a:pt x="5989091" y="3445372"/>
                  <a:pt x="5990331" y="3440410"/>
                  <a:pt x="5990331" y="3435450"/>
                </a:cubicBezTo>
                <a:close/>
                <a:moveTo>
                  <a:pt x="200918" y="3420567"/>
                </a:moveTo>
                <a:cubicBezTo>
                  <a:pt x="205878" y="3420567"/>
                  <a:pt x="208359" y="3423048"/>
                  <a:pt x="208359" y="3428008"/>
                </a:cubicBezTo>
                <a:cubicBezTo>
                  <a:pt x="203398" y="3437930"/>
                  <a:pt x="198437" y="3437930"/>
                  <a:pt x="193476" y="3428008"/>
                </a:cubicBezTo>
                <a:cubicBezTo>
                  <a:pt x="193476" y="3423048"/>
                  <a:pt x="195957" y="3420567"/>
                  <a:pt x="200918" y="3420567"/>
                </a:cubicBezTo>
                <a:close/>
                <a:moveTo>
                  <a:pt x="684609" y="3413125"/>
                </a:moveTo>
                <a:lnTo>
                  <a:pt x="677168" y="3428008"/>
                </a:lnTo>
                <a:lnTo>
                  <a:pt x="684609" y="3428008"/>
                </a:lnTo>
                <a:cubicBezTo>
                  <a:pt x="684609" y="3418086"/>
                  <a:pt x="684609" y="3413125"/>
                  <a:pt x="684609" y="3413125"/>
                </a:cubicBezTo>
                <a:close/>
                <a:moveTo>
                  <a:pt x="5973123" y="3411730"/>
                </a:moveTo>
                <a:cubicBezTo>
                  <a:pt x="5974673" y="3411420"/>
                  <a:pt x="5975449" y="3411885"/>
                  <a:pt x="5975449" y="3413125"/>
                </a:cubicBezTo>
                <a:cubicBezTo>
                  <a:pt x="5975449" y="3418086"/>
                  <a:pt x="5970487" y="3424288"/>
                  <a:pt x="5960565" y="3431729"/>
                </a:cubicBezTo>
                <a:cubicBezTo>
                  <a:pt x="5950644" y="3439170"/>
                  <a:pt x="5945683" y="3445372"/>
                  <a:pt x="5945683" y="3450332"/>
                </a:cubicBezTo>
                <a:lnTo>
                  <a:pt x="5930800" y="3457774"/>
                </a:lnTo>
                <a:cubicBezTo>
                  <a:pt x="5920879" y="3457774"/>
                  <a:pt x="5918397" y="3455293"/>
                  <a:pt x="5923359" y="3450332"/>
                </a:cubicBezTo>
                <a:cubicBezTo>
                  <a:pt x="5933280" y="3440410"/>
                  <a:pt x="5938241" y="3435450"/>
                  <a:pt x="5938241" y="3435450"/>
                </a:cubicBezTo>
                <a:cubicBezTo>
                  <a:pt x="5956844" y="3420567"/>
                  <a:pt x="5968472" y="3412661"/>
                  <a:pt x="5973123" y="3411730"/>
                </a:cubicBezTo>
                <a:close/>
                <a:moveTo>
                  <a:pt x="253007" y="3405684"/>
                </a:moveTo>
                <a:cubicBezTo>
                  <a:pt x="253007" y="3410645"/>
                  <a:pt x="251767" y="3413125"/>
                  <a:pt x="249287" y="3413125"/>
                </a:cubicBezTo>
                <a:cubicBezTo>
                  <a:pt x="246806" y="3413125"/>
                  <a:pt x="245566" y="3411885"/>
                  <a:pt x="245566" y="3409405"/>
                </a:cubicBezTo>
                <a:cubicBezTo>
                  <a:pt x="245566" y="3406924"/>
                  <a:pt x="248047" y="3405684"/>
                  <a:pt x="253007" y="3405684"/>
                </a:cubicBezTo>
                <a:close/>
                <a:moveTo>
                  <a:pt x="6027538" y="3398243"/>
                </a:moveTo>
                <a:lnTo>
                  <a:pt x="6012655" y="3413125"/>
                </a:lnTo>
                <a:lnTo>
                  <a:pt x="6012655" y="3405684"/>
                </a:lnTo>
                <a:cubicBezTo>
                  <a:pt x="6017617" y="3400723"/>
                  <a:pt x="6022577" y="3398243"/>
                  <a:pt x="6027538" y="3398243"/>
                </a:cubicBezTo>
                <a:close/>
                <a:moveTo>
                  <a:pt x="602754" y="3398243"/>
                </a:moveTo>
                <a:cubicBezTo>
                  <a:pt x="602754" y="3403203"/>
                  <a:pt x="602754" y="3406924"/>
                  <a:pt x="602754" y="3409405"/>
                </a:cubicBezTo>
                <a:cubicBezTo>
                  <a:pt x="602754" y="3411885"/>
                  <a:pt x="602754" y="3415606"/>
                  <a:pt x="602754" y="3420567"/>
                </a:cubicBezTo>
                <a:cubicBezTo>
                  <a:pt x="607715" y="3425528"/>
                  <a:pt x="610195" y="3435450"/>
                  <a:pt x="610195" y="3450332"/>
                </a:cubicBezTo>
                <a:cubicBezTo>
                  <a:pt x="610195" y="3465215"/>
                  <a:pt x="612675" y="3472657"/>
                  <a:pt x="617637" y="3472657"/>
                </a:cubicBezTo>
                <a:cubicBezTo>
                  <a:pt x="622598" y="3472657"/>
                  <a:pt x="625078" y="3470176"/>
                  <a:pt x="625078" y="3465215"/>
                </a:cubicBezTo>
                <a:cubicBezTo>
                  <a:pt x="625078" y="3460255"/>
                  <a:pt x="625078" y="3457774"/>
                  <a:pt x="625078" y="3457774"/>
                </a:cubicBezTo>
                <a:cubicBezTo>
                  <a:pt x="620117" y="3457774"/>
                  <a:pt x="617637" y="3450332"/>
                  <a:pt x="617637" y="3435450"/>
                </a:cubicBezTo>
                <a:cubicBezTo>
                  <a:pt x="617637" y="3415606"/>
                  <a:pt x="612675" y="3403203"/>
                  <a:pt x="602754" y="3398243"/>
                </a:cubicBezTo>
                <a:close/>
                <a:moveTo>
                  <a:pt x="230683" y="3390801"/>
                </a:moveTo>
                <a:cubicBezTo>
                  <a:pt x="230683" y="3395762"/>
                  <a:pt x="229443" y="3398243"/>
                  <a:pt x="226963" y="3398243"/>
                </a:cubicBezTo>
                <a:cubicBezTo>
                  <a:pt x="224482" y="3398243"/>
                  <a:pt x="223242" y="3397003"/>
                  <a:pt x="223242" y="3394522"/>
                </a:cubicBezTo>
                <a:cubicBezTo>
                  <a:pt x="223242" y="3392041"/>
                  <a:pt x="225722" y="3390801"/>
                  <a:pt x="230683" y="3390801"/>
                </a:cubicBezTo>
                <a:close/>
                <a:moveTo>
                  <a:pt x="5982889" y="3383360"/>
                </a:moveTo>
                <a:lnTo>
                  <a:pt x="5990331" y="3383360"/>
                </a:lnTo>
                <a:lnTo>
                  <a:pt x="5997773" y="3383360"/>
                </a:lnTo>
                <a:lnTo>
                  <a:pt x="5990331" y="3390801"/>
                </a:lnTo>
                <a:cubicBezTo>
                  <a:pt x="5985370" y="3390801"/>
                  <a:pt x="5982889" y="3388321"/>
                  <a:pt x="5982889" y="3383360"/>
                </a:cubicBezTo>
                <a:close/>
                <a:moveTo>
                  <a:pt x="312539" y="3383360"/>
                </a:moveTo>
                <a:cubicBezTo>
                  <a:pt x="317500" y="3383360"/>
                  <a:pt x="318740" y="3385840"/>
                  <a:pt x="316260" y="3390801"/>
                </a:cubicBezTo>
                <a:cubicBezTo>
                  <a:pt x="313779" y="3395762"/>
                  <a:pt x="315019" y="3400723"/>
                  <a:pt x="319980" y="3405684"/>
                </a:cubicBezTo>
                <a:cubicBezTo>
                  <a:pt x="324941" y="3410645"/>
                  <a:pt x="327421" y="3415606"/>
                  <a:pt x="327421" y="3420567"/>
                </a:cubicBezTo>
                <a:lnTo>
                  <a:pt x="312539" y="3413125"/>
                </a:lnTo>
                <a:cubicBezTo>
                  <a:pt x="297656" y="3393282"/>
                  <a:pt x="297656" y="3383360"/>
                  <a:pt x="312539" y="3383360"/>
                </a:cubicBezTo>
                <a:close/>
                <a:moveTo>
                  <a:pt x="200918" y="3383360"/>
                </a:moveTo>
                <a:cubicBezTo>
                  <a:pt x="205878" y="3383360"/>
                  <a:pt x="208359" y="3383360"/>
                  <a:pt x="208359" y="3383360"/>
                </a:cubicBezTo>
                <a:cubicBezTo>
                  <a:pt x="208359" y="3388321"/>
                  <a:pt x="208359" y="3390801"/>
                  <a:pt x="208359" y="3390801"/>
                </a:cubicBezTo>
                <a:cubicBezTo>
                  <a:pt x="208359" y="3390801"/>
                  <a:pt x="205878" y="3390801"/>
                  <a:pt x="200918" y="3390801"/>
                </a:cubicBezTo>
                <a:cubicBezTo>
                  <a:pt x="200918" y="3390801"/>
                  <a:pt x="200918" y="3388321"/>
                  <a:pt x="200918" y="3383360"/>
                </a:cubicBezTo>
                <a:close/>
                <a:moveTo>
                  <a:pt x="520898" y="3375918"/>
                </a:moveTo>
                <a:lnTo>
                  <a:pt x="528339" y="3375918"/>
                </a:lnTo>
                <a:lnTo>
                  <a:pt x="528339" y="3383360"/>
                </a:lnTo>
                <a:close/>
                <a:moveTo>
                  <a:pt x="230683" y="3361036"/>
                </a:moveTo>
                <a:lnTo>
                  <a:pt x="238125" y="3368477"/>
                </a:lnTo>
                <a:lnTo>
                  <a:pt x="226963" y="3368477"/>
                </a:lnTo>
                <a:cubicBezTo>
                  <a:pt x="229443" y="3368477"/>
                  <a:pt x="230683" y="3365996"/>
                  <a:pt x="230683" y="3361036"/>
                </a:cubicBezTo>
                <a:close/>
                <a:moveTo>
                  <a:pt x="290214" y="3353594"/>
                </a:moveTo>
                <a:cubicBezTo>
                  <a:pt x="290214" y="3353594"/>
                  <a:pt x="290214" y="3356075"/>
                  <a:pt x="290214" y="3361036"/>
                </a:cubicBezTo>
                <a:cubicBezTo>
                  <a:pt x="290214" y="3365996"/>
                  <a:pt x="287734" y="3365996"/>
                  <a:pt x="282773" y="3361036"/>
                </a:cubicBezTo>
                <a:cubicBezTo>
                  <a:pt x="282773" y="3361036"/>
                  <a:pt x="282773" y="3359796"/>
                  <a:pt x="282773" y="3357315"/>
                </a:cubicBezTo>
                <a:cubicBezTo>
                  <a:pt x="282773" y="3354834"/>
                  <a:pt x="285254" y="3353594"/>
                  <a:pt x="290214" y="3353594"/>
                </a:cubicBezTo>
                <a:close/>
                <a:moveTo>
                  <a:pt x="520898" y="3346153"/>
                </a:moveTo>
                <a:cubicBezTo>
                  <a:pt x="520898" y="3346153"/>
                  <a:pt x="520898" y="3351114"/>
                  <a:pt x="520898" y="3361036"/>
                </a:cubicBezTo>
                <a:cubicBezTo>
                  <a:pt x="520898" y="3361036"/>
                  <a:pt x="519658" y="3362276"/>
                  <a:pt x="517177" y="3364756"/>
                </a:cubicBezTo>
                <a:cubicBezTo>
                  <a:pt x="514697" y="3367237"/>
                  <a:pt x="513457" y="3368477"/>
                  <a:pt x="513457" y="3368477"/>
                </a:cubicBezTo>
                <a:cubicBezTo>
                  <a:pt x="513457" y="3368477"/>
                  <a:pt x="513457" y="3365996"/>
                  <a:pt x="513457" y="3361036"/>
                </a:cubicBezTo>
                <a:cubicBezTo>
                  <a:pt x="513457" y="3356075"/>
                  <a:pt x="514697" y="3352354"/>
                  <a:pt x="517177" y="3349873"/>
                </a:cubicBezTo>
                <a:cubicBezTo>
                  <a:pt x="519658" y="3347393"/>
                  <a:pt x="520898" y="3346153"/>
                  <a:pt x="520898" y="3346153"/>
                </a:cubicBezTo>
                <a:close/>
                <a:moveTo>
                  <a:pt x="491132" y="3346153"/>
                </a:moveTo>
                <a:cubicBezTo>
                  <a:pt x="491132" y="3346153"/>
                  <a:pt x="493613" y="3346153"/>
                  <a:pt x="498574" y="3346153"/>
                </a:cubicBezTo>
                <a:cubicBezTo>
                  <a:pt x="503535" y="3346153"/>
                  <a:pt x="506015" y="3347393"/>
                  <a:pt x="506015" y="3349873"/>
                </a:cubicBezTo>
                <a:cubicBezTo>
                  <a:pt x="506015" y="3352354"/>
                  <a:pt x="503535" y="3353594"/>
                  <a:pt x="498574" y="3353594"/>
                </a:cubicBezTo>
                <a:close/>
                <a:moveTo>
                  <a:pt x="334863" y="3338711"/>
                </a:moveTo>
                <a:cubicBezTo>
                  <a:pt x="339824" y="3338711"/>
                  <a:pt x="342304" y="3341192"/>
                  <a:pt x="342304" y="3346153"/>
                </a:cubicBezTo>
                <a:cubicBezTo>
                  <a:pt x="337343" y="3346153"/>
                  <a:pt x="334863" y="3346153"/>
                  <a:pt x="334863" y="3346153"/>
                </a:cubicBezTo>
                <a:cubicBezTo>
                  <a:pt x="329902" y="3346153"/>
                  <a:pt x="327421" y="3344913"/>
                  <a:pt x="327421" y="3342432"/>
                </a:cubicBezTo>
                <a:cubicBezTo>
                  <a:pt x="327421" y="3339951"/>
                  <a:pt x="329902" y="3338711"/>
                  <a:pt x="334863" y="3338711"/>
                </a:cubicBezTo>
                <a:close/>
                <a:moveTo>
                  <a:pt x="5996377" y="3336386"/>
                </a:moveTo>
                <a:cubicBezTo>
                  <a:pt x="5997307" y="3336696"/>
                  <a:pt x="5997773" y="3337471"/>
                  <a:pt x="5997773" y="3338711"/>
                </a:cubicBezTo>
                <a:cubicBezTo>
                  <a:pt x="5997773" y="3343672"/>
                  <a:pt x="5994052" y="3346153"/>
                  <a:pt x="5986611" y="3346153"/>
                </a:cubicBezTo>
                <a:cubicBezTo>
                  <a:pt x="5979169" y="3346153"/>
                  <a:pt x="5977929" y="3348633"/>
                  <a:pt x="5982889" y="3353594"/>
                </a:cubicBezTo>
                <a:cubicBezTo>
                  <a:pt x="5982889" y="3358555"/>
                  <a:pt x="5980409" y="3361036"/>
                  <a:pt x="5975449" y="3361036"/>
                </a:cubicBezTo>
                <a:cubicBezTo>
                  <a:pt x="5970487" y="3361036"/>
                  <a:pt x="5968007" y="3359796"/>
                  <a:pt x="5968007" y="3357315"/>
                </a:cubicBezTo>
                <a:cubicBezTo>
                  <a:pt x="5968007" y="3354834"/>
                  <a:pt x="5970487" y="3351114"/>
                  <a:pt x="5975449" y="3346153"/>
                </a:cubicBezTo>
                <a:cubicBezTo>
                  <a:pt x="5986611" y="3338711"/>
                  <a:pt x="5993587" y="3335456"/>
                  <a:pt x="5996377" y="3336386"/>
                </a:cubicBezTo>
                <a:close/>
                <a:moveTo>
                  <a:pt x="587871" y="3331270"/>
                </a:moveTo>
                <a:cubicBezTo>
                  <a:pt x="587871" y="3331270"/>
                  <a:pt x="586630" y="3333751"/>
                  <a:pt x="584150" y="3338711"/>
                </a:cubicBezTo>
                <a:cubicBezTo>
                  <a:pt x="581670" y="3343672"/>
                  <a:pt x="580429" y="3348633"/>
                  <a:pt x="580429" y="3353594"/>
                </a:cubicBezTo>
                <a:lnTo>
                  <a:pt x="587871" y="3383360"/>
                </a:lnTo>
                <a:cubicBezTo>
                  <a:pt x="602754" y="3388321"/>
                  <a:pt x="610195" y="3388321"/>
                  <a:pt x="610195" y="3383360"/>
                </a:cubicBezTo>
                <a:lnTo>
                  <a:pt x="602754" y="3361036"/>
                </a:lnTo>
                <a:cubicBezTo>
                  <a:pt x="597793" y="3361036"/>
                  <a:pt x="595312" y="3363516"/>
                  <a:pt x="595312" y="3368477"/>
                </a:cubicBezTo>
                <a:cubicBezTo>
                  <a:pt x="595312" y="3373438"/>
                  <a:pt x="594072" y="3374678"/>
                  <a:pt x="591592" y="3372198"/>
                </a:cubicBezTo>
                <a:cubicBezTo>
                  <a:pt x="589111" y="3369717"/>
                  <a:pt x="589111" y="3367237"/>
                  <a:pt x="591592" y="3364756"/>
                </a:cubicBezTo>
                <a:cubicBezTo>
                  <a:pt x="594072" y="3362276"/>
                  <a:pt x="595312" y="3357315"/>
                  <a:pt x="595312" y="3349873"/>
                </a:cubicBezTo>
                <a:cubicBezTo>
                  <a:pt x="595312" y="3342432"/>
                  <a:pt x="592832" y="3336231"/>
                  <a:pt x="587871" y="3331270"/>
                </a:cubicBezTo>
                <a:close/>
                <a:moveTo>
                  <a:pt x="520898" y="3323829"/>
                </a:moveTo>
                <a:cubicBezTo>
                  <a:pt x="520898" y="3328789"/>
                  <a:pt x="519658" y="3331270"/>
                  <a:pt x="517177" y="3331270"/>
                </a:cubicBezTo>
                <a:cubicBezTo>
                  <a:pt x="514697" y="3331270"/>
                  <a:pt x="513457" y="3330030"/>
                  <a:pt x="513457" y="3327549"/>
                </a:cubicBezTo>
                <a:cubicBezTo>
                  <a:pt x="513457" y="3325069"/>
                  <a:pt x="515937" y="3323829"/>
                  <a:pt x="520898" y="3323829"/>
                </a:cubicBezTo>
                <a:close/>
                <a:moveTo>
                  <a:pt x="639961" y="3316387"/>
                </a:moveTo>
                <a:lnTo>
                  <a:pt x="639961" y="3338711"/>
                </a:lnTo>
                <a:lnTo>
                  <a:pt x="647402" y="3331270"/>
                </a:lnTo>
                <a:close/>
                <a:moveTo>
                  <a:pt x="104179" y="3316387"/>
                </a:moveTo>
                <a:cubicBezTo>
                  <a:pt x="109140" y="3316387"/>
                  <a:pt x="109140" y="3318868"/>
                  <a:pt x="104179" y="3323829"/>
                </a:cubicBezTo>
                <a:cubicBezTo>
                  <a:pt x="104179" y="3323829"/>
                  <a:pt x="102939" y="3322589"/>
                  <a:pt x="100459" y="3320108"/>
                </a:cubicBezTo>
                <a:cubicBezTo>
                  <a:pt x="97978" y="3317627"/>
                  <a:pt x="99219" y="3316387"/>
                  <a:pt x="104179" y="3316387"/>
                </a:cubicBezTo>
                <a:close/>
                <a:moveTo>
                  <a:pt x="66972" y="3294063"/>
                </a:moveTo>
                <a:lnTo>
                  <a:pt x="74414" y="3301504"/>
                </a:lnTo>
                <a:lnTo>
                  <a:pt x="74414" y="3353594"/>
                </a:lnTo>
                <a:cubicBezTo>
                  <a:pt x="74414" y="3373438"/>
                  <a:pt x="78135" y="3384600"/>
                  <a:pt x="85576" y="3387081"/>
                </a:cubicBezTo>
                <a:cubicBezTo>
                  <a:pt x="93017" y="3389561"/>
                  <a:pt x="96738" y="3395762"/>
                  <a:pt x="96738" y="3405684"/>
                </a:cubicBezTo>
                <a:cubicBezTo>
                  <a:pt x="96738" y="3405684"/>
                  <a:pt x="96738" y="3408165"/>
                  <a:pt x="96738" y="3413125"/>
                </a:cubicBezTo>
                <a:cubicBezTo>
                  <a:pt x="96738" y="3418086"/>
                  <a:pt x="96738" y="3420567"/>
                  <a:pt x="96738" y="3420567"/>
                </a:cubicBezTo>
                <a:cubicBezTo>
                  <a:pt x="96738" y="3425528"/>
                  <a:pt x="97978" y="3432969"/>
                  <a:pt x="100459" y="3442891"/>
                </a:cubicBezTo>
                <a:cubicBezTo>
                  <a:pt x="102939" y="3452813"/>
                  <a:pt x="101699" y="3460255"/>
                  <a:pt x="96738" y="3465215"/>
                </a:cubicBezTo>
                <a:lnTo>
                  <a:pt x="96738" y="3472657"/>
                </a:lnTo>
                <a:cubicBezTo>
                  <a:pt x="101699" y="3472657"/>
                  <a:pt x="104179" y="3473897"/>
                  <a:pt x="104179" y="3476377"/>
                </a:cubicBezTo>
                <a:cubicBezTo>
                  <a:pt x="104179" y="3478858"/>
                  <a:pt x="104179" y="3482579"/>
                  <a:pt x="104179" y="3487540"/>
                </a:cubicBezTo>
                <a:cubicBezTo>
                  <a:pt x="104179" y="3492500"/>
                  <a:pt x="104179" y="3494981"/>
                  <a:pt x="104179" y="3494981"/>
                </a:cubicBezTo>
                <a:cubicBezTo>
                  <a:pt x="109140" y="3494981"/>
                  <a:pt x="111621" y="3497462"/>
                  <a:pt x="111621" y="3502422"/>
                </a:cubicBezTo>
                <a:lnTo>
                  <a:pt x="126504" y="3524747"/>
                </a:lnTo>
                <a:lnTo>
                  <a:pt x="111621" y="3532188"/>
                </a:lnTo>
                <a:cubicBezTo>
                  <a:pt x="96738" y="3532188"/>
                  <a:pt x="89296" y="3530948"/>
                  <a:pt x="89296" y="3528467"/>
                </a:cubicBezTo>
                <a:cubicBezTo>
                  <a:pt x="89296" y="3525987"/>
                  <a:pt x="90537" y="3524747"/>
                  <a:pt x="93017" y="3524747"/>
                </a:cubicBezTo>
                <a:cubicBezTo>
                  <a:pt x="95498" y="3524747"/>
                  <a:pt x="96738" y="3519786"/>
                  <a:pt x="96738" y="3509864"/>
                </a:cubicBezTo>
                <a:cubicBezTo>
                  <a:pt x="96738" y="3499942"/>
                  <a:pt x="94258" y="3494981"/>
                  <a:pt x="89296" y="3494981"/>
                </a:cubicBezTo>
                <a:lnTo>
                  <a:pt x="81855" y="3480098"/>
                </a:lnTo>
                <a:cubicBezTo>
                  <a:pt x="86816" y="3460255"/>
                  <a:pt x="84336" y="3450332"/>
                  <a:pt x="74414" y="3450332"/>
                </a:cubicBezTo>
                <a:lnTo>
                  <a:pt x="74414" y="3435450"/>
                </a:lnTo>
                <a:cubicBezTo>
                  <a:pt x="79375" y="3435450"/>
                  <a:pt x="78135" y="3429248"/>
                  <a:pt x="70693" y="3416846"/>
                </a:cubicBezTo>
                <a:cubicBezTo>
                  <a:pt x="63252" y="3404444"/>
                  <a:pt x="59531" y="3385840"/>
                  <a:pt x="59531" y="3361036"/>
                </a:cubicBezTo>
                <a:cubicBezTo>
                  <a:pt x="59531" y="3336231"/>
                  <a:pt x="60771" y="3323829"/>
                  <a:pt x="63252" y="3323829"/>
                </a:cubicBezTo>
                <a:cubicBezTo>
                  <a:pt x="65732" y="3323829"/>
                  <a:pt x="66972" y="3321348"/>
                  <a:pt x="66972" y="3316387"/>
                </a:cubicBezTo>
                <a:cubicBezTo>
                  <a:pt x="66972" y="3311426"/>
                  <a:pt x="64492" y="3308946"/>
                  <a:pt x="59531" y="3308946"/>
                </a:cubicBezTo>
                <a:lnTo>
                  <a:pt x="52089" y="3308946"/>
                </a:lnTo>
                <a:lnTo>
                  <a:pt x="59531" y="3301504"/>
                </a:lnTo>
                <a:cubicBezTo>
                  <a:pt x="59531" y="3301504"/>
                  <a:pt x="62011" y="3299024"/>
                  <a:pt x="66972" y="3294063"/>
                </a:cubicBezTo>
                <a:close/>
                <a:moveTo>
                  <a:pt x="96738" y="3286622"/>
                </a:moveTo>
                <a:cubicBezTo>
                  <a:pt x="101699" y="3286622"/>
                  <a:pt x="104179" y="3289102"/>
                  <a:pt x="104179" y="3294063"/>
                </a:cubicBezTo>
                <a:cubicBezTo>
                  <a:pt x="104179" y="3299024"/>
                  <a:pt x="101699" y="3301504"/>
                  <a:pt x="96738" y="3301504"/>
                </a:cubicBezTo>
                <a:cubicBezTo>
                  <a:pt x="96738" y="3301504"/>
                  <a:pt x="94258" y="3299024"/>
                  <a:pt x="89296" y="3294063"/>
                </a:cubicBezTo>
                <a:cubicBezTo>
                  <a:pt x="89296" y="3289102"/>
                  <a:pt x="91777" y="3286622"/>
                  <a:pt x="96738" y="3286622"/>
                </a:cubicBezTo>
                <a:close/>
                <a:moveTo>
                  <a:pt x="528339" y="3279180"/>
                </a:moveTo>
                <a:cubicBezTo>
                  <a:pt x="533301" y="3279180"/>
                  <a:pt x="535781" y="3280420"/>
                  <a:pt x="535781" y="3282901"/>
                </a:cubicBezTo>
                <a:cubicBezTo>
                  <a:pt x="535781" y="3285381"/>
                  <a:pt x="534541" y="3286622"/>
                  <a:pt x="532060" y="3286622"/>
                </a:cubicBezTo>
                <a:cubicBezTo>
                  <a:pt x="529580" y="3286622"/>
                  <a:pt x="528339" y="3284141"/>
                  <a:pt x="528339" y="3279180"/>
                </a:cubicBezTo>
                <a:close/>
                <a:moveTo>
                  <a:pt x="639961" y="3271739"/>
                </a:moveTo>
                <a:lnTo>
                  <a:pt x="647402" y="3301504"/>
                </a:lnTo>
                <a:cubicBezTo>
                  <a:pt x="647402" y="3306465"/>
                  <a:pt x="648643" y="3308946"/>
                  <a:pt x="651123" y="3308946"/>
                </a:cubicBezTo>
                <a:cubicBezTo>
                  <a:pt x="653603" y="3308946"/>
                  <a:pt x="654844" y="3307706"/>
                  <a:pt x="654844" y="3305225"/>
                </a:cubicBezTo>
                <a:cubicBezTo>
                  <a:pt x="654844" y="3302744"/>
                  <a:pt x="654844" y="3299024"/>
                  <a:pt x="654844" y="3294063"/>
                </a:cubicBezTo>
                <a:cubicBezTo>
                  <a:pt x="649882" y="3294063"/>
                  <a:pt x="647402" y="3292823"/>
                  <a:pt x="647402" y="3290342"/>
                </a:cubicBezTo>
                <a:cubicBezTo>
                  <a:pt x="647402" y="3287862"/>
                  <a:pt x="647402" y="3285381"/>
                  <a:pt x="647402" y="3282901"/>
                </a:cubicBezTo>
                <a:cubicBezTo>
                  <a:pt x="647402" y="3280420"/>
                  <a:pt x="647402" y="3277940"/>
                  <a:pt x="647402" y="3275459"/>
                </a:cubicBezTo>
                <a:cubicBezTo>
                  <a:pt x="647402" y="3272979"/>
                  <a:pt x="644922" y="3271739"/>
                  <a:pt x="639961" y="3271739"/>
                </a:cubicBezTo>
                <a:close/>
                <a:moveTo>
                  <a:pt x="156269" y="3271739"/>
                </a:moveTo>
                <a:cubicBezTo>
                  <a:pt x="161230" y="3271739"/>
                  <a:pt x="163711" y="3271739"/>
                  <a:pt x="163711" y="3271739"/>
                </a:cubicBezTo>
                <a:cubicBezTo>
                  <a:pt x="163711" y="3276699"/>
                  <a:pt x="161230" y="3280420"/>
                  <a:pt x="156269" y="3282901"/>
                </a:cubicBezTo>
                <a:cubicBezTo>
                  <a:pt x="151308" y="3285381"/>
                  <a:pt x="148828" y="3284141"/>
                  <a:pt x="148828" y="3279180"/>
                </a:cubicBezTo>
                <a:cubicBezTo>
                  <a:pt x="148828" y="3274219"/>
                  <a:pt x="151308" y="3271739"/>
                  <a:pt x="156269" y="3271739"/>
                </a:cubicBezTo>
                <a:close/>
                <a:moveTo>
                  <a:pt x="119062" y="3271739"/>
                </a:moveTo>
                <a:cubicBezTo>
                  <a:pt x="124023" y="3276699"/>
                  <a:pt x="126504" y="3285381"/>
                  <a:pt x="126504" y="3297784"/>
                </a:cubicBezTo>
                <a:cubicBezTo>
                  <a:pt x="126504" y="3310186"/>
                  <a:pt x="126504" y="3318868"/>
                  <a:pt x="126504" y="3323829"/>
                </a:cubicBezTo>
                <a:cubicBezTo>
                  <a:pt x="126504" y="3333751"/>
                  <a:pt x="127744" y="3342432"/>
                  <a:pt x="130224" y="3349873"/>
                </a:cubicBezTo>
                <a:cubicBezTo>
                  <a:pt x="132705" y="3357315"/>
                  <a:pt x="136426" y="3361036"/>
                  <a:pt x="141386" y="3361036"/>
                </a:cubicBezTo>
                <a:cubicBezTo>
                  <a:pt x="146347" y="3361036"/>
                  <a:pt x="148828" y="3356075"/>
                  <a:pt x="148828" y="3346153"/>
                </a:cubicBezTo>
                <a:cubicBezTo>
                  <a:pt x="143867" y="3346153"/>
                  <a:pt x="142627" y="3343672"/>
                  <a:pt x="145107" y="3338711"/>
                </a:cubicBezTo>
                <a:cubicBezTo>
                  <a:pt x="147588" y="3333751"/>
                  <a:pt x="148828" y="3328789"/>
                  <a:pt x="148828" y="3323829"/>
                </a:cubicBezTo>
                <a:cubicBezTo>
                  <a:pt x="153789" y="3313907"/>
                  <a:pt x="156269" y="3306465"/>
                  <a:pt x="156269" y="3301504"/>
                </a:cubicBezTo>
                <a:cubicBezTo>
                  <a:pt x="161230" y="3306465"/>
                  <a:pt x="166191" y="3306465"/>
                  <a:pt x="171152" y="3301504"/>
                </a:cubicBezTo>
                <a:cubicBezTo>
                  <a:pt x="171152" y="3301504"/>
                  <a:pt x="172392" y="3302744"/>
                  <a:pt x="174873" y="3305225"/>
                </a:cubicBezTo>
                <a:cubicBezTo>
                  <a:pt x="177353" y="3307706"/>
                  <a:pt x="178593" y="3308946"/>
                  <a:pt x="178593" y="3308946"/>
                </a:cubicBezTo>
                <a:lnTo>
                  <a:pt x="163711" y="3316387"/>
                </a:lnTo>
                <a:cubicBezTo>
                  <a:pt x="163711" y="3321348"/>
                  <a:pt x="163711" y="3325069"/>
                  <a:pt x="163711" y="3327549"/>
                </a:cubicBezTo>
                <a:cubicBezTo>
                  <a:pt x="163711" y="3330030"/>
                  <a:pt x="163711" y="3333751"/>
                  <a:pt x="163711" y="3338711"/>
                </a:cubicBezTo>
                <a:lnTo>
                  <a:pt x="171152" y="3346153"/>
                </a:lnTo>
                <a:cubicBezTo>
                  <a:pt x="166191" y="3356075"/>
                  <a:pt x="163711" y="3363516"/>
                  <a:pt x="163711" y="3368477"/>
                </a:cubicBezTo>
                <a:lnTo>
                  <a:pt x="163711" y="3375918"/>
                </a:lnTo>
                <a:cubicBezTo>
                  <a:pt x="168671" y="3385840"/>
                  <a:pt x="171152" y="3393282"/>
                  <a:pt x="171152" y="3398243"/>
                </a:cubicBezTo>
                <a:cubicBezTo>
                  <a:pt x="176113" y="3393282"/>
                  <a:pt x="178593" y="3393282"/>
                  <a:pt x="178593" y="3398243"/>
                </a:cubicBezTo>
                <a:lnTo>
                  <a:pt x="178593" y="3405684"/>
                </a:lnTo>
                <a:cubicBezTo>
                  <a:pt x="173633" y="3400723"/>
                  <a:pt x="171152" y="3400723"/>
                  <a:pt x="171152" y="3405684"/>
                </a:cubicBezTo>
                <a:lnTo>
                  <a:pt x="163711" y="3420567"/>
                </a:lnTo>
                <a:cubicBezTo>
                  <a:pt x="158750" y="3435450"/>
                  <a:pt x="153789" y="3442891"/>
                  <a:pt x="148828" y="3442891"/>
                </a:cubicBezTo>
                <a:cubicBezTo>
                  <a:pt x="148828" y="3437930"/>
                  <a:pt x="146347" y="3435450"/>
                  <a:pt x="141386" y="3435450"/>
                </a:cubicBezTo>
                <a:lnTo>
                  <a:pt x="141386" y="3442891"/>
                </a:lnTo>
                <a:cubicBezTo>
                  <a:pt x="136426" y="3442891"/>
                  <a:pt x="133945" y="3441651"/>
                  <a:pt x="133945" y="3439170"/>
                </a:cubicBezTo>
                <a:cubicBezTo>
                  <a:pt x="133945" y="3436690"/>
                  <a:pt x="133945" y="3432969"/>
                  <a:pt x="133945" y="3428008"/>
                </a:cubicBezTo>
                <a:lnTo>
                  <a:pt x="133945" y="3420567"/>
                </a:lnTo>
                <a:lnTo>
                  <a:pt x="126504" y="3405684"/>
                </a:lnTo>
                <a:lnTo>
                  <a:pt x="119062" y="3398243"/>
                </a:lnTo>
                <a:cubicBezTo>
                  <a:pt x="128984" y="3398243"/>
                  <a:pt x="133945" y="3393282"/>
                  <a:pt x="133945" y="3383360"/>
                </a:cubicBezTo>
                <a:cubicBezTo>
                  <a:pt x="128984" y="3373438"/>
                  <a:pt x="121543" y="3368477"/>
                  <a:pt x="111621" y="3368477"/>
                </a:cubicBezTo>
                <a:lnTo>
                  <a:pt x="104179" y="3361036"/>
                </a:lnTo>
                <a:cubicBezTo>
                  <a:pt x="94258" y="3361036"/>
                  <a:pt x="89296" y="3358555"/>
                  <a:pt x="89296" y="3353594"/>
                </a:cubicBezTo>
                <a:cubicBezTo>
                  <a:pt x="89296" y="3338711"/>
                  <a:pt x="96738" y="3336231"/>
                  <a:pt x="111621" y="3346153"/>
                </a:cubicBezTo>
                <a:lnTo>
                  <a:pt x="119062" y="3331270"/>
                </a:lnTo>
                <a:cubicBezTo>
                  <a:pt x="119062" y="3326309"/>
                  <a:pt x="117822" y="3321348"/>
                  <a:pt x="115342" y="3316387"/>
                </a:cubicBezTo>
                <a:cubicBezTo>
                  <a:pt x="112861" y="3311426"/>
                  <a:pt x="111621" y="3306465"/>
                  <a:pt x="111621" y="3301504"/>
                </a:cubicBezTo>
                <a:cubicBezTo>
                  <a:pt x="111621" y="3291582"/>
                  <a:pt x="111621" y="3286622"/>
                  <a:pt x="111621" y="3286622"/>
                </a:cubicBezTo>
                <a:cubicBezTo>
                  <a:pt x="111621" y="3281661"/>
                  <a:pt x="112861" y="3277940"/>
                  <a:pt x="115342" y="3275459"/>
                </a:cubicBezTo>
                <a:cubicBezTo>
                  <a:pt x="117822" y="3272979"/>
                  <a:pt x="119062" y="3271739"/>
                  <a:pt x="119062" y="3271739"/>
                </a:cubicBezTo>
                <a:close/>
                <a:moveTo>
                  <a:pt x="89296" y="3256856"/>
                </a:moveTo>
                <a:cubicBezTo>
                  <a:pt x="94258" y="3256856"/>
                  <a:pt x="96738" y="3259337"/>
                  <a:pt x="96738" y="3264297"/>
                </a:cubicBezTo>
                <a:lnTo>
                  <a:pt x="104179" y="3279180"/>
                </a:lnTo>
                <a:lnTo>
                  <a:pt x="89296" y="3271739"/>
                </a:lnTo>
                <a:cubicBezTo>
                  <a:pt x="84336" y="3261817"/>
                  <a:pt x="84336" y="3256856"/>
                  <a:pt x="89296" y="3256856"/>
                </a:cubicBezTo>
                <a:close/>
                <a:moveTo>
                  <a:pt x="156269" y="3249415"/>
                </a:moveTo>
                <a:lnTo>
                  <a:pt x="163711" y="3256856"/>
                </a:lnTo>
                <a:cubicBezTo>
                  <a:pt x="163711" y="3261817"/>
                  <a:pt x="161230" y="3264297"/>
                  <a:pt x="156269" y="3264297"/>
                </a:cubicBezTo>
                <a:lnTo>
                  <a:pt x="148828" y="3256856"/>
                </a:lnTo>
                <a:cubicBezTo>
                  <a:pt x="148828" y="3256856"/>
                  <a:pt x="151308" y="3254375"/>
                  <a:pt x="156269" y="3249415"/>
                </a:cubicBezTo>
                <a:close/>
                <a:moveTo>
                  <a:pt x="524619" y="3241973"/>
                </a:moveTo>
                <a:cubicBezTo>
                  <a:pt x="527099" y="3241973"/>
                  <a:pt x="528339" y="3244454"/>
                  <a:pt x="528339" y="3249415"/>
                </a:cubicBezTo>
                <a:cubicBezTo>
                  <a:pt x="528339" y="3249415"/>
                  <a:pt x="527099" y="3248174"/>
                  <a:pt x="524619" y="3245694"/>
                </a:cubicBezTo>
                <a:cubicBezTo>
                  <a:pt x="522138" y="3243213"/>
                  <a:pt x="522138" y="3241973"/>
                  <a:pt x="524619" y="3241973"/>
                </a:cubicBezTo>
                <a:close/>
                <a:moveTo>
                  <a:pt x="442763" y="3234532"/>
                </a:moveTo>
                <a:cubicBezTo>
                  <a:pt x="445244" y="3234532"/>
                  <a:pt x="446484" y="3235772"/>
                  <a:pt x="446484" y="3238252"/>
                </a:cubicBezTo>
                <a:cubicBezTo>
                  <a:pt x="446484" y="3240733"/>
                  <a:pt x="444004" y="3241973"/>
                  <a:pt x="439043" y="3241973"/>
                </a:cubicBezTo>
                <a:cubicBezTo>
                  <a:pt x="439043" y="3237012"/>
                  <a:pt x="440283" y="3234532"/>
                  <a:pt x="442763" y="3234532"/>
                </a:cubicBezTo>
                <a:close/>
                <a:moveTo>
                  <a:pt x="513835" y="3234027"/>
                </a:moveTo>
                <a:lnTo>
                  <a:pt x="513457" y="3241973"/>
                </a:lnTo>
                <a:lnTo>
                  <a:pt x="513457" y="3234532"/>
                </a:lnTo>
                <a:close/>
                <a:moveTo>
                  <a:pt x="5826620" y="3227090"/>
                </a:moveTo>
                <a:lnTo>
                  <a:pt x="5819179" y="3241973"/>
                </a:lnTo>
                <a:cubicBezTo>
                  <a:pt x="5819179" y="3246934"/>
                  <a:pt x="5816699" y="3249415"/>
                  <a:pt x="5811737" y="3249415"/>
                </a:cubicBezTo>
                <a:cubicBezTo>
                  <a:pt x="5801816" y="3254375"/>
                  <a:pt x="5801816" y="3259337"/>
                  <a:pt x="5811737" y="3264297"/>
                </a:cubicBezTo>
                <a:cubicBezTo>
                  <a:pt x="5816699" y="3264297"/>
                  <a:pt x="5821659" y="3264297"/>
                  <a:pt x="5826620" y="3264297"/>
                </a:cubicBezTo>
                <a:lnTo>
                  <a:pt x="5834061" y="3249415"/>
                </a:lnTo>
                <a:cubicBezTo>
                  <a:pt x="5829101" y="3249415"/>
                  <a:pt x="5827861" y="3245694"/>
                  <a:pt x="5830341" y="3238252"/>
                </a:cubicBezTo>
                <a:cubicBezTo>
                  <a:pt x="5832821" y="3230811"/>
                  <a:pt x="5831581" y="3227090"/>
                  <a:pt x="5826620" y="3227090"/>
                </a:cubicBezTo>
                <a:close/>
                <a:moveTo>
                  <a:pt x="520898" y="3219649"/>
                </a:moveTo>
                <a:cubicBezTo>
                  <a:pt x="520898" y="3222130"/>
                  <a:pt x="520278" y="3224610"/>
                  <a:pt x="519038" y="3227090"/>
                </a:cubicBezTo>
                <a:lnTo>
                  <a:pt x="513835" y="3234027"/>
                </a:lnTo>
                <a:lnTo>
                  <a:pt x="513922" y="3232206"/>
                </a:lnTo>
                <a:cubicBezTo>
                  <a:pt x="514852" y="3223835"/>
                  <a:pt x="517177" y="3219649"/>
                  <a:pt x="520898" y="3219649"/>
                </a:cubicBezTo>
                <a:close/>
                <a:moveTo>
                  <a:pt x="316260" y="3219649"/>
                </a:moveTo>
                <a:cubicBezTo>
                  <a:pt x="318740" y="3219649"/>
                  <a:pt x="319980" y="3222130"/>
                  <a:pt x="319980" y="3227090"/>
                </a:cubicBezTo>
                <a:cubicBezTo>
                  <a:pt x="319980" y="3227090"/>
                  <a:pt x="318740" y="3225850"/>
                  <a:pt x="316260" y="3223370"/>
                </a:cubicBezTo>
                <a:cubicBezTo>
                  <a:pt x="313779" y="3220889"/>
                  <a:pt x="313779" y="3219649"/>
                  <a:pt x="316260" y="3219649"/>
                </a:cubicBezTo>
                <a:close/>
                <a:moveTo>
                  <a:pt x="167431" y="3219649"/>
                </a:moveTo>
                <a:cubicBezTo>
                  <a:pt x="174873" y="3219649"/>
                  <a:pt x="176113" y="3222130"/>
                  <a:pt x="171152" y="3227090"/>
                </a:cubicBezTo>
                <a:lnTo>
                  <a:pt x="156269" y="3227090"/>
                </a:lnTo>
                <a:cubicBezTo>
                  <a:pt x="156269" y="3222130"/>
                  <a:pt x="159990" y="3219649"/>
                  <a:pt x="167431" y="3219649"/>
                </a:cubicBezTo>
                <a:close/>
                <a:moveTo>
                  <a:pt x="0" y="3219649"/>
                </a:moveTo>
                <a:lnTo>
                  <a:pt x="14882" y="3219649"/>
                </a:lnTo>
                <a:cubicBezTo>
                  <a:pt x="14882" y="3224610"/>
                  <a:pt x="14882" y="3227090"/>
                  <a:pt x="14882" y="3227090"/>
                </a:cubicBezTo>
                <a:cubicBezTo>
                  <a:pt x="14882" y="3227090"/>
                  <a:pt x="12402" y="3229571"/>
                  <a:pt x="7441" y="3234532"/>
                </a:cubicBezTo>
                <a:cubicBezTo>
                  <a:pt x="7441" y="3234532"/>
                  <a:pt x="7441" y="3233292"/>
                  <a:pt x="7441" y="3230811"/>
                </a:cubicBezTo>
                <a:cubicBezTo>
                  <a:pt x="7441" y="3228330"/>
                  <a:pt x="4960" y="3224610"/>
                  <a:pt x="0" y="3219649"/>
                </a:cubicBezTo>
                <a:close/>
                <a:moveTo>
                  <a:pt x="74414" y="3212207"/>
                </a:moveTo>
                <a:lnTo>
                  <a:pt x="81855" y="3219649"/>
                </a:lnTo>
                <a:cubicBezTo>
                  <a:pt x="81855" y="3224610"/>
                  <a:pt x="79375" y="3224610"/>
                  <a:pt x="74414" y="3219649"/>
                </a:cubicBezTo>
                <a:close/>
                <a:moveTo>
                  <a:pt x="5834061" y="3204766"/>
                </a:moveTo>
                <a:cubicBezTo>
                  <a:pt x="5824140" y="3214688"/>
                  <a:pt x="5824140" y="3219649"/>
                  <a:pt x="5834061" y="3219649"/>
                </a:cubicBezTo>
                <a:cubicBezTo>
                  <a:pt x="5843983" y="3219649"/>
                  <a:pt x="5851425" y="3219649"/>
                  <a:pt x="5856386" y="3219649"/>
                </a:cubicBezTo>
                <a:lnTo>
                  <a:pt x="5863827" y="3212207"/>
                </a:lnTo>
                <a:lnTo>
                  <a:pt x="5856386" y="3204766"/>
                </a:lnTo>
                <a:cubicBezTo>
                  <a:pt x="5846465" y="3204766"/>
                  <a:pt x="5839023" y="3204766"/>
                  <a:pt x="5834061" y="3204766"/>
                </a:cubicBezTo>
                <a:close/>
                <a:moveTo>
                  <a:pt x="5968007" y="3189883"/>
                </a:moveTo>
                <a:cubicBezTo>
                  <a:pt x="5968007" y="3189883"/>
                  <a:pt x="5968007" y="3192364"/>
                  <a:pt x="5968007" y="3197325"/>
                </a:cubicBezTo>
                <a:cubicBezTo>
                  <a:pt x="5968007" y="3202285"/>
                  <a:pt x="5966767" y="3204766"/>
                  <a:pt x="5964286" y="3204766"/>
                </a:cubicBezTo>
                <a:cubicBezTo>
                  <a:pt x="5961806" y="3204766"/>
                  <a:pt x="5961806" y="3202285"/>
                  <a:pt x="5964286" y="3197325"/>
                </a:cubicBezTo>
                <a:cubicBezTo>
                  <a:pt x="5966767" y="3192364"/>
                  <a:pt x="5968007" y="3189883"/>
                  <a:pt x="5968007" y="3189883"/>
                </a:cubicBezTo>
                <a:close/>
                <a:moveTo>
                  <a:pt x="595312" y="3189883"/>
                </a:moveTo>
                <a:cubicBezTo>
                  <a:pt x="590351" y="3194844"/>
                  <a:pt x="587871" y="3199805"/>
                  <a:pt x="587871" y="3204766"/>
                </a:cubicBezTo>
                <a:cubicBezTo>
                  <a:pt x="592832" y="3209727"/>
                  <a:pt x="592832" y="3214688"/>
                  <a:pt x="587871" y="3219649"/>
                </a:cubicBezTo>
                <a:cubicBezTo>
                  <a:pt x="587871" y="3224610"/>
                  <a:pt x="589111" y="3229571"/>
                  <a:pt x="591592" y="3234532"/>
                </a:cubicBezTo>
                <a:cubicBezTo>
                  <a:pt x="594072" y="3239492"/>
                  <a:pt x="597793" y="3241973"/>
                  <a:pt x="602754" y="3241973"/>
                </a:cubicBezTo>
                <a:cubicBezTo>
                  <a:pt x="607715" y="3241973"/>
                  <a:pt x="607715" y="3239492"/>
                  <a:pt x="602754" y="3234532"/>
                </a:cubicBezTo>
                <a:lnTo>
                  <a:pt x="610195" y="3219649"/>
                </a:lnTo>
                <a:cubicBezTo>
                  <a:pt x="610195" y="3214688"/>
                  <a:pt x="607715" y="3212207"/>
                  <a:pt x="602754" y="3212207"/>
                </a:cubicBezTo>
                <a:lnTo>
                  <a:pt x="595312" y="3197325"/>
                </a:lnTo>
                <a:cubicBezTo>
                  <a:pt x="595312" y="3192364"/>
                  <a:pt x="595312" y="3189883"/>
                  <a:pt x="595312" y="3189883"/>
                </a:cubicBezTo>
                <a:close/>
                <a:moveTo>
                  <a:pt x="543222" y="3189883"/>
                </a:moveTo>
                <a:cubicBezTo>
                  <a:pt x="548183" y="3189883"/>
                  <a:pt x="550664" y="3189883"/>
                  <a:pt x="550664" y="3189883"/>
                </a:cubicBezTo>
                <a:cubicBezTo>
                  <a:pt x="550664" y="3189883"/>
                  <a:pt x="550664" y="3192364"/>
                  <a:pt x="550664" y="3197325"/>
                </a:cubicBezTo>
                <a:cubicBezTo>
                  <a:pt x="550664" y="3197325"/>
                  <a:pt x="549424" y="3197325"/>
                  <a:pt x="546943" y="3197325"/>
                </a:cubicBezTo>
                <a:cubicBezTo>
                  <a:pt x="544463" y="3197325"/>
                  <a:pt x="540742" y="3199805"/>
                  <a:pt x="535781" y="3204766"/>
                </a:cubicBezTo>
                <a:lnTo>
                  <a:pt x="535781" y="3197325"/>
                </a:lnTo>
                <a:cubicBezTo>
                  <a:pt x="535781" y="3192364"/>
                  <a:pt x="538261" y="3189883"/>
                  <a:pt x="543222" y="3189883"/>
                </a:cubicBezTo>
                <a:close/>
                <a:moveTo>
                  <a:pt x="483691" y="3189883"/>
                </a:moveTo>
                <a:cubicBezTo>
                  <a:pt x="488652" y="3189883"/>
                  <a:pt x="491132" y="3192364"/>
                  <a:pt x="491132" y="3197325"/>
                </a:cubicBezTo>
                <a:lnTo>
                  <a:pt x="483691" y="3197325"/>
                </a:lnTo>
                <a:close/>
                <a:moveTo>
                  <a:pt x="301377" y="3189883"/>
                </a:moveTo>
                <a:cubicBezTo>
                  <a:pt x="303857" y="3189883"/>
                  <a:pt x="305097" y="3192364"/>
                  <a:pt x="305097" y="3197325"/>
                </a:cubicBezTo>
                <a:cubicBezTo>
                  <a:pt x="305097" y="3202285"/>
                  <a:pt x="306338" y="3206006"/>
                  <a:pt x="308818" y="3208487"/>
                </a:cubicBezTo>
                <a:cubicBezTo>
                  <a:pt x="311298" y="3210967"/>
                  <a:pt x="311298" y="3212207"/>
                  <a:pt x="308818" y="3212207"/>
                </a:cubicBezTo>
                <a:cubicBezTo>
                  <a:pt x="306338" y="3212207"/>
                  <a:pt x="303857" y="3208487"/>
                  <a:pt x="301377" y="3201045"/>
                </a:cubicBezTo>
                <a:cubicBezTo>
                  <a:pt x="298896" y="3193604"/>
                  <a:pt x="298896" y="3189883"/>
                  <a:pt x="301377" y="3189883"/>
                </a:cubicBezTo>
                <a:close/>
                <a:moveTo>
                  <a:pt x="654844" y="3182442"/>
                </a:moveTo>
                <a:cubicBezTo>
                  <a:pt x="649882" y="3182442"/>
                  <a:pt x="648643" y="3183682"/>
                  <a:pt x="651123" y="3186163"/>
                </a:cubicBezTo>
                <a:cubicBezTo>
                  <a:pt x="653603" y="3188643"/>
                  <a:pt x="654844" y="3189883"/>
                  <a:pt x="654844" y="3189883"/>
                </a:cubicBezTo>
                <a:cubicBezTo>
                  <a:pt x="654844" y="3189883"/>
                  <a:pt x="654844" y="3187403"/>
                  <a:pt x="654844" y="3182442"/>
                </a:cubicBezTo>
                <a:close/>
                <a:moveTo>
                  <a:pt x="260449" y="3182442"/>
                </a:moveTo>
                <a:cubicBezTo>
                  <a:pt x="260449" y="3182442"/>
                  <a:pt x="262929" y="3182442"/>
                  <a:pt x="267890" y="3182442"/>
                </a:cubicBezTo>
                <a:cubicBezTo>
                  <a:pt x="272851" y="3182442"/>
                  <a:pt x="276572" y="3183682"/>
                  <a:pt x="279052" y="3186163"/>
                </a:cubicBezTo>
                <a:cubicBezTo>
                  <a:pt x="281533" y="3188643"/>
                  <a:pt x="282773" y="3189883"/>
                  <a:pt x="282773" y="3189883"/>
                </a:cubicBezTo>
                <a:lnTo>
                  <a:pt x="267890" y="3189883"/>
                </a:lnTo>
                <a:cubicBezTo>
                  <a:pt x="262929" y="3184923"/>
                  <a:pt x="260449" y="3182442"/>
                  <a:pt x="260449" y="3182442"/>
                </a:cubicBezTo>
                <a:close/>
                <a:moveTo>
                  <a:pt x="416718" y="3167559"/>
                </a:moveTo>
                <a:cubicBezTo>
                  <a:pt x="416718" y="3167559"/>
                  <a:pt x="419199" y="3172520"/>
                  <a:pt x="424160" y="3182442"/>
                </a:cubicBezTo>
                <a:lnTo>
                  <a:pt x="424160" y="3219649"/>
                </a:lnTo>
                <a:close/>
                <a:moveTo>
                  <a:pt x="5897313" y="3160118"/>
                </a:moveTo>
                <a:cubicBezTo>
                  <a:pt x="5899793" y="3160118"/>
                  <a:pt x="5902275" y="3162598"/>
                  <a:pt x="5904755" y="3167559"/>
                </a:cubicBezTo>
                <a:cubicBezTo>
                  <a:pt x="5907235" y="3172520"/>
                  <a:pt x="5903515" y="3175000"/>
                  <a:pt x="5893593" y="3175000"/>
                </a:cubicBezTo>
                <a:lnTo>
                  <a:pt x="5893593" y="3182442"/>
                </a:lnTo>
                <a:cubicBezTo>
                  <a:pt x="5878710" y="3182442"/>
                  <a:pt x="5868789" y="3182442"/>
                  <a:pt x="5863827" y="3182442"/>
                </a:cubicBezTo>
                <a:lnTo>
                  <a:pt x="5863827" y="3175000"/>
                </a:lnTo>
                <a:cubicBezTo>
                  <a:pt x="5873749" y="3175000"/>
                  <a:pt x="5881190" y="3172520"/>
                  <a:pt x="5886151" y="3167559"/>
                </a:cubicBezTo>
                <a:cubicBezTo>
                  <a:pt x="5891113" y="3162598"/>
                  <a:pt x="5894833" y="3160118"/>
                  <a:pt x="5897313" y="3160118"/>
                </a:cubicBezTo>
                <a:close/>
                <a:moveTo>
                  <a:pt x="468808" y="3152676"/>
                </a:moveTo>
                <a:cubicBezTo>
                  <a:pt x="468808" y="3152676"/>
                  <a:pt x="470049" y="3153916"/>
                  <a:pt x="472529" y="3156397"/>
                </a:cubicBezTo>
                <a:cubicBezTo>
                  <a:pt x="475010" y="3158878"/>
                  <a:pt x="476250" y="3162598"/>
                  <a:pt x="476250" y="3167559"/>
                </a:cubicBezTo>
                <a:cubicBezTo>
                  <a:pt x="481211" y="3172520"/>
                  <a:pt x="482451" y="3176240"/>
                  <a:pt x="479970" y="3178721"/>
                </a:cubicBezTo>
                <a:cubicBezTo>
                  <a:pt x="477490" y="3181202"/>
                  <a:pt x="473769" y="3182442"/>
                  <a:pt x="468808" y="3182442"/>
                </a:cubicBezTo>
                <a:close/>
                <a:moveTo>
                  <a:pt x="111621" y="3152676"/>
                </a:moveTo>
                <a:lnTo>
                  <a:pt x="111621" y="3160118"/>
                </a:lnTo>
                <a:cubicBezTo>
                  <a:pt x="111621" y="3204766"/>
                  <a:pt x="112861" y="3228330"/>
                  <a:pt x="115342" y="3230811"/>
                </a:cubicBezTo>
                <a:cubicBezTo>
                  <a:pt x="117822" y="3233292"/>
                  <a:pt x="116582" y="3237012"/>
                  <a:pt x="111621" y="3241973"/>
                </a:cubicBezTo>
                <a:lnTo>
                  <a:pt x="111621" y="3249415"/>
                </a:lnTo>
                <a:lnTo>
                  <a:pt x="111621" y="3264297"/>
                </a:lnTo>
                <a:cubicBezTo>
                  <a:pt x="106660" y="3254375"/>
                  <a:pt x="104179" y="3246934"/>
                  <a:pt x="104179" y="3241973"/>
                </a:cubicBezTo>
                <a:cubicBezTo>
                  <a:pt x="99219" y="3232051"/>
                  <a:pt x="96738" y="3225850"/>
                  <a:pt x="96738" y="3223370"/>
                </a:cubicBezTo>
                <a:cubicBezTo>
                  <a:pt x="96738" y="3220889"/>
                  <a:pt x="99219" y="3219649"/>
                  <a:pt x="104179" y="3219649"/>
                </a:cubicBezTo>
                <a:cubicBezTo>
                  <a:pt x="109140" y="3214688"/>
                  <a:pt x="109140" y="3209727"/>
                  <a:pt x="104179" y="3204766"/>
                </a:cubicBezTo>
                <a:cubicBezTo>
                  <a:pt x="104179" y="3204766"/>
                  <a:pt x="102939" y="3206006"/>
                  <a:pt x="100459" y="3208487"/>
                </a:cubicBezTo>
                <a:cubicBezTo>
                  <a:pt x="97978" y="3210967"/>
                  <a:pt x="96738" y="3212207"/>
                  <a:pt x="96738" y="3212207"/>
                </a:cubicBezTo>
                <a:cubicBezTo>
                  <a:pt x="96738" y="3212207"/>
                  <a:pt x="96738" y="3209727"/>
                  <a:pt x="96738" y="3204766"/>
                </a:cubicBezTo>
                <a:cubicBezTo>
                  <a:pt x="96738" y="3194844"/>
                  <a:pt x="99219" y="3189883"/>
                  <a:pt x="104179" y="3189883"/>
                </a:cubicBezTo>
                <a:lnTo>
                  <a:pt x="104179" y="3182442"/>
                </a:lnTo>
                <a:cubicBezTo>
                  <a:pt x="104179" y="3177481"/>
                  <a:pt x="101699" y="3177481"/>
                  <a:pt x="96738" y="3182442"/>
                </a:cubicBezTo>
                <a:lnTo>
                  <a:pt x="104179" y="3160118"/>
                </a:lnTo>
                <a:close/>
                <a:moveTo>
                  <a:pt x="6109393" y="3145235"/>
                </a:moveTo>
                <a:cubicBezTo>
                  <a:pt x="6114355" y="3145235"/>
                  <a:pt x="6119315" y="3145235"/>
                  <a:pt x="6124277" y="3145235"/>
                </a:cubicBezTo>
                <a:lnTo>
                  <a:pt x="6116835" y="3152676"/>
                </a:lnTo>
                <a:close/>
                <a:moveTo>
                  <a:pt x="5819179" y="3145235"/>
                </a:moveTo>
                <a:cubicBezTo>
                  <a:pt x="5814217" y="3145235"/>
                  <a:pt x="5811737" y="3147715"/>
                  <a:pt x="5811737" y="3152676"/>
                </a:cubicBezTo>
                <a:lnTo>
                  <a:pt x="5819179" y="3152676"/>
                </a:lnTo>
                <a:close/>
                <a:moveTo>
                  <a:pt x="625078" y="3145235"/>
                </a:moveTo>
                <a:cubicBezTo>
                  <a:pt x="620117" y="3145235"/>
                  <a:pt x="617637" y="3152676"/>
                  <a:pt x="617637" y="3167559"/>
                </a:cubicBezTo>
                <a:cubicBezTo>
                  <a:pt x="622598" y="3192364"/>
                  <a:pt x="625078" y="3208487"/>
                  <a:pt x="625078" y="3215928"/>
                </a:cubicBezTo>
                <a:cubicBezTo>
                  <a:pt x="625078" y="3223370"/>
                  <a:pt x="625078" y="3227090"/>
                  <a:pt x="625078" y="3227090"/>
                </a:cubicBezTo>
                <a:cubicBezTo>
                  <a:pt x="625078" y="3227090"/>
                  <a:pt x="625078" y="3229571"/>
                  <a:pt x="625078" y="3234532"/>
                </a:cubicBezTo>
                <a:lnTo>
                  <a:pt x="632519" y="3264297"/>
                </a:lnTo>
                <a:lnTo>
                  <a:pt x="647402" y="3249415"/>
                </a:lnTo>
                <a:lnTo>
                  <a:pt x="647402" y="3241973"/>
                </a:lnTo>
                <a:cubicBezTo>
                  <a:pt x="642441" y="3241973"/>
                  <a:pt x="639961" y="3235772"/>
                  <a:pt x="639961" y="3223370"/>
                </a:cubicBezTo>
                <a:cubicBezTo>
                  <a:pt x="639961" y="3210967"/>
                  <a:pt x="639961" y="3199805"/>
                  <a:pt x="639961" y="3189883"/>
                </a:cubicBezTo>
                <a:cubicBezTo>
                  <a:pt x="639961" y="3179961"/>
                  <a:pt x="641201" y="3173760"/>
                  <a:pt x="643681" y="3171280"/>
                </a:cubicBezTo>
                <a:cubicBezTo>
                  <a:pt x="646162" y="3168799"/>
                  <a:pt x="644922" y="3166319"/>
                  <a:pt x="639961" y="3163838"/>
                </a:cubicBezTo>
                <a:cubicBezTo>
                  <a:pt x="635000" y="3161358"/>
                  <a:pt x="632519" y="3157637"/>
                  <a:pt x="632519" y="3152676"/>
                </a:cubicBezTo>
                <a:cubicBezTo>
                  <a:pt x="632519" y="3152676"/>
                  <a:pt x="630039" y="3150196"/>
                  <a:pt x="625078" y="3145235"/>
                </a:cubicBezTo>
                <a:close/>
                <a:moveTo>
                  <a:pt x="401836" y="3145235"/>
                </a:moveTo>
                <a:lnTo>
                  <a:pt x="409277" y="3145235"/>
                </a:lnTo>
                <a:lnTo>
                  <a:pt x="409277" y="3160118"/>
                </a:lnTo>
                <a:cubicBezTo>
                  <a:pt x="404316" y="3160118"/>
                  <a:pt x="401836" y="3157637"/>
                  <a:pt x="401836" y="3152676"/>
                </a:cubicBezTo>
                <a:cubicBezTo>
                  <a:pt x="401836" y="3147715"/>
                  <a:pt x="401836" y="3145235"/>
                  <a:pt x="401836" y="3145235"/>
                </a:cubicBezTo>
                <a:close/>
                <a:moveTo>
                  <a:pt x="230683" y="3145235"/>
                </a:moveTo>
                <a:lnTo>
                  <a:pt x="238125" y="3145235"/>
                </a:lnTo>
                <a:cubicBezTo>
                  <a:pt x="243086" y="3145235"/>
                  <a:pt x="245566" y="3146475"/>
                  <a:pt x="245566" y="3148956"/>
                </a:cubicBezTo>
                <a:cubicBezTo>
                  <a:pt x="245566" y="3151436"/>
                  <a:pt x="243086" y="3152676"/>
                  <a:pt x="238125" y="3152676"/>
                </a:cubicBezTo>
                <a:cubicBezTo>
                  <a:pt x="233164" y="3152676"/>
                  <a:pt x="230683" y="3150196"/>
                  <a:pt x="230683" y="3145235"/>
                </a:cubicBezTo>
                <a:close/>
                <a:moveTo>
                  <a:pt x="96738" y="3137793"/>
                </a:moveTo>
                <a:lnTo>
                  <a:pt x="111621" y="3145235"/>
                </a:lnTo>
                <a:lnTo>
                  <a:pt x="96738" y="3145235"/>
                </a:lnTo>
                <a:cubicBezTo>
                  <a:pt x="96738" y="3140274"/>
                  <a:pt x="96738" y="3137793"/>
                  <a:pt x="96738" y="3137793"/>
                </a:cubicBezTo>
                <a:close/>
                <a:moveTo>
                  <a:pt x="7441" y="3137793"/>
                </a:moveTo>
                <a:cubicBezTo>
                  <a:pt x="7441" y="3157637"/>
                  <a:pt x="7441" y="3172520"/>
                  <a:pt x="7441" y="3182442"/>
                </a:cubicBezTo>
                <a:cubicBezTo>
                  <a:pt x="7441" y="3192364"/>
                  <a:pt x="6201" y="3197325"/>
                  <a:pt x="3720" y="3197325"/>
                </a:cubicBezTo>
                <a:cubicBezTo>
                  <a:pt x="1240" y="3197325"/>
                  <a:pt x="0" y="3187403"/>
                  <a:pt x="0" y="3167559"/>
                </a:cubicBezTo>
                <a:cubicBezTo>
                  <a:pt x="0" y="3147715"/>
                  <a:pt x="2480" y="3137793"/>
                  <a:pt x="7441" y="3137793"/>
                </a:cubicBezTo>
                <a:close/>
                <a:moveTo>
                  <a:pt x="5856386" y="3122911"/>
                </a:moveTo>
                <a:cubicBezTo>
                  <a:pt x="5856386" y="3127871"/>
                  <a:pt x="5853905" y="3130352"/>
                  <a:pt x="5848945" y="3130352"/>
                </a:cubicBezTo>
                <a:cubicBezTo>
                  <a:pt x="5848945" y="3135313"/>
                  <a:pt x="5851425" y="3137793"/>
                  <a:pt x="5856386" y="3137793"/>
                </a:cubicBezTo>
                <a:cubicBezTo>
                  <a:pt x="5856386" y="3132833"/>
                  <a:pt x="5856386" y="3130352"/>
                  <a:pt x="5856386" y="3130352"/>
                </a:cubicBezTo>
                <a:close/>
                <a:moveTo>
                  <a:pt x="5951264" y="3119190"/>
                </a:moveTo>
                <a:cubicBezTo>
                  <a:pt x="5952505" y="3119190"/>
                  <a:pt x="5953124" y="3120431"/>
                  <a:pt x="5953124" y="3122911"/>
                </a:cubicBezTo>
                <a:lnTo>
                  <a:pt x="5945683" y="3122911"/>
                </a:lnTo>
                <a:cubicBezTo>
                  <a:pt x="5948163" y="3120431"/>
                  <a:pt x="5950023" y="3119190"/>
                  <a:pt x="5951264" y="3119190"/>
                </a:cubicBezTo>
                <a:close/>
                <a:moveTo>
                  <a:pt x="279053" y="3117330"/>
                </a:moveTo>
                <a:cubicBezTo>
                  <a:pt x="281533" y="3118570"/>
                  <a:pt x="282773" y="3122911"/>
                  <a:pt x="282773" y="3130352"/>
                </a:cubicBezTo>
                <a:cubicBezTo>
                  <a:pt x="282773" y="3135313"/>
                  <a:pt x="285254" y="3137793"/>
                  <a:pt x="290214" y="3137793"/>
                </a:cubicBezTo>
                <a:cubicBezTo>
                  <a:pt x="290214" y="3142754"/>
                  <a:pt x="290214" y="3145235"/>
                  <a:pt x="290214" y="3145235"/>
                </a:cubicBezTo>
                <a:cubicBezTo>
                  <a:pt x="290214" y="3145235"/>
                  <a:pt x="290214" y="3147715"/>
                  <a:pt x="290214" y="3152676"/>
                </a:cubicBezTo>
                <a:cubicBezTo>
                  <a:pt x="285254" y="3152676"/>
                  <a:pt x="282773" y="3155157"/>
                  <a:pt x="282773" y="3160118"/>
                </a:cubicBezTo>
                <a:cubicBezTo>
                  <a:pt x="282773" y="3160118"/>
                  <a:pt x="281533" y="3161358"/>
                  <a:pt x="279052" y="3163838"/>
                </a:cubicBezTo>
                <a:cubicBezTo>
                  <a:pt x="276572" y="3166319"/>
                  <a:pt x="275332" y="3167559"/>
                  <a:pt x="275332" y="3167559"/>
                </a:cubicBezTo>
                <a:cubicBezTo>
                  <a:pt x="270371" y="3167559"/>
                  <a:pt x="267890" y="3165078"/>
                  <a:pt x="267890" y="3160118"/>
                </a:cubicBezTo>
                <a:cubicBezTo>
                  <a:pt x="267890" y="3155157"/>
                  <a:pt x="270371" y="3151436"/>
                  <a:pt x="275332" y="3148956"/>
                </a:cubicBezTo>
                <a:cubicBezTo>
                  <a:pt x="280292" y="3146475"/>
                  <a:pt x="280292" y="3142754"/>
                  <a:pt x="275332" y="3137793"/>
                </a:cubicBezTo>
                <a:cubicBezTo>
                  <a:pt x="270371" y="3132833"/>
                  <a:pt x="267890" y="3127871"/>
                  <a:pt x="267890" y="3122911"/>
                </a:cubicBezTo>
                <a:cubicBezTo>
                  <a:pt x="272851" y="3117950"/>
                  <a:pt x="276572" y="3116090"/>
                  <a:pt x="279053" y="3117330"/>
                </a:cubicBezTo>
                <a:close/>
                <a:moveTo>
                  <a:pt x="446484" y="3115469"/>
                </a:moveTo>
                <a:cubicBezTo>
                  <a:pt x="451445" y="3120430"/>
                  <a:pt x="453925" y="3124151"/>
                  <a:pt x="453925" y="3126631"/>
                </a:cubicBezTo>
                <a:cubicBezTo>
                  <a:pt x="453925" y="3129112"/>
                  <a:pt x="451445" y="3130352"/>
                  <a:pt x="446484" y="3130352"/>
                </a:cubicBezTo>
                <a:cubicBezTo>
                  <a:pt x="446484" y="3130352"/>
                  <a:pt x="446484" y="3132833"/>
                  <a:pt x="446484" y="3137793"/>
                </a:cubicBezTo>
                <a:cubicBezTo>
                  <a:pt x="441523" y="3122911"/>
                  <a:pt x="441523" y="3115469"/>
                  <a:pt x="446484" y="3115469"/>
                </a:cubicBezTo>
                <a:close/>
                <a:moveTo>
                  <a:pt x="119062" y="3108028"/>
                </a:moveTo>
                <a:cubicBezTo>
                  <a:pt x="114101" y="3112989"/>
                  <a:pt x="111621" y="3117950"/>
                  <a:pt x="111621" y="3122911"/>
                </a:cubicBezTo>
                <a:cubicBezTo>
                  <a:pt x="111621" y="3127871"/>
                  <a:pt x="110380" y="3130352"/>
                  <a:pt x="107900" y="3130352"/>
                </a:cubicBezTo>
                <a:cubicBezTo>
                  <a:pt x="105420" y="3130352"/>
                  <a:pt x="106660" y="3125391"/>
                  <a:pt x="111621" y="3115469"/>
                </a:cubicBezTo>
                <a:close/>
                <a:moveTo>
                  <a:pt x="261379" y="3103377"/>
                </a:moveTo>
                <a:cubicBezTo>
                  <a:pt x="261999" y="3102757"/>
                  <a:pt x="262929" y="3103067"/>
                  <a:pt x="264170" y="3104307"/>
                </a:cubicBezTo>
                <a:cubicBezTo>
                  <a:pt x="266650" y="3106788"/>
                  <a:pt x="267890" y="3108028"/>
                  <a:pt x="267890" y="3108028"/>
                </a:cubicBezTo>
                <a:lnTo>
                  <a:pt x="260449" y="3108028"/>
                </a:lnTo>
                <a:cubicBezTo>
                  <a:pt x="260449" y="3105548"/>
                  <a:pt x="260759" y="3103997"/>
                  <a:pt x="261379" y="3103377"/>
                </a:cubicBezTo>
                <a:close/>
                <a:moveTo>
                  <a:pt x="104179" y="3093145"/>
                </a:moveTo>
                <a:cubicBezTo>
                  <a:pt x="109140" y="3093145"/>
                  <a:pt x="111621" y="3095626"/>
                  <a:pt x="111621" y="3100586"/>
                </a:cubicBezTo>
                <a:cubicBezTo>
                  <a:pt x="111621" y="3105547"/>
                  <a:pt x="110380" y="3108028"/>
                  <a:pt x="107900" y="3108028"/>
                </a:cubicBezTo>
                <a:cubicBezTo>
                  <a:pt x="105420" y="3108028"/>
                  <a:pt x="102939" y="3105547"/>
                  <a:pt x="100459" y="3100586"/>
                </a:cubicBezTo>
                <a:cubicBezTo>
                  <a:pt x="97978" y="3095626"/>
                  <a:pt x="99219" y="3093145"/>
                  <a:pt x="104179" y="3093145"/>
                </a:cubicBezTo>
                <a:close/>
                <a:moveTo>
                  <a:pt x="66972" y="3093145"/>
                </a:moveTo>
                <a:cubicBezTo>
                  <a:pt x="71933" y="3093145"/>
                  <a:pt x="74414" y="3098106"/>
                  <a:pt x="74414" y="3108028"/>
                </a:cubicBezTo>
                <a:cubicBezTo>
                  <a:pt x="69453" y="3112989"/>
                  <a:pt x="66972" y="3116709"/>
                  <a:pt x="66972" y="3119190"/>
                </a:cubicBezTo>
                <a:cubicBezTo>
                  <a:pt x="66972" y="3121671"/>
                  <a:pt x="69453" y="3122911"/>
                  <a:pt x="74414" y="3122911"/>
                </a:cubicBezTo>
                <a:lnTo>
                  <a:pt x="74414" y="3145235"/>
                </a:lnTo>
                <a:cubicBezTo>
                  <a:pt x="69453" y="3145235"/>
                  <a:pt x="64492" y="3140274"/>
                  <a:pt x="59531" y="3130352"/>
                </a:cubicBezTo>
                <a:cubicBezTo>
                  <a:pt x="54570" y="3105547"/>
                  <a:pt x="57050" y="3093145"/>
                  <a:pt x="66972" y="3093145"/>
                </a:cubicBezTo>
                <a:close/>
                <a:moveTo>
                  <a:pt x="565546" y="3078262"/>
                </a:moveTo>
                <a:cubicBezTo>
                  <a:pt x="570508" y="3078262"/>
                  <a:pt x="572988" y="3080743"/>
                  <a:pt x="572988" y="3085704"/>
                </a:cubicBezTo>
                <a:cubicBezTo>
                  <a:pt x="572988" y="3090664"/>
                  <a:pt x="574228" y="3093145"/>
                  <a:pt x="576709" y="3093145"/>
                </a:cubicBezTo>
                <a:cubicBezTo>
                  <a:pt x="579189" y="3093145"/>
                  <a:pt x="580429" y="3095626"/>
                  <a:pt x="580429" y="3100586"/>
                </a:cubicBezTo>
                <a:cubicBezTo>
                  <a:pt x="580429" y="3105547"/>
                  <a:pt x="580429" y="3110508"/>
                  <a:pt x="580429" y="3115469"/>
                </a:cubicBezTo>
                <a:lnTo>
                  <a:pt x="580429" y="3130352"/>
                </a:lnTo>
                <a:cubicBezTo>
                  <a:pt x="585390" y="3140274"/>
                  <a:pt x="587871" y="3147715"/>
                  <a:pt x="587871" y="3152676"/>
                </a:cubicBezTo>
                <a:lnTo>
                  <a:pt x="580429" y="3160118"/>
                </a:lnTo>
                <a:cubicBezTo>
                  <a:pt x="580429" y="3155157"/>
                  <a:pt x="580429" y="3150196"/>
                  <a:pt x="580429" y="3145235"/>
                </a:cubicBezTo>
                <a:lnTo>
                  <a:pt x="572988" y="3145235"/>
                </a:lnTo>
                <a:cubicBezTo>
                  <a:pt x="568027" y="3150196"/>
                  <a:pt x="565546" y="3151436"/>
                  <a:pt x="565546" y="3148956"/>
                </a:cubicBezTo>
                <a:cubicBezTo>
                  <a:pt x="565546" y="3146475"/>
                  <a:pt x="565546" y="3140274"/>
                  <a:pt x="565546" y="3130352"/>
                </a:cubicBezTo>
                <a:cubicBezTo>
                  <a:pt x="565546" y="3120430"/>
                  <a:pt x="564306" y="3114229"/>
                  <a:pt x="561826" y="3111748"/>
                </a:cubicBezTo>
                <a:cubicBezTo>
                  <a:pt x="559345" y="3109268"/>
                  <a:pt x="558105" y="3108028"/>
                  <a:pt x="558105" y="3108028"/>
                </a:cubicBezTo>
                <a:lnTo>
                  <a:pt x="558105" y="3093145"/>
                </a:lnTo>
                <a:cubicBezTo>
                  <a:pt x="558105" y="3083223"/>
                  <a:pt x="560586" y="3078262"/>
                  <a:pt x="565546" y="3078262"/>
                </a:cubicBezTo>
                <a:close/>
                <a:moveTo>
                  <a:pt x="491132" y="3078262"/>
                </a:moveTo>
                <a:cubicBezTo>
                  <a:pt x="496094" y="3078262"/>
                  <a:pt x="497334" y="3080743"/>
                  <a:pt x="494853" y="3085704"/>
                </a:cubicBezTo>
                <a:cubicBezTo>
                  <a:pt x="492373" y="3090664"/>
                  <a:pt x="493613" y="3094385"/>
                  <a:pt x="498574" y="3096866"/>
                </a:cubicBezTo>
                <a:cubicBezTo>
                  <a:pt x="503535" y="3099346"/>
                  <a:pt x="510976" y="3100586"/>
                  <a:pt x="520898" y="3100586"/>
                </a:cubicBezTo>
                <a:lnTo>
                  <a:pt x="528339" y="3100586"/>
                </a:lnTo>
                <a:cubicBezTo>
                  <a:pt x="528339" y="3100586"/>
                  <a:pt x="528339" y="3108028"/>
                  <a:pt x="528339" y="3122911"/>
                </a:cubicBezTo>
                <a:cubicBezTo>
                  <a:pt x="528339" y="3122911"/>
                  <a:pt x="527099" y="3125391"/>
                  <a:pt x="524619" y="3130352"/>
                </a:cubicBezTo>
                <a:cubicBezTo>
                  <a:pt x="522138" y="3135313"/>
                  <a:pt x="520898" y="3137793"/>
                  <a:pt x="520898" y="3137793"/>
                </a:cubicBezTo>
                <a:cubicBezTo>
                  <a:pt x="515937" y="3142754"/>
                  <a:pt x="513457" y="3147715"/>
                  <a:pt x="513457" y="3152676"/>
                </a:cubicBezTo>
                <a:cubicBezTo>
                  <a:pt x="513457" y="3182442"/>
                  <a:pt x="510976" y="3197325"/>
                  <a:pt x="506015" y="3197325"/>
                </a:cubicBezTo>
                <a:cubicBezTo>
                  <a:pt x="506015" y="3187403"/>
                  <a:pt x="506015" y="3175000"/>
                  <a:pt x="506015" y="3160118"/>
                </a:cubicBezTo>
                <a:cubicBezTo>
                  <a:pt x="506015" y="3135313"/>
                  <a:pt x="501054" y="3115469"/>
                  <a:pt x="491132" y="3100586"/>
                </a:cubicBezTo>
                <a:cubicBezTo>
                  <a:pt x="481211" y="3085704"/>
                  <a:pt x="481211" y="3078262"/>
                  <a:pt x="491132" y="3078262"/>
                </a:cubicBezTo>
                <a:close/>
                <a:moveTo>
                  <a:pt x="625078" y="3072681"/>
                </a:moveTo>
                <a:cubicBezTo>
                  <a:pt x="622597" y="3071441"/>
                  <a:pt x="620117" y="3073301"/>
                  <a:pt x="617637" y="3078262"/>
                </a:cubicBezTo>
                <a:cubicBezTo>
                  <a:pt x="622598" y="3088184"/>
                  <a:pt x="627558" y="3095626"/>
                  <a:pt x="632519" y="3100586"/>
                </a:cubicBezTo>
                <a:cubicBezTo>
                  <a:pt x="632519" y="3090664"/>
                  <a:pt x="632519" y="3085704"/>
                  <a:pt x="632519" y="3085704"/>
                </a:cubicBezTo>
                <a:cubicBezTo>
                  <a:pt x="630039" y="3078262"/>
                  <a:pt x="627558" y="3073922"/>
                  <a:pt x="625078" y="3072681"/>
                </a:cubicBezTo>
                <a:close/>
                <a:moveTo>
                  <a:pt x="5997773" y="3070821"/>
                </a:moveTo>
                <a:cubicBezTo>
                  <a:pt x="5997773" y="3070821"/>
                  <a:pt x="5997773" y="3074541"/>
                  <a:pt x="5997773" y="3081983"/>
                </a:cubicBezTo>
                <a:cubicBezTo>
                  <a:pt x="5997773" y="3089424"/>
                  <a:pt x="5994052" y="3093145"/>
                  <a:pt x="5986611" y="3093145"/>
                </a:cubicBezTo>
                <a:cubicBezTo>
                  <a:pt x="5979169" y="3093145"/>
                  <a:pt x="5979169" y="3089424"/>
                  <a:pt x="5986611" y="3081983"/>
                </a:cubicBezTo>
                <a:cubicBezTo>
                  <a:pt x="5994052" y="3074541"/>
                  <a:pt x="5997773" y="3070821"/>
                  <a:pt x="5997773" y="3070821"/>
                </a:cubicBezTo>
                <a:close/>
                <a:moveTo>
                  <a:pt x="587871" y="3070821"/>
                </a:moveTo>
                <a:lnTo>
                  <a:pt x="595312" y="3070821"/>
                </a:lnTo>
                <a:lnTo>
                  <a:pt x="587871" y="3078262"/>
                </a:lnTo>
                <a:close/>
                <a:moveTo>
                  <a:pt x="282773" y="3070821"/>
                </a:moveTo>
                <a:lnTo>
                  <a:pt x="282773" y="3078262"/>
                </a:lnTo>
                <a:cubicBezTo>
                  <a:pt x="282773" y="3083223"/>
                  <a:pt x="282773" y="3085704"/>
                  <a:pt x="282773" y="3085704"/>
                </a:cubicBezTo>
                <a:cubicBezTo>
                  <a:pt x="282773" y="3085704"/>
                  <a:pt x="281533" y="3083223"/>
                  <a:pt x="279052" y="3078262"/>
                </a:cubicBezTo>
                <a:cubicBezTo>
                  <a:pt x="276572" y="3073301"/>
                  <a:pt x="277812" y="3070821"/>
                  <a:pt x="282773" y="3070821"/>
                </a:cubicBezTo>
                <a:close/>
                <a:moveTo>
                  <a:pt x="5960565" y="3063379"/>
                </a:moveTo>
                <a:lnTo>
                  <a:pt x="5975449" y="3063379"/>
                </a:lnTo>
                <a:cubicBezTo>
                  <a:pt x="5970487" y="3068340"/>
                  <a:pt x="5968007" y="3070821"/>
                  <a:pt x="5968007" y="3070821"/>
                </a:cubicBezTo>
                <a:cubicBezTo>
                  <a:pt x="5963045" y="3070821"/>
                  <a:pt x="5960565" y="3068340"/>
                  <a:pt x="5960565" y="3063379"/>
                </a:cubicBezTo>
                <a:close/>
                <a:moveTo>
                  <a:pt x="162781" y="3059659"/>
                </a:moveTo>
                <a:cubicBezTo>
                  <a:pt x="160920" y="3059659"/>
                  <a:pt x="158750" y="3060899"/>
                  <a:pt x="156269" y="3063379"/>
                </a:cubicBezTo>
                <a:cubicBezTo>
                  <a:pt x="156269" y="3073301"/>
                  <a:pt x="161230" y="3080743"/>
                  <a:pt x="171152" y="3085704"/>
                </a:cubicBezTo>
                <a:cubicBezTo>
                  <a:pt x="176113" y="3085704"/>
                  <a:pt x="179834" y="3083223"/>
                  <a:pt x="182314" y="3078262"/>
                </a:cubicBezTo>
                <a:cubicBezTo>
                  <a:pt x="184795" y="3073301"/>
                  <a:pt x="184795" y="3068340"/>
                  <a:pt x="182314" y="3063379"/>
                </a:cubicBezTo>
                <a:cubicBezTo>
                  <a:pt x="179834" y="3058419"/>
                  <a:pt x="177353" y="3058419"/>
                  <a:pt x="174873" y="3063379"/>
                </a:cubicBezTo>
                <a:cubicBezTo>
                  <a:pt x="172392" y="3068340"/>
                  <a:pt x="169912" y="3068340"/>
                  <a:pt x="167431" y="3063379"/>
                </a:cubicBezTo>
                <a:cubicBezTo>
                  <a:pt x="166191" y="3060899"/>
                  <a:pt x="164641" y="3059659"/>
                  <a:pt x="162781" y="3059659"/>
                </a:cubicBezTo>
                <a:close/>
                <a:moveTo>
                  <a:pt x="729257" y="3055938"/>
                </a:moveTo>
                <a:cubicBezTo>
                  <a:pt x="729257" y="3055938"/>
                  <a:pt x="729257" y="3058419"/>
                  <a:pt x="729257" y="3063379"/>
                </a:cubicBezTo>
                <a:lnTo>
                  <a:pt x="736699" y="3070821"/>
                </a:lnTo>
                <a:close/>
                <a:moveTo>
                  <a:pt x="6161483" y="3048497"/>
                </a:moveTo>
                <a:cubicBezTo>
                  <a:pt x="6166445" y="3048497"/>
                  <a:pt x="6168925" y="3050977"/>
                  <a:pt x="6168925" y="3055938"/>
                </a:cubicBezTo>
                <a:lnTo>
                  <a:pt x="6161483" y="3055938"/>
                </a:lnTo>
                <a:cubicBezTo>
                  <a:pt x="6156522" y="3055938"/>
                  <a:pt x="6154042" y="3055938"/>
                  <a:pt x="6154042" y="3055938"/>
                </a:cubicBezTo>
                <a:close/>
                <a:moveTo>
                  <a:pt x="6079628" y="3048497"/>
                </a:moveTo>
                <a:cubicBezTo>
                  <a:pt x="6084589" y="3048497"/>
                  <a:pt x="6087069" y="3049737"/>
                  <a:pt x="6087069" y="3052217"/>
                </a:cubicBezTo>
                <a:cubicBezTo>
                  <a:pt x="6087069" y="3054698"/>
                  <a:pt x="6084589" y="3055938"/>
                  <a:pt x="6079628" y="3055938"/>
                </a:cubicBezTo>
                <a:cubicBezTo>
                  <a:pt x="6074667" y="3050977"/>
                  <a:pt x="6074667" y="3048497"/>
                  <a:pt x="6079628" y="3048497"/>
                </a:cubicBezTo>
                <a:close/>
                <a:moveTo>
                  <a:pt x="6001493" y="3048497"/>
                </a:moveTo>
                <a:cubicBezTo>
                  <a:pt x="6003974" y="3048497"/>
                  <a:pt x="6007695" y="3050977"/>
                  <a:pt x="6012655" y="3055938"/>
                </a:cubicBezTo>
                <a:lnTo>
                  <a:pt x="6012655" y="3063379"/>
                </a:lnTo>
                <a:cubicBezTo>
                  <a:pt x="6002734" y="3063379"/>
                  <a:pt x="5997773" y="3060899"/>
                  <a:pt x="5997773" y="3055938"/>
                </a:cubicBezTo>
                <a:cubicBezTo>
                  <a:pt x="5997773" y="3050977"/>
                  <a:pt x="5999013" y="3048497"/>
                  <a:pt x="6001493" y="3048497"/>
                </a:cubicBezTo>
                <a:close/>
                <a:moveTo>
                  <a:pt x="5990331" y="3041055"/>
                </a:moveTo>
                <a:cubicBezTo>
                  <a:pt x="5990331" y="3041055"/>
                  <a:pt x="5992811" y="3041055"/>
                  <a:pt x="5997773" y="3041055"/>
                </a:cubicBezTo>
                <a:lnTo>
                  <a:pt x="6005214" y="3041055"/>
                </a:lnTo>
                <a:cubicBezTo>
                  <a:pt x="6005214" y="3046016"/>
                  <a:pt x="6002734" y="3048497"/>
                  <a:pt x="5997773" y="3048497"/>
                </a:cubicBezTo>
                <a:cubicBezTo>
                  <a:pt x="5992811" y="3048497"/>
                  <a:pt x="5990331" y="3046016"/>
                  <a:pt x="5990331" y="3041055"/>
                </a:cubicBezTo>
                <a:close/>
                <a:moveTo>
                  <a:pt x="468808" y="3041055"/>
                </a:moveTo>
                <a:lnTo>
                  <a:pt x="476250" y="3048497"/>
                </a:lnTo>
                <a:lnTo>
                  <a:pt x="483691" y="3063379"/>
                </a:lnTo>
                <a:lnTo>
                  <a:pt x="468808" y="3063379"/>
                </a:lnTo>
                <a:cubicBezTo>
                  <a:pt x="468808" y="3058419"/>
                  <a:pt x="468808" y="3050977"/>
                  <a:pt x="468808" y="3041055"/>
                </a:cubicBezTo>
                <a:close/>
                <a:moveTo>
                  <a:pt x="253007" y="3041055"/>
                </a:moveTo>
                <a:lnTo>
                  <a:pt x="260449" y="3048497"/>
                </a:lnTo>
                <a:lnTo>
                  <a:pt x="253007" y="3055938"/>
                </a:lnTo>
                <a:cubicBezTo>
                  <a:pt x="253007" y="3050977"/>
                  <a:pt x="253007" y="3047256"/>
                  <a:pt x="253007" y="3044776"/>
                </a:cubicBezTo>
                <a:cubicBezTo>
                  <a:pt x="253007" y="3042295"/>
                  <a:pt x="253007" y="3041055"/>
                  <a:pt x="253007" y="3041055"/>
                </a:cubicBezTo>
                <a:close/>
                <a:moveTo>
                  <a:pt x="5886151" y="3038265"/>
                </a:moveTo>
                <a:cubicBezTo>
                  <a:pt x="5883671" y="3037645"/>
                  <a:pt x="5881191" y="3038575"/>
                  <a:pt x="5878710" y="3041055"/>
                </a:cubicBezTo>
                <a:cubicBezTo>
                  <a:pt x="5873749" y="3046016"/>
                  <a:pt x="5866307" y="3046016"/>
                  <a:pt x="5856386" y="3041055"/>
                </a:cubicBezTo>
                <a:lnTo>
                  <a:pt x="5848945" y="3048497"/>
                </a:lnTo>
                <a:cubicBezTo>
                  <a:pt x="5848945" y="3058419"/>
                  <a:pt x="5847704" y="3067100"/>
                  <a:pt x="5845223" y="3074541"/>
                </a:cubicBezTo>
                <a:cubicBezTo>
                  <a:pt x="5842743" y="3081983"/>
                  <a:pt x="5843983" y="3085704"/>
                  <a:pt x="5848945" y="3085704"/>
                </a:cubicBezTo>
                <a:cubicBezTo>
                  <a:pt x="5858866" y="3090664"/>
                  <a:pt x="5866307" y="3090664"/>
                  <a:pt x="5871269" y="3085704"/>
                </a:cubicBezTo>
                <a:cubicBezTo>
                  <a:pt x="5866307" y="3080743"/>
                  <a:pt x="5866307" y="3078262"/>
                  <a:pt x="5871269" y="3078262"/>
                </a:cubicBezTo>
                <a:cubicBezTo>
                  <a:pt x="5876230" y="3078262"/>
                  <a:pt x="5878710" y="3075782"/>
                  <a:pt x="5878710" y="3070821"/>
                </a:cubicBezTo>
                <a:cubicBezTo>
                  <a:pt x="5878710" y="3065860"/>
                  <a:pt x="5878710" y="3062139"/>
                  <a:pt x="5878710" y="3059659"/>
                </a:cubicBezTo>
                <a:cubicBezTo>
                  <a:pt x="5878710" y="3057178"/>
                  <a:pt x="5881190" y="3055938"/>
                  <a:pt x="5886151" y="3055938"/>
                </a:cubicBezTo>
                <a:cubicBezTo>
                  <a:pt x="5896073" y="3055938"/>
                  <a:pt x="5898554" y="3052217"/>
                  <a:pt x="5893593" y="3044776"/>
                </a:cubicBezTo>
                <a:cubicBezTo>
                  <a:pt x="5891112" y="3041055"/>
                  <a:pt x="5888632" y="3038885"/>
                  <a:pt x="5886151" y="3038265"/>
                </a:cubicBezTo>
                <a:close/>
                <a:moveTo>
                  <a:pt x="5982889" y="3033614"/>
                </a:moveTo>
                <a:cubicBezTo>
                  <a:pt x="5982889" y="3033614"/>
                  <a:pt x="5982889" y="3036094"/>
                  <a:pt x="5982889" y="3041055"/>
                </a:cubicBezTo>
                <a:cubicBezTo>
                  <a:pt x="5982889" y="3046016"/>
                  <a:pt x="5980409" y="3048497"/>
                  <a:pt x="5975449" y="3048497"/>
                </a:cubicBezTo>
                <a:cubicBezTo>
                  <a:pt x="5970487" y="3048497"/>
                  <a:pt x="5970487" y="3046016"/>
                  <a:pt x="5975449" y="3041055"/>
                </a:cubicBezTo>
                <a:cubicBezTo>
                  <a:pt x="5975449" y="3036094"/>
                  <a:pt x="5977929" y="3033614"/>
                  <a:pt x="5982889" y="3033614"/>
                </a:cubicBezTo>
                <a:close/>
                <a:moveTo>
                  <a:pt x="379511" y="3033614"/>
                </a:moveTo>
                <a:cubicBezTo>
                  <a:pt x="384472" y="3033614"/>
                  <a:pt x="386953" y="3033614"/>
                  <a:pt x="386953" y="3033614"/>
                </a:cubicBezTo>
                <a:cubicBezTo>
                  <a:pt x="386953" y="3033614"/>
                  <a:pt x="386953" y="3036094"/>
                  <a:pt x="386953" y="3041055"/>
                </a:cubicBezTo>
                <a:cubicBezTo>
                  <a:pt x="386953" y="3046016"/>
                  <a:pt x="389433" y="3050977"/>
                  <a:pt x="394394" y="3055938"/>
                </a:cubicBezTo>
                <a:cubicBezTo>
                  <a:pt x="399355" y="3060899"/>
                  <a:pt x="399355" y="3065860"/>
                  <a:pt x="394394" y="3070821"/>
                </a:cubicBezTo>
                <a:cubicBezTo>
                  <a:pt x="389433" y="3075782"/>
                  <a:pt x="385712" y="3070821"/>
                  <a:pt x="383232" y="3055938"/>
                </a:cubicBezTo>
                <a:cubicBezTo>
                  <a:pt x="380752" y="3041055"/>
                  <a:pt x="379511" y="3033614"/>
                  <a:pt x="379511" y="3033614"/>
                </a:cubicBezTo>
                <a:close/>
                <a:moveTo>
                  <a:pt x="5804296" y="3026172"/>
                </a:moveTo>
                <a:cubicBezTo>
                  <a:pt x="5789413" y="3026172"/>
                  <a:pt x="5784452" y="3028653"/>
                  <a:pt x="5789413" y="3033614"/>
                </a:cubicBezTo>
                <a:lnTo>
                  <a:pt x="5804296" y="3041055"/>
                </a:lnTo>
                <a:cubicBezTo>
                  <a:pt x="5809257" y="3036094"/>
                  <a:pt x="5811737" y="3032374"/>
                  <a:pt x="5811737" y="3029893"/>
                </a:cubicBezTo>
                <a:cubicBezTo>
                  <a:pt x="5811737" y="3027412"/>
                  <a:pt x="5809257" y="3026172"/>
                  <a:pt x="5804296" y="3026172"/>
                </a:cubicBezTo>
                <a:close/>
                <a:moveTo>
                  <a:pt x="327421" y="3026172"/>
                </a:moveTo>
                <a:cubicBezTo>
                  <a:pt x="332383" y="3026172"/>
                  <a:pt x="334863" y="3027412"/>
                  <a:pt x="334863" y="3029893"/>
                </a:cubicBezTo>
                <a:cubicBezTo>
                  <a:pt x="334863" y="3032374"/>
                  <a:pt x="332383" y="3033614"/>
                  <a:pt x="327421" y="3033614"/>
                </a:cubicBezTo>
                <a:cubicBezTo>
                  <a:pt x="322461" y="3033614"/>
                  <a:pt x="322461" y="3031133"/>
                  <a:pt x="327421" y="3026172"/>
                </a:cubicBezTo>
                <a:close/>
                <a:moveTo>
                  <a:pt x="6108463" y="2999197"/>
                </a:moveTo>
                <a:cubicBezTo>
                  <a:pt x="6109084" y="2999818"/>
                  <a:pt x="6109393" y="3001368"/>
                  <a:pt x="6109393" y="3003848"/>
                </a:cubicBezTo>
                <a:lnTo>
                  <a:pt x="6101952" y="3011290"/>
                </a:lnTo>
                <a:cubicBezTo>
                  <a:pt x="6101952" y="3006329"/>
                  <a:pt x="6103193" y="3002608"/>
                  <a:pt x="6105673" y="3000127"/>
                </a:cubicBezTo>
                <a:cubicBezTo>
                  <a:pt x="6106913" y="2998887"/>
                  <a:pt x="6107843" y="2998577"/>
                  <a:pt x="6108463" y="2999197"/>
                </a:cubicBezTo>
                <a:close/>
                <a:moveTo>
                  <a:pt x="230683" y="2996407"/>
                </a:moveTo>
                <a:cubicBezTo>
                  <a:pt x="235644" y="2996407"/>
                  <a:pt x="238125" y="2996407"/>
                  <a:pt x="238125" y="2996407"/>
                </a:cubicBezTo>
                <a:cubicBezTo>
                  <a:pt x="238125" y="2996407"/>
                  <a:pt x="238125" y="2998887"/>
                  <a:pt x="238125" y="3003848"/>
                </a:cubicBezTo>
                <a:cubicBezTo>
                  <a:pt x="238125" y="3008809"/>
                  <a:pt x="238125" y="3011290"/>
                  <a:pt x="238125" y="3011290"/>
                </a:cubicBezTo>
                <a:cubicBezTo>
                  <a:pt x="238125" y="3011290"/>
                  <a:pt x="236885" y="3010049"/>
                  <a:pt x="234404" y="3007569"/>
                </a:cubicBezTo>
                <a:cubicBezTo>
                  <a:pt x="231923" y="3005088"/>
                  <a:pt x="230683" y="3003848"/>
                  <a:pt x="230683" y="3003848"/>
                </a:cubicBezTo>
                <a:cubicBezTo>
                  <a:pt x="230683" y="2998887"/>
                  <a:pt x="230683" y="2996407"/>
                  <a:pt x="230683" y="2996407"/>
                </a:cubicBezTo>
                <a:close/>
                <a:moveTo>
                  <a:pt x="66972" y="2996407"/>
                </a:moveTo>
                <a:cubicBezTo>
                  <a:pt x="66972" y="2996407"/>
                  <a:pt x="68213" y="2996407"/>
                  <a:pt x="70693" y="2996407"/>
                </a:cubicBezTo>
                <a:cubicBezTo>
                  <a:pt x="73173" y="2996407"/>
                  <a:pt x="74414" y="2998887"/>
                  <a:pt x="74414" y="3003848"/>
                </a:cubicBezTo>
                <a:cubicBezTo>
                  <a:pt x="74414" y="3008809"/>
                  <a:pt x="71933" y="3011290"/>
                  <a:pt x="66972" y="3011290"/>
                </a:cubicBezTo>
                <a:cubicBezTo>
                  <a:pt x="66972" y="3011290"/>
                  <a:pt x="66972" y="3008809"/>
                  <a:pt x="66972" y="3003848"/>
                </a:cubicBezTo>
                <a:cubicBezTo>
                  <a:pt x="66972" y="2998887"/>
                  <a:pt x="66972" y="2996407"/>
                  <a:pt x="66972" y="2996407"/>
                </a:cubicBezTo>
                <a:close/>
                <a:moveTo>
                  <a:pt x="6113115" y="2981524"/>
                </a:moveTo>
                <a:cubicBezTo>
                  <a:pt x="6115595" y="2981524"/>
                  <a:pt x="6115595" y="2982764"/>
                  <a:pt x="6113115" y="2985245"/>
                </a:cubicBezTo>
                <a:cubicBezTo>
                  <a:pt x="6110635" y="2987725"/>
                  <a:pt x="6109393" y="2988965"/>
                  <a:pt x="6109393" y="2988965"/>
                </a:cubicBezTo>
                <a:cubicBezTo>
                  <a:pt x="6109393" y="2984005"/>
                  <a:pt x="6110635" y="2981524"/>
                  <a:pt x="6113115" y="2981524"/>
                </a:cubicBezTo>
                <a:close/>
                <a:moveTo>
                  <a:pt x="572988" y="2981524"/>
                </a:moveTo>
                <a:lnTo>
                  <a:pt x="580429" y="2996407"/>
                </a:lnTo>
                <a:cubicBezTo>
                  <a:pt x="580429" y="3006329"/>
                  <a:pt x="577949" y="3013770"/>
                  <a:pt x="572988" y="3018731"/>
                </a:cubicBezTo>
                <a:lnTo>
                  <a:pt x="572988" y="3003848"/>
                </a:lnTo>
                <a:cubicBezTo>
                  <a:pt x="572988" y="2993926"/>
                  <a:pt x="572988" y="2986485"/>
                  <a:pt x="572988" y="2981524"/>
                </a:cubicBezTo>
                <a:close/>
                <a:moveTo>
                  <a:pt x="200918" y="2981524"/>
                </a:moveTo>
                <a:lnTo>
                  <a:pt x="208359" y="2981524"/>
                </a:lnTo>
                <a:lnTo>
                  <a:pt x="208359" y="3003848"/>
                </a:lnTo>
                <a:cubicBezTo>
                  <a:pt x="203398" y="2998887"/>
                  <a:pt x="202158" y="2995167"/>
                  <a:pt x="204638" y="2992686"/>
                </a:cubicBezTo>
                <a:cubicBezTo>
                  <a:pt x="207119" y="2990205"/>
                  <a:pt x="207119" y="2988965"/>
                  <a:pt x="204638" y="2988965"/>
                </a:cubicBezTo>
                <a:cubicBezTo>
                  <a:pt x="202158" y="2988965"/>
                  <a:pt x="200918" y="2986485"/>
                  <a:pt x="200918" y="2981524"/>
                </a:cubicBezTo>
                <a:close/>
                <a:moveTo>
                  <a:pt x="234404" y="2959200"/>
                </a:moveTo>
                <a:cubicBezTo>
                  <a:pt x="236885" y="2959200"/>
                  <a:pt x="238125" y="2964160"/>
                  <a:pt x="238125" y="2974082"/>
                </a:cubicBezTo>
                <a:lnTo>
                  <a:pt x="230683" y="2981524"/>
                </a:lnTo>
                <a:cubicBezTo>
                  <a:pt x="230683" y="2976563"/>
                  <a:pt x="230683" y="2971602"/>
                  <a:pt x="230683" y="2966641"/>
                </a:cubicBezTo>
                <a:cubicBezTo>
                  <a:pt x="230683" y="2961680"/>
                  <a:pt x="231923" y="2959200"/>
                  <a:pt x="234404" y="2959200"/>
                </a:cubicBezTo>
                <a:close/>
                <a:moveTo>
                  <a:pt x="147898" y="2956874"/>
                </a:moveTo>
                <a:cubicBezTo>
                  <a:pt x="146037" y="2957185"/>
                  <a:pt x="143867" y="2957960"/>
                  <a:pt x="141386" y="2959200"/>
                </a:cubicBezTo>
                <a:cubicBezTo>
                  <a:pt x="141386" y="2959200"/>
                  <a:pt x="141386" y="2961680"/>
                  <a:pt x="141386" y="2966641"/>
                </a:cubicBezTo>
                <a:lnTo>
                  <a:pt x="156269" y="2966641"/>
                </a:lnTo>
                <a:cubicBezTo>
                  <a:pt x="156269" y="2959200"/>
                  <a:pt x="153479" y="2955944"/>
                  <a:pt x="147898" y="2956874"/>
                </a:cubicBezTo>
                <a:close/>
                <a:moveTo>
                  <a:pt x="439043" y="2951758"/>
                </a:moveTo>
                <a:cubicBezTo>
                  <a:pt x="444004" y="2951758"/>
                  <a:pt x="446484" y="2954239"/>
                  <a:pt x="446484" y="2959200"/>
                </a:cubicBezTo>
                <a:lnTo>
                  <a:pt x="439043" y="2959200"/>
                </a:lnTo>
                <a:close/>
                <a:moveTo>
                  <a:pt x="401836" y="2951758"/>
                </a:moveTo>
                <a:cubicBezTo>
                  <a:pt x="411758" y="2951758"/>
                  <a:pt x="419199" y="2955479"/>
                  <a:pt x="424160" y="2962920"/>
                </a:cubicBezTo>
                <a:cubicBezTo>
                  <a:pt x="429121" y="2970362"/>
                  <a:pt x="435322" y="2974082"/>
                  <a:pt x="442763" y="2974082"/>
                </a:cubicBezTo>
                <a:cubicBezTo>
                  <a:pt x="450205" y="2974082"/>
                  <a:pt x="453925" y="2976563"/>
                  <a:pt x="453925" y="2981524"/>
                </a:cubicBezTo>
                <a:cubicBezTo>
                  <a:pt x="453925" y="2986485"/>
                  <a:pt x="448965" y="2986485"/>
                  <a:pt x="439043" y="2981524"/>
                </a:cubicBezTo>
                <a:lnTo>
                  <a:pt x="424160" y="2974082"/>
                </a:lnTo>
                <a:cubicBezTo>
                  <a:pt x="419199" y="2974082"/>
                  <a:pt x="416718" y="2982764"/>
                  <a:pt x="416718" y="3000127"/>
                </a:cubicBezTo>
                <a:cubicBezTo>
                  <a:pt x="416718" y="3017491"/>
                  <a:pt x="419199" y="3031133"/>
                  <a:pt x="424160" y="3041055"/>
                </a:cubicBezTo>
                <a:cubicBezTo>
                  <a:pt x="429121" y="3050977"/>
                  <a:pt x="432841" y="3060899"/>
                  <a:pt x="435322" y="3070821"/>
                </a:cubicBezTo>
                <a:cubicBezTo>
                  <a:pt x="437802" y="3080743"/>
                  <a:pt x="439043" y="3088184"/>
                  <a:pt x="439043" y="3093145"/>
                </a:cubicBezTo>
                <a:cubicBezTo>
                  <a:pt x="434082" y="3093145"/>
                  <a:pt x="431601" y="3093145"/>
                  <a:pt x="431601" y="3093145"/>
                </a:cubicBezTo>
                <a:lnTo>
                  <a:pt x="431601" y="3085704"/>
                </a:lnTo>
                <a:lnTo>
                  <a:pt x="424160" y="3070821"/>
                </a:lnTo>
                <a:cubicBezTo>
                  <a:pt x="419199" y="3065860"/>
                  <a:pt x="415478" y="3052217"/>
                  <a:pt x="412998" y="3029893"/>
                </a:cubicBezTo>
                <a:cubicBezTo>
                  <a:pt x="410517" y="3007569"/>
                  <a:pt x="406797" y="2991446"/>
                  <a:pt x="401836" y="2981524"/>
                </a:cubicBezTo>
                <a:cubicBezTo>
                  <a:pt x="386953" y="2961680"/>
                  <a:pt x="386953" y="2951758"/>
                  <a:pt x="401836" y="2951758"/>
                </a:cubicBezTo>
                <a:close/>
                <a:moveTo>
                  <a:pt x="677168" y="2936875"/>
                </a:moveTo>
                <a:lnTo>
                  <a:pt x="684609" y="2944317"/>
                </a:lnTo>
                <a:cubicBezTo>
                  <a:pt x="689570" y="2944317"/>
                  <a:pt x="692051" y="2943077"/>
                  <a:pt x="692051" y="2940596"/>
                </a:cubicBezTo>
                <a:cubicBezTo>
                  <a:pt x="692051" y="2938115"/>
                  <a:pt x="689570" y="2936875"/>
                  <a:pt x="684609" y="2936875"/>
                </a:cubicBezTo>
                <a:cubicBezTo>
                  <a:pt x="679648" y="2936875"/>
                  <a:pt x="677168" y="2936875"/>
                  <a:pt x="677168" y="2936875"/>
                </a:cubicBezTo>
                <a:close/>
                <a:moveTo>
                  <a:pt x="96738" y="2929434"/>
                </a:moveTo>
                <a:cubicBezTo>
                  <a:pt x="96738" y="2929434"/>
                  <a:pt x="99219" y="2929434"/>
                  <a:pt x="104179" y="2929434"/>
                </a:cubicBezTo>
                <a:lnTo>
                  <a:pt x="104179" y="2936875"/>
                </a:lnTo>
                <a:cubicBezTo>
                  <a:pt x="99219" y="2936875"/>
                  <a:pt x="96738" y="2934395"/>
                  <a:pt x="96738" y="2929434"/>
                </a:cubicBezTo>
                <a:close/>
                <a:moveTo>
                  <a:pt x="226963" y="2923853"/>
                </a:moveTo>
                <a:cubicBezTo>
                  <a:pt x="229443" y="2922613"/>
                  <a:pt x="230683" y="2924473"/>
                  <a:pt x="230683" y="2929434"/>
                </a:cubicBezTo>
                <a:cubicBezTo>
                  <a:pt x="225722" y="2939356"/>
                  <a:pt x="220761" y="2944317"/>
                  <a:pt x="215800" y="2944317"/>
                </a:cubicBezTo>
                <a:lnTo>
                  <a:pt x="200918" y="2951758"/>
                </a:lnTo>
                <a:lnTo>
                  <a:pt x="215800" y="2936875"/>
                </a:lnTo>
                <a:cubicBezTo>
                  <a:pt x="220761" y="2929434"/>
                  <a:pt x="224482" y="2925094"/>
                  <a:pt x="226963" y="2923853"/>
                </a:cubicBezTo>
                <a:close/>
                <a:moveTo>
                  <a:pt x="5930800" y="2921993"/>
                </a:moveTo>
                <a:lnTo>
                  <a:pt x="5938241" y="2936875"/>
                </a:lnTo>
                <a:cubicBezTo>
                  <a:pt x="5943203" y="2936875"/>
                  <a:pt x="5943203" y="2934395"/>
                  <a:pt x="5938241" y="2929434"/>
                </a:cubicBezTo>
                <a:close/>
                <a:moveTo>
                  <a:pt x="491132" y="2914551"/>
                </a:moveTo>
                <a:cubicBezTo>
                  <a:pt x="491132" y="2914551"/>
                  <a:pt x="493613" y="2914551"/>
                  <a:pt x="498574" y="2914551"/>
                </a:cubicBezTo>
                <a:cubicBezTo>
                  <a:pt x="498574" y="2914551"/>
                  <a:pt x="501054" y="2917032"/>
                  <a:pt x="506015" y="2921993"/>
                </a:cubicBezTo>
                <a:cubicBezTo>
                  <a:pt x="501054" y="2926953"/>
                  <a:pt x="498574" y="2929434"/>
                  <a:pt x="498574" y="2929434"/>
                </a:cubicBezTo>
                <a:cubicBezTo>
                  <a:pt x="493613" y="2929434"/>
                  <a:pt x="491132" y="2926953"/>
                  <a:pt x="491132" y="2921993"/>
                </a:cubicBezTo>
                <a:cubicBezTo>
                  <a:pt x="491132" y="2917032"/>
                  <a:pt x="491132" y="2914551"/>
                  <a:pt x="491132" y="2914551"/>
                </a:cubicBezTo>
                <a:close/>
                <a:moveTo>
                  <a:pt x="197197" y="2914551"/>
                </a:moveTo>
                <a:cubicBezTo>
                  <a:pt x="199678" y="2914551"/>
                  <a:pt x="200918" y="2918272"/>
                  <a:pt x="200918" y="2925713"/>
                </a:cubicBezTo>
                <a:cubicBezTo>
                  <a:pt x="200918" y="2933155"/>
                  <a:pt x="199678" y="2936875"/>
                  <a:pt x="197197" y="2936875"/>
                </a:cubicBezTo>
                <a:cubicBezTo>
                  <a:pt x="194716" y="2936875"/>
                  <a:pt x="193476" y="2933155"/>
                  <a:pt x="193476" y="2925713"/>
                </a:cubicBezTo>
                <a:cubicBezTo>
                  <a:pt x="193476" y="2918272"/>
                  <a:pt x="194716" y="2914551"/>
                  <a:pt x="197197" y="2914551"/>
                </a:cubicBezTo>
                <a:close/>
                <a:moveTo>
                  <a:pt x="358117" y="2909900"/>
                </a:moveTo>
                <a:cubicBezTo>
                  <a:pt x="358737" y="2909281"/>
                  <a:pt x="359668" y="2909590"/>
                  <a:pt x="360908" y="2910831"/>
                </a:cubicBezTo>
                <a:cubicBezTo>
                  <a:pt x="363388" y="2913311"/>
                  <a:pt x="364628" y="2914551"/>
                  <a:pt x="364628" y="2914551"/>
                </a:cubicBezTo>
                <a:cubicBezTo>
                  <a:pt x="364628" y="2914551"/>
                  <a:pt x="362148" y="2914551"/>
                  <a:pt x="357187" y="2914551"/>
                </a:cubicBezTo>
                <a:cubicBezTo>
                  <a:pt x="357187" y="2912071"/>
                  <a:pt x="357497" y="2910521"/>
                  <a:pt x="358117" y="2909900"/>
                </a:cubicBezTo>
                <a:close/>
                <a:moveTo>
                  <a:pt x="286494" y="2907110"/>
                </a:moveTo>
                <a:cubicBezTo>
                  <a:pt x="284013" y="2907110"/>
                  <a:pt x="282773" y="2908350"/>
                  <a:pt x="282773" y="2910831"/>
                </a:cubicBezTo>
                <a:cubicBezTo>
                  <a:pt x="282773" y="2913311"/>
                  <a:pt x="285254" y="2914551"/>
                  <a:pt x="290214" y="2914551"/>
                </a:cubicBezTo>
                <a:cubicBezTo>
                  <a:pt x="290214" y="2909590"/>
                  <a:pt x="288974" y="2907110"/>
                  <a:pt x="286494" y="2907110"/>
                </a:cubicBezTo>
                <a:close/>
                <a:moveTo>
                  <a:pt x="419974" y="2895250"/>
                </a:moveTo>
                <a:cubicBezTo>
                  <a:pt x="422764" y="2895715"/>
                  <a:pt x="424160" y="2899668"/>
                  <a:pt x="424160" y="2907110"/>
                </a:cubicBezTo>
                <a:cubicBezTo>
                  <a:pt x="424160" y="2912071"/>
                  <a:pt x="424160" y="2917032"/>
                  <a:pt x="424160" y="2921993"/>
                </a:cubicBezTo>
                <a:cubicBezTo>
                  <a:pt x="424160" y="2926953"/>
                  <a:pt x="424160" y="2931915"/>
                  <a:pt x="424160" y="2936875"/>
                </a:cubicBezTo>
                <a:cubicBezTo>
                  <a:pt x="429121" y="2941836"/>
                  <a:pt x="429121" y="2944317"/>
                  <a:pt x="424160" y="2944317"/>
                </a:cubicBezTo>
                <a:cubicBezTo>
                  <a:pt x="419199" y="2944317"/>
                  <a:pt x="416718" y="2944317"/>
                  <a:pt x="416718" y="2944317"/>
                </a:cubicBezTo>
                <a:cubicBezTo>
                  <a:pt x="416718" y="2944317"/>
                  <a:pt x="416718" y="2941836"/>
                  <a:pt x="416718" y="2936875"/>
                </a:cubicBezTo>
                <a:cubicBezTo>
                  <a:pt x="416718" y="2931915"/>
                  <a:pt x="416718" y="2926953"/>
                  <a:pt x="416718" y="2921993"/>
                </a:cubicBezTo>
                <a:lnTo>
                  <a:pt x="409277" y="2899668"/>
                </a:lnTo>
                <a:cubicBezTo>
                  <a:pt x="409277" y="2899668"/>
                  <a:pt x="411758" y="2898428"/>
                  <a:pt x="416718" y="2895948"/>
                </a:cubicBezTo>
                <a:cubicBezTo>
                  <a:pt x="417959" y="2895328"/>
                  <a:pt x="419044" y="2895095"/>
                  <a:pt x="419974" y="2895250"/>
                </a:cubicBezTo>
                <a:close/>
                <a:moveTo>
                  <a:pt x="632519" y="2892227"/>
                </a:moveTo>
                <a:lnTo>
                  <a:pt x="625078" y="2899668"/>
                </a:lnTo>
                <a:cubicBezTo>
                  <a:pt x="630039" y="2904629"/>
                  <a:pt x="632519" y="2904629"/>
                  <a:pt x="632519" y="2899668"/>
                </a:cubicBezTo>
                <a:cubicBezTo>
                  <a:pt x="637480" y="2899668"/>
                  <a:pt x="639961" y="2898428"/>
                  <a:pt x="639961" y="2895948"/>
                </a:cubicBezTo>
                <a:cubicBezTo>
                  <a:pt x="639961" y="2893467"/>
                  <a:pt x="637480" y="2892227"/>
                  <a:pt x="632519" y="2892227"/>
                </a:cubicBezTo>
                <a:close/>
                <a:moveTo>
                  <a:pt x="208359" y="2884786"/>
                </a:moveTo>
                <a:cubicBezTo>
                  <a:pt x="208359" y="2889746"/>
                  <a:pt x="208359" y="2894708"/>
                  <a:pt x="208359" y="2899668"/>
                </a:cubicBezTo>
                <a:cubicBezTo>
                  <a:pt x="203398" y="2899668"/>
                  <a:pt x="200918" y="2899668"/>
                  <a:pt x="200918" y="2899668"/>
                </a:cubicBezTo>
                <a:close/>
                <a:moveTo>
                  <a:pt x="81855" y="2884786"/>
                </a:moveTo>
                <a:cubicBezTo>
                  <a:pt x="81855" y="2884786"/>
                  <a:pt x="83095" y="2886026"/>
                  <a:pt x="85576" y="2888506"/>
                </a:cubicBezTo>
                <a:cubicBezTo>
                  <a:pt x="88057" y="2890987"/>
                  <a:pt x="91777" y="2892227"/>
                  <a:pt x="96738" y="2892227"/>
                </a:cubicBezTo>
                <a:lnTo>
                  <a:pt x="104179" y="2899668"/>
                </a:lnTo>
                <a:lnTo>
                  <a:pt x="96738" y="2899668"/>
                </a:lnTo>
                <a:cubicBezTo>
                  <a:pt x="86816" y="2899668"/>
                  <a:pt x="81855" y="2897188"/>
                  <a:pt x="81855" y="2892227"/>
                </a:cubicBezTo>
                <a:cubicBezTo>
                  <a:pt x="81855" y="2887266"/>
                  <a:pt x="81855" y="2884786"/>
                  <a:pt x="81855" y="2884786"/>
                </a:cubicBezTo>
                <a:close/>
                <a:moveTo>
                  <a:pt x="535781" y="2877344"/>
                </a:moveTo>
                <a:cubicBezTo>
                  <a:pt x="535781" y="2882305"/>
                  <a:pt x="534541" y="2884786"/>
                  <a:pt x="532060" y="2884786"/>
                </a:cubicBezTo>
                <a:cubicBezTo>
                  <a:pt x="529580" y="2884786"/>
                  <a:pt x="528339" y="2883546"/>
                  <a:pt x="528339" y="2881065"/>
                </a:cubicBezTo>
                <a:cubicBezTo>
                  <a:pt x="528339" y="2878584"/>
                  <a:pt x="530820" y="2877344"/>
                  <a:pt x="535781" y="2877344"/>
                </a:cubicBezTo>
                <a:close/>
                <a:moveTo>
                  <a:pt x="405556" y="2867577"/>
                </a:moveTo>
                <a:cubicBezTo>
                  <a:pt x="406797" y="2867888"/>
                  <a:pt x="408037" y="2868663"/>
                  <a:pt x="409277" y="2869903"/>
                </a:cubicBezTo>
                <a:cubicBezTo>
                  <a:pt x="414238" y="2874864"/>
                  <a:pt x="416718" y="2877344"/>
                  <a:pt x="416718" y="2877344"/>
                </a:cubicBezTo>
                <a:cubicBezTo>
                  <a:pt x="416718" y="2877344"/>
                  <a:pt x="414238" y="2877344"/>
                  <a:pt x="409277" y="2877344"/>
                </a:cubicBezTo>
                <a:cubicBezTo>
                  <a:pt x="404316" y="2882305"/>
                  <a:pt x="401836" y="2888506"/>
                  <a:pt x="401836" y="2895948"/>
                </a:cubicBezTo>
                <a:cubicBezTo>
                  <a:pt x="401836" y="2903389"/>
                  <a:pt x="401836" y="2907110"/>
                  <a:pt x="401836" y="2907110"/>
                </a:cubicBezTo>
                <a:cubicBezTo>
                  <a:pt x="401836" y="2926953"/>
                  <a:pt x="399355" y="2936875"/>
                  <a:pt x="394394" y="2936875"/>
                </a:cubicBezTo>
                <a:cubicBezTo>
                  <a:pt x="389433" y="2936875"/>
                  <a:pt x="386953" y="2929434"/>
                  <a:pt x="386953" y="2914551"/>
                </a:cubicBezTo>
                <a:cubicBezTo>
                  <a:pt x="386953" y="2909590"/>
                  <a:pt x="386953" y="2905870"/>
                  <a:pt x="386953" y="2903389"/>
                </a:cubicBezTo>
                <a:cubicBezTo>
                  <a:pt x="386953" y="2900908"/>
                  <a:pt x="385712" y="2898428"/>
                  <a:pt x="383232" y="2895948"/>
                </a:cubicBezTo>
                <a:cubicBezTo>
                  <a:pt x="380752" y="2893467"/>
                  <a:pt x="380752" y="2890987"/>
                  <a:pt x="383232" y="2888506"/>
                </a:cubicBezTo>
                <a:cubicBezTo>
                  <a:pt x="385712" y="2886026"/>
                  <a:pt x="389433" y="2882305"/>
                  <a:pt x="394394" y="2877344"/>
                </a:cubicBezTo>
                <a:cubicBezTo>
                  <a:pt x="398115" y="2869903"/>
                  <a:pt x="401836" y="2866647"/>
                  <a:pt x="405556" y="2867577"/>
                </a:cubicBezTo>
                <a:close/>
                <a:moveTo>
                  <a:pt x="312539" y="2855020"/>
                </a:moveTo>
                <a:lnTo>
                  <a:pt x="312539" y="2884786"/>
                </a:lnTo>
                <a:lnTo>
                  <a:pt x="305097" y="2877344"/>
                </a:lnTo>
                <a:cubicBezTo>
                  <a:pt x="310058" y="2862461"/>
                  <a:pt x="312539" y="2855020"/>
                  <a:pt x="312539" y="2855020"/>
                </a:cubicBezTo>
                <a:close/>
                <a:moveTo>
                  <a:pt x="6034979" y="2847579"/>
                </a:moveTo>
                <a:lnTo>
                  <a:pt x="6034979" y="2855020"/>
                </a:lnTo>
                <a:cubicBezTo>
                  <a:pt x="6034979" y="2859981"/>
                  <a:pt x="6032499" y="2862461"/>
                  <a:pt x="6027538" y="2862461"/>
                </a:cubicBezTo>
                <a:cubicBezTo>
                  <a:pt x="6027538" y="2857501"/>
                  <a:pt x="6027538" y="2855020"/>
                  <a:pt x="6027538" y="2855020"/>
                </a:cubicBezTo>
                <a:cubicBezTo>
                  <a:pt x="6027538" y="2855020"/>
                  <a:pt x="6028779" y="2853780"/>
                  <a:pt x="6031259" y="2851299"/>
                </a:cubicBezTo>
                <a:cubicBezTo>
                  <a:pt x="6033739" y="2848819"/>
                  <a:pt x="6034979" y="2847579"/>
                  <a:pt x="6034979" y="2847579"/>
                </a:cubicBezTo>
                <a:close/>
                <a:moveTo>
                  <a:pt x="148828" y="2832696"/>
                </a:moveTo>
                <a:lnTo>
                  <a:pt x="148828" y="2862461"/>
                </a:lnTo>
                <a:lnTo>
                  <a:pt x="156269" y="2884786"/>
                </a:lnTo>
                <a:cubicBezTo>
                  <a:pt x="161230" y="2889746"/>
                  <a:pt x="162470" y="2893467"/>
                  <a:pt x="159990" y="2895948"/>
                </a:cubicBezTo>
                <a:cubicBezTo>
                  <a:pt x="157509" y="2898428"/>
                  <a:pt x="153789" y="2907110"/>
                  <a:pt x="148828" y="2921993"/>
                </a:cubicBezTo>
                <a:cubicBezTo>
                  <a:pt x="143867" y="2936875"/>
                  <a:pt x="146347" y="2944317"/>
                  <a:pt x="156269" y="2944317"/>
                </a:cubicBezTo>
                <a:lnTo>
                  <a:pt x="163711" y="2944317"/>
                </a:lnTo>
                <a:cubicBezTo>
                  <a:pt x="163711" y="2944317"/>
                  <a:pt x="163711" y="2946798"/>
                  <a:pt x="163711" y="2951758"/>
                </a:cubicBezTo>
                <a:cubicBezTo>
                  <a:pt x="163711" y="2956719"/>
                  <a:pt x="163711" y="2961680"/>
                  <a:pt x="163711" y="2966641"/>
                </a:cubicBezTo>
                <a:cubicBezTo>
                  <a:pt x="168671" y="2976563"/>
                  <a:pt x="168671" y="2981524"/>
                  <a:pt x="163711" y="2981524"/>
                </a:cubicBezTo>
                <a:cubicBezTo>
                  <a:pt x="158750" y="2981524"/>
                  <a:pt x="156269" y="2982764"/>
                  <a:pt x="156269" y="2985245"/>
                </a:cubicBezTo>
                <a:cubicBezTo>
                  <a:pt x="156269" y="2987725"/>
                  <a:pt x="158750" y="2988965"/>
                  <a:pt x="163711" y="2988965"/>
                </a:cubicBezTo>
                <a:lnTo>
                  <a:pt x="178593" y="3003848"/>
                </a:lnTo>
                <a:cubicBezTo>
                  <a:pt x="178593" y="3023692"/>
                  <a:pt x="183554" y="3033614"/>
                  <a:pt x="193476" y="3033614"/>
                </a:cubicBezTo>
                <a:cubicBezTo>
                  <a:pt x="193476" y="3033614"/>
                  <a:pt x="195957" y="3036094"/>
                  <a:pt x="200918" y="3041055"/>
                </a:cubicBezTo>
                <a:cubicBezTo>
                  <a:pt x="200918" y="3041055"/>
                  <a:pt x="202158" y="3043536"/>
                  <a:pt x="204638" y="3048497"/>
                </a:cubicBezTo>
                <a:cubicBezTo>
                  <a:pt x="207119" y="3053457"/>
                  <a:pt x="208359" y="3058419"/>
                  <a:pt x="208359" y="3063379"/>
                </a:cubicBezTo>
                <a:cubicBezTo>
                  <a:pt x="218281" y="3078262"/>
                  <a:pt x="223242" y="3085704"/>
                  <a:pt x="223242" y="3085704"/>
                </a:cubicBezTo>
                <a:lnTo>
                  <a:pt x="208359" y="3085704"/>
                </a:lnTo>
                <a:cubicBezTo>
                  <a:pt x="203398" y="3080743"/>
                  <a:pt x="200918" y="3080743"/>
                  <a:pt x="200918" y="3085704"/>
                </a:cubicBezTo>
                <a:cubicBezTo>
                  <a:pt x="200918" y="3090664"/>
                  <a:pt x="203398" y="3093145"/>
                  <a:pt x="208359" y="3093145"/>
                </a:cubicBezTo>
                <a:cubicBezTo>
                  <a:pt x="208359" y="3108028"/>
                  <a:pt x="215800" y="3115469"/>
                  <a:pt x="230683" y="3115469"/>
                </a:cubicBezTo>
                <a:cubicBezTo>
                  <a:pt x="230683" y="3120430"/>
                  <a:pt x="226963" y="3122911"/>
                  <a:pt x="219521" y="3122911"/>
                </a:cubicBezTo>
                <a:cubicBezTo>
                  <a:pt x="212080" y="3122911"/>
                  <a:pt x="208359" y="3120430"/>
                  <a:pt x="208359" y="3115469"/>
                </a:cubicBezTo>
                <a:cubicBezTo>
                  <a:pt x="203398" y="3115469"/>
                  <a:pt x="199678" y="3114229"/>
                  <a:pt x="197197" y="3111748"/>
                </a:cubicBezTo>
                <a:cubicBezTo>
                  <a:pt x="194716" y="3109268"/>
                  <a:pt x="190996" y="3108028"/>
                  <a:pt x="186035" y="3108028"/>
                </a:cubicBezTo>
                <a:cubicBezTo>
                  <a:pt x="181074" y="3112989"/>
                  <a:pt x="177353" y="3115469"/>
                  <a:pt x="174873" y="3115469"/>
                </a:cubicBezTo>
                <a:cubicBezTo>
                  <a:pt x="172392" y="3115469"/>
                  <a:pt x="173633" y="3117950"/>
                  <a:pt x="178593" y="3122911"/>
                </a:cubicBezTo>
                <a:cubicBezTo>
                  <a:pt x="193476" y="3147715"/>
                  <a:pt x="203398" y="3152676"/>
                  <a:pt x="208359" y="3137793"/>
                </a:cubicBezTo>
                <a:lnTo>
                  <a:pt x="208359" y="3152676"/>
                </a:lnTo>
                <a:cubicBezTo>
                  <a:pt x="208359" y="3167559"/>
                  <a:pt x="205878" y="3175000"/>
                  <a:pt x="200918" y="3175000"/>
                </a:cubicBezTo>
                <a:cubicBezTo>
                  <a:pt x="190996" y="3179961"/>
                  <a:pt x="193476" y="3187403"/>
                  <a:pt x="208359" y="3197325"/>
                </a:cubicBezTo>
                <a:cubicBezTo>
                  <a:pt x="213320" y="3202285"/>
                  <a:pt x="213320" y="3207247"/>
                  <a:pt x="208359" y="3212207"/>
                </a:cubicBezTo>
                <a:cubicBezTo>
                  <a:pt x="208359" y="3212207"/>
                  <a:pt x="208359" y="3214688"/>
                  <a:pt x="208359" y="3219649"/>
                </a:cubicBezTo>
                <a:cubicBezTo>
                  <a:pt x="213320" y="3219649"/>
                  <a:pt x="215800" y="3222130"/>
                  <a:pt x="215800" y="3227090"/>
                </a:cubicBezTo>
                <a:cubicBezTo>
                  <a:pt x="215800" y="3232051"/>
                  <a:pt x="213320" y="3234532"/>
                  <a:pt x="208359" y="3234532"/>
                </a:cubicBezTo>
                <a:cubicBezTo>
                  <a:pt x="203398" y="3234532"/>
                  <a:pt x="200918" y="3232051"/>
                  <a:pt x="200918" y="3227090"/>
                </a:cubicBezTo>
                <a:cubicBezTo>
                  <a:pt x="200918" y="3222130"/>
                  <a:pt x="198437" y="3219649"/>
                  <a:pt x="193476" y="3219649"/>
                </a:cubicBezTo>
                <a:cubicBezTo>
                  <a:pt x="193476" y="3214688"/>
                  <a:pt x="192236" y="3210967"/>
                  <a:pt x="189756" y="3208487"/>
                </a:cubicBezTo>
                <a:cubicBezTo>
                  <a:pt x="187275" y="3206006"/>
                  <a:pt x="186035" y="3202285"/>
                  <a:pt x="186035" y="3197325"/>
                </a:cubicBezTo>
                <a:lnTo>
                  <a:pt x="178593" y="3197325"/>
                </a:lnTo>
                <a:cubicBezTo>
                  <a:pt x="173633" y="3202285"/>
                  <a:pt x="168671" y="3204766"/>
                  <a:pt x="163711" y="3204766"/>
                </a:cubicBezTo>
                <a:cubicBezTo>
                  <a:pt x="158750" y="3204766"/>
                  <a:pt x="157509" y="3202285"/>
                  <a:pt x="159990" y="3197325"/>
                </a:cubicBezTo>
                <a:cubicBezTo>
                  <a:pt x="162470" y="3192364"/>
                  <a:pt x="162470" y="3188643"/>
                  <a:pt x="159990" y="3186163"/>
                </a:cubicBezTo>
                <a:cubicBezTo>
                  <a:pt x="157509" y="3183682"/>
                  <a:pt x="157509" y="3179961"/>
                  <a:pt x="159990" y="3175000"/>
                </a:cubicBezTo>
                <a:cubicBezTo>
                  <a:pt x="162470" y="3170040"/>
                  <a:pt x="158750" y="3167559"/>
                  <a:pt x="148828" y="3167559"/>
                </a:cubicBezTo>
                <a:cubicBezTo>
                  <a:pt x="143867" y="3167559"/>
                  <a:pt x="141386" y="3165078"/>
                  <a:pt x="141386" y="3160118"/>
                </a:cubicBezTo>
                <a:cubicBezTo>
                  <a:pt x="141386" y="3160118"/>
                  <a:pt x="138906" y="3160118"/>
                  <a:pt x="133945" y="3160118"/>
                </a:cubicBezTo>
                <a:cubicBezTo>
                  <a:pt x="128984" y="3160118"/>
                  <a:pt x="126504" y="3157637"/>
                  <a:pt x="126504" y="3152676"/>
                </a:cubicBezTo>
                <a:lnTo>
                  <a:pt x="133945" y="3152676"/>
                </a:lnTo>
                <a:cubicBezTo>
                  <a:pt x="143867" y="3152676"/>
                  <a:pt x="148828" y="3150196"/>
                  <a:pt x="148828" y="3145235"/>
                </a:cubicBezTo>
                <a:cubicBezTo>
                  <a:pt x="148828" y="3145235"/>
                  <a:pt x="148828" y="3142754"/>
                  <a:pt x="148828" y="3137793"/>
                </a:cubicBezTo>
                <a:cubicBezTo>
                  <a:pt x="143867" y="3137793"/>
                  <a:pt x="141386" y="3136553"/>
                  <a:pt x="141386" y="3134073"/>
                </a:cubicBezTo>
                <a:cubicBezTo>
                  <a:pt x="141386" y="3131592"/>
                  <a:pt x="141386" y="3127871"/>
                  <a:pt x="141386" y="3122911"/>
                </a:cubicBezTo>
                <a:cubicBezTo>
                  <a:pt x="146347" y="3122911"/>
                  <a:pt x="146347" y="3120430"/>
                  <a:pt x="141386" y="3115469"/>
                </a:cubicBezTo>
                <a:cubicBezTo>
                  <a:pt x="136426" y="3110508"/>
                  <a:pt x="133945" y="3105547"/>
                  <a:pt x="133945" y="3100586"/>
                </a:cubicBezTo>
                <a:cubicBezTo>
                  <a:pt x="133945" y="3095626"/>
                  <a:pt x="133945" y="3090664"/>
                  <a:pt x="133945" y="3085704"/>
                </a:cubicBezTo>
                <a:lnTo>
                  <a:pt x="126504" y="3070821"/>
                </a:lnTo>
                <a:cubicBezTo>
                  <a:pt x="121543" y="3070821"/>
                  <a:pt x="119062" y="3070821"/>
                  <a:pt x="119062" y="3070821"/>
                </a:cubicBezTo>
                <a:lnTo>
                  <a:pt x="111621" y="3055938"/>
                </a:lnTo>
                <a:cubicBezTo>
                  <a:pt x="111621" y="3041055"/>
                  <a:pt x="110380" y="3033614"/>
                  <a:pt x="107900" y="3033614"/>
                </a:cubicBezTo>
                <a:cubicBezTo>
                  <a:pt x="105420" y="3033614"/>
                  <a:pt x="104179" y="3028653"/>
                  <a:pt x="104179" y="3018731"/>
                </a:cubicBezTo>
                <a:cubicBezTo>
                  <a:pt x="104179" y="3008809"/>
                  <a:pt x="102939" y="2997647"/>
                  <a:pt x="100459" y="2985245"/>
                </a:cubicBezTo>
                <a:cubicBezTo>
                  <a:pt x="97978" y="2972842"/>
                  <a:pt x="96738" y="2964160"/>
                  <a:pt x="96738" y="2959200"/>
                </a:cubicBezTo>
                <a:lnTo>
                  <a:pt x="89296" y="2951758"/>
                </a:lnTo>
                <a:cubicBezTo>
                  <a:pt x="84336" y="2946798"/>
                  <a:pt x="83095" y="2943077"/>
                  <a:pt x="85576" y="2940596"/>
                </a:cubicBezTo>
                <a:cubicBezTo>
                  <a:pt x="88057" y="2938115"/>
                  <a:pt x="93017" y="2939356"/>
                  <a:pt x="100459" y="2944317"/>
                </a:cubicBezTo>
                <a:cubicBezTo>
                  <a:pt x="107900" y="2949278"/>
                  <a:pt x="110380" y="2952998"/>
                  <a:pt x="107900" y="2955479"/>
                </a:cubicBezTo>
                <a:cubicBezTo>
                  <a:pt x="105420" y="2957960"/>
                  <a:pt x="106660" y="2961680"/>
                  <a:pt x="111621" y="2966641"/>
                </a:cubicBezTo>
                <a:cubicBezTo>
                  <a:pt x="116582" y="2961680"/>
                  <a:pt x="119062" y="2951758"/>
                  <a:pt x="119062" y="2936875"/>
                </a:cubicBezTo>
                <a:cubicBezTo>
                  <a:pt x="119062" y="2931915"/>
                  <a:pt x="124023" y="2926953"/>
                  <a:pt x="133945" y="2921993"/>
                </a:cubicBezTo>
                <a:cubicBezTo>
                  <a:pt x="133945" y="2921993"/>
                  <a:pt x="135185" y="2920753"/>
                  <a:pt x="137666" y="2918272"/>
                </a:cubicBezTo>
                <a:cubicBezTo>
                  <a:pt x="140146" y="2915791"/>
                  <a:pt x="141386" y="2914551"/>
                  <a:pt x="141386" y="2914551"/>
                </a:cubicBezTo>
                <a:cubicBezTo>
                  <a:pt x="141386" y="2914551"/>
                  <a:pt x="141386" y="2912071"/>
                  <a:pt x="141386" y="2907110"/>
                </a:cubicBezTo>
                <a:cubicBezTo>
                  <a:pt x="136426" y="2907110"/>
                  <a:pt x="133945" y="2907110"/>
                  <a:pt x="133945" y="2907110"/>
                </a:cubicBezTo>
                <a:cubicBezTo>
                  <a:pt x="128984" y="2902149"/>
                  <a:pt x="128984" y="2898428"/>
                  <a:pt x="133945" y="2895948"/>
                </a:cubicBezTo>
                <a:cubicBezTo>
                  <a:pt x="138906" y="2893467"/>
                  <a:pt x="143867" y="2892227"/>
                  <a:pt x="148828" y="2892227"/>
                </a:cubicBezTo>
                <a:lnTo>
                  <a:pt x="141386" y="2877344"/>
                </a:lnTo>
                <a:cubicBezTo>
                  <a:pt x="136426" y="2877344"/>
                  <a:pt x="136426" y="2872383"/>
                  <a:pt x="141386" y="2862461"/>
                </a:cubicBezTo>
                <a:cubicBezTo>
                  <a:pt x="146347" y="2852539"/>
                  <a:pt x="148828" y="2842618"/>
                  <a:pt x="148828" y="2832696"/>
                </a:cubicBezTo>
                <a:close/>
                <a:moveTo>
                  <a:pt x="446949" y="2830370"/>
                </a:moveTo>
                <a:cubicBezTo>
                  <a:pt x="447879" y="2829440"/>
                  <a:pt x="450205" y="2832696"/>
                  <a:pt x="453925" y="2840137"/>
                </a:cubicBezTo>
                <a:lnTo>
                  <a:pt x="439043" y="2847579"/>
                </a:lnTo>
                <a:lnTo>
                  <a:pt x="446484" y="2832696"/>
                </a:lnTo>
                <a:cubicBezTo>
                  <a:pt x="446484" y="2831456"/>
                  <a:pt x="446639" y="2830681"/>
                  <a:pt x="446949" y="2830370"/>
                </a:cubicBezTo>
                <a:close/>
                <a:moveTo>
                  <a:pt x="550664" y="2825254"/>
                </a:moveTo>
                <a:cubicBezTo>
                  <a:pt x="555625" y="2830215"/>
                  <a:pt x="556865" y="2835176"/>
                  <a:pt x="554384" y="2840137"/>
                </a:cubicBezTo>
                <a:cubicBezTo>
                  <a:pt x="551904" y="2845098"/>
                  <a:pt x="549424" y="2847579"/>
                  <a:pt x="546943" y="2847579"/>
                </a:cubicBezTo>
                <a:cubicBezTo>
                  <a:pt x="544463" y="2847579"/>
                  <a:pt x="543222" y="2845098"/>
                  <a:pt x="543222" y="2840137"/>
                </a:cubicBezTo>
                <a:close/>
                <a:moveTo>
                  <a:pt x="6027538" y="2817813"/>
                </a:moveTo>
                <a:cubicBezTo>
                  <a:pt x="6027538" y="2817813"/>
                  <a:pt x="6030019" y="2820294"/>
                  <a:pt x="6034979" y="2825254"/>
                </a:cubicBezTo>
                <a:lnTo>
                  <a:pt x="6027538" y="2825254"/>
                </a:lnTo>
                <a:close/>
                <a:moveTo>
                  <a:pt x="599033" y="2817813"/>
                </a:moveTo>
                <a:cubicBezTo>
                  <a:pt x="596553" y="2817813"/>
                  <a:pt x="595312" y="2821534"/>
                  <a:pt x="595312" y="2828975"/>
                </a:cubicBezTo>
                <a:cubicBezTo>
                  <a:pt x="595312" y="2836416"/>
                  <a:pt x="594072" y="2840137"/>
                  <a:pt x="591592" y="2840137"/>
                </a:cubicBezTo>
                <a:cubicBezTo>
                  <a:pt x="589111" y="2840137"/>
                  <a:pt x="587871" y="2840137"/>
                  <a:pt x="587871" y="2840137"/>
                </a:cubicBezTo>
                <a:cubicBezTo>
                  <a:pt x="587871" y="2845098"/>
                  <a:pt x="589111" y="2847579"/>
                  <a:pt x="591592" y="2847579"/>
                </a:cubicBezTo>
                <a:cubicBezTo>
                  <a:pt x="594072" y="2847579"/>
                  <a:pt x="595312" y="2847579"/>
                  <a:pt x="595312" y="2847579"/>
                </a:cubicBezTo>
                <a:cubicBezTo>
                  <a:pt x="600273" y="2847579"/>
                  <a:pt x="605234" y="2850059"/>
                  <a:pt x="610195" y="2855020"/>
                </a:cubicBezTo>
                <a:lnTo>
                  <a:pt x="617637" y="2855020"/>
                </a:lnTo>
                <a:cubicBezTo>
                  <a:pt x="617637" y="2850059"/>
                  <a:pt x="616396" y="2846339"/>
                  <a:pt x="613916" y="2843858"/>
                </a:cubicBezTo>
                <a:cubicBezTo>
                  <a:pt x="611436" y="2841377"/>
                  <a:pt x="610195" y="2838897"/>
                  <a:pt x="610195" y="2836416"/>
                </a:cubicBezTo>
                <a:cubicBezTo>
                  <a:pt x="610195" y="2833936"/>
                  <a:pt x="610195" y="2832696"/>
                  <a:pt x="610195" y="2832696"/>
                </a:cubicBezTo>
                <a:cubicBezTo>
                  <a:pt x="610195" y="2827735"/>
                  <a:pt x="608955" y="2824014"/>
                  <a:pt x="606474" y="2821534"/>
                </a:cubicBezTo>
                <a:cubicBezTo>
                  <a:pt x="603994" y="2819053"/>
                  <a:pt x="601513" y="2817813"/>
                  <a:pt x="599033" y="2817813"/>
                </a:cubicBezTo>
                <a:close/>
                <a:moveTo>
                  <a:pt x="6079628" y="2810372"/>
                </a:moveTo>
                <a:cubicBezTo>
                  <a:pt x="6079628" y="2810372"/>
                  <a:pt x="6079628" y="2812852"/>
                  <a:pt x="6079628" y="2817813"/>
                </a:cubicBezTo>
                <a:cubicBezTo>
                  <a:pt x="6079628" y="2822774"/>
                  <a:pt x="6077148" y="2825254"/>
                  <a:pt x="6072187" y="2825254"/>
                </a:cubicBezTo>
                <a:cubicBezTo>
                  <a:pt x="6067225" y="2825254"/>
                  <a:pt x="6064745" y="2824014"/>
                  <a:pt x="6064745" y="2821534"/>
                </a:cubicBezTo>
                <a:cubicBezTo>
                  <a:pt x="6064745" y="2819053"/>
                  <a:pt x="6067225" y="2817813"/>
                  <a:pt x="6072187" y="2817813"/>
                </a:cubicBezTo>
                <a:cubicBezTo>
                  <a:pt x="6077148" y="2812852"/>
                  <a:pt x="6079628" y="2810372"/>
                  <a:pt x="6079628" y="2810372"/>
                </a:cubicBezTo>
                <a:close/>
                <a:moveTo>
                  <a:pt x="394394" y="2802930"/>
                </a:moveTo>
                <a:cubicBezTo>
                  <a:pt x="404316" y="2802930"/>
                  <a:pt x="406797" y="2807891"/>
                  <a:pt x="401836" y="2817813"/>
                </a:cubicBezTo>
                <a:cubicBezTo>
                  <a:pt x="401836" y="2817813"/>
                  <a:pt x="399355" y="2820294"/>
                  <a:pt x="394394" y="2825254"/>
                </a:cubicBezTo>
                <a:close/>
                <a:moveTo>
                  <a:pt x="104179" y="2802930"/>
                </a:moveTo>
                <a:cubicBezTo>
                  <a:pt x="109140" y="2802930"/>
                  <a:pt x="111621" y="2805411"/>
                  <a:pt x="111621" y="2810372"/>
                </a:cubicBezTo>
                <a:lnTo>
                  <a:pt x="119062" y="2825254"/>
                </a:lnTo>
                <a:cubicBezTo>
                  <a:pt x="124023" y="2830215"/>
                  <a:pt x="124023" y="2835176"/>
                  <a:pt x="119062" y="2840137"/>
                </a:cubicBezTo>
                <a:cubicBezTo>
                  <a:pt x="119062" y="2840137"/>
                  <a:pt x="117822" y="2840137"/>
                  <a:pt x="115342" y="2840137"/>
                </a:cubicBezTo>
                <a:cubicBezTo>
                  <a:pt x="112861" y="2840137"/>
                  <a:pt x="111621" y="2837657"/>
                  <a:pt x="111621" y="2832696"/>
                </a:cubicBezTo>
                <a:cubicBezTo>
                  <a:pt x="106660" y="2822774"/>
                  <a:pt x="101699" y="2817813"/>
                  <a:pt x="96738" y="2817813"/>
                </a:cubicBezTo>
                <a:close/>
                <a:moveTo>
                  <a:pt x="5886151" y="2798279"/>
                </a:moveTo>
                <a:cubicBezTo>
                  <a:pt x="5888632" y="2797660"/>
                  <a:pt x="5891112" y="2797969"/>
                  <a:pt x="5893593" y="2799209"/>
                </a:cubicBezTo>
                <a:cubicBezTo>
                  <a:pt x="5898554" y="2801690"/>
                  <a:pt x="5901035" y="2804170"/>
                  <a:pt x="5901035" y="2806651"/>
                </a:cubicBezTo>
                <a:cubicBezTo>
                  <a:pt x="5901035" y="2809131"/>
                  <a:pt x="5897313" y="2810372"/>
                  <a:pt x="5889872" y="2810372"/>
                </a:cubicBezTo>
                <a:cubicBezTo>
                  <a:pt x="5882431" y="2810372"/>
                  <a:pt x="5878710" y="2807891"/>
                  <a:pt x="5878710" y="2802930"/>
                </a:cubicBezTo>
                <a:cubicBezTo>
                  <a:pt x="5881191" y="2800450"/>
                  <a:pt x="5883671" y="2798900"/>
                  <a:pt x="5886151" y="2798279"/>
                </a:cubicBezTo>
                <a:close/>
                <a:moveTo>
                  <a:pt x="416718" y="2795489"/>
                </a:moveTo>
                <a:lnTo>
                  <a:pt x="416718" y="2802930"/>
                </a:lnTo>
                <a:cubicBezTo>
                  <a:pt x="411758" y="2802930"/>
                  <a:pt x="409277" y="2801690"/>
                  <a:pt x="409277" y="2799209"/>
                </a:cubicBezTo>
                <a:cubicBezTo>
                  <a:pt x="409277" y="2796729"/>
                  <a:pt x="411758" y="2795489"/>
                  <a:pt x="416718" y="2795489"/>
                </a:cubicBezTo>
                <a:close/>
                <a:moveTo>
                  <a:pt x="550664" y="2780606"/>
                </a:moveTo>
                <a:cubicBezTo>
                  <a:pt x="555625" y="2780606"/>
                  <a:pt x="558105" y="2781846"/>
                  <a:pt x="558105" y="2784327"/>
                </a:cubicBezTo>
                <a:cubicBezTo>
                  <a:pt x="558105" y="2786807"/>
                  <a:pt x="558105" y="2793008"/>
                  <a:pt x="558105" y="2802930"/>
                </a:cubicBezTo>
                <a:lnTo>
                  <a:pt x="558105" y="2817813"/>
                </a:lnTo>
                <a:lnTo>
                  <a:pt x="550664" y="2810372"/>
                </a:lnTo>
                <a:cubicBezTo>
                  <a:pt x="545703" y="2795489"/>
                  <a:pt x="545703" y="2785567"/>
                  <a:pt x="550664" y="2780606"/>
                </a:cubicBezTo>
                <a:close/>
                <a:moveTo>
                  <a:pt x="364628" y="2776885"/>
                </a:moveTo>
                <a:lnTo>
                  <a:pt x="364628" y="2810372"/>
                </a:lnTo>
                <a:cubicBezTo>
                  <a:pt x="364628" y="2810372"/>
                  <a:pt x="363388" y="2809131"/>
                  <a:pt x="360908" y="2806651"/>
                </a:cubicBezTo>
                <a:cubicBezTo>
                  <a:pt x="358427" y="2804170"/>
                  <a:pt x="357187" y="2802930"/>
                  <a:pt x="357187" y="2802930"/>
                </a:cubicBezTo>
                <a:cubicBezTo>
                  <a:pt x="357187" y="2797969"/>
                  <a:pt x="358427" y="2794249"/>
                  <a:pt x="360908" y="2791768"/>
                </a:cubicBezTo>
                <a:cubicBezTo>
                  <a:pt x="363388" y="2789287"/>
                  <a:pt x="364628" y="2784327"/>
                  <a:pt x="364628" y="2776885"/>
                </a:cubicBezTo>
                <a:close/>
                <a:moveTo>
                  <a:pt x="494853" y="2773165"/>
                </a:moveTo>
                <a:cubicBezTo>
                  <a:pt x="497334" y="2773165"/>
                  <a:pt x="498574" y="2774405"/>
                  <a:pt x="498574" y="2776885"/>
                </a:cubicBezTo>
                <a:cubicBezTo>
                  <a:pt x="498574" y="2779366"/>
                  <a:pt x="496094" y="2780606"/>
                  <a:pt x="491132" y="2780606"/>
                </a:cubicBezTo>
                <a:cubicBezTo>
                  <a:pt x="491132" y="2775645"/>
                  <a:pt x="492373" y="2773165"/>
                  <a:pt x="494853" y="2773165"/>
                </a:cubicBezTo>
                <a:close/>
                <a:moveTo>
                  <a:pt x="528339" y="2765723"/>
                </a:moveTo>
                <a:lnTo>
                  <a:pt x="535781" y="2773165"/>
                </a:lnTo>
                <a:lnTo>
                  <a:pt x="535781" y="2780606"/>
                </a:lnTo>
                <a:cubicBezTo>
                  <a:pt x="535781" y="2780606"/>
                  <a:pt x="533301" y="2778125"/>
                  <a:pt x="528339" y="2773165"/>
                </a:cubicBezTo>
                <a:close/>
                <a:moveTo>
                  <a:pt x="148828" y="2758282"/>
                </a:moveTo>
                <a:lnTo>
                  <a:pt x="156269" y="2758282"/>
                </a:lnTo>
                <a:cubicBezTo>
                  <a:pt x="156269" y="2763242"/>
                  <a:pt x="153789" y="2768204"/>
                  <a:pt x="148828" y="2773165"/>
                </a:cubicBezTo>
                <a:close/>
                <a:moveTo>
                  <a:pt x="5886151" y="2750840"/>
                </a:moveTo>
                <a:lnTo>
                  <a:pt x="5901035" y="2750840"/>
                </a:lnTo>
                <a:cubicBezTo>
                  <a:pt x="5901035" y="2755801"/>
                  <a:pt x="5901035" y="2758282"/>
                  <a:pt x="5901035" y="2758282"/>
                </a:cubicBezTo>
                <a:cubicBezTo>
                  <a:pt x="5901035" y="2758282"/>
                  <a:pt x="5898554" y="2758282"/>
                  <a:pt x="5893593" y="2758282"/>
                </a:cubicBezTo>
                <a:cubicBezTo>
                  <a:pt x="5888631" y="2758282"/>
                  <a:pt x="5886151" y="2755801"/>
                  <a:pt x="5886151" y="2750840"/>
                </a:cubicBezTo>
                <a:close/>
                <a:moveTo>
                  <a:pt x="89296" y="2735957"/>
                </a:moveTo>
                <a:cubicBezTo>
                  <a:pt x="94258" y="2735957"/>
                  <a:pt x="97978" y="2738438"/>
                  <a:pt x="100459" y="2743399"/>
                </a:cubicBezTo>
                <a:cubicBezTo>
                  <a:pt x="102939" y="2748360"/>
                  <a:pt x="104179" y="2753321"/>
                  <a:pt x="104179" y="2758282"/>
                </a:cubicBezTo>
                <a:cubicBezTo>
                  <a:pt x="104179" y="2763242"/>
                  <a:pt x="104179" y="2766963"/>
                  <a:pt x="104179" y="2769444"/>
                </a:cubicBezTo>
                <a:cubicBezTo>
                  <a:pt x="104179" y="2771924"/>
                  <a:pt x="104179" y="2775645"/>
                  <a:pt x="104179" y="2780606"/>
                </a:cubicBezTo>
                <a:cubicBezTo>
                  <a:pt x="109140" y="2790528"/>
                  <a:pt x="109140" y="2795489"/>
                  <a:pt x="104179" y="2795489"/>
                </a:cubicBezTo>
                <a:cubicBezTo>
                  <a:pt x="104179" y="2790528"/>
                  <a:pt x="101699" y="2788047"/>
                  <a:pt x="96738" y="2788047"/>
                </a:cubicBezTo>
                <a:cubicBezTo>
                  <a:pt x="91777" y="2788047"/>
                  <a:pt x="90537" y="2785567"/>
                  <a:pt x="93017" y="2780606"/>
                </a:cubicBezTo>
                <a:cubicBezTo>
                  <a:pt x="95498" y="2775645"/>
                  <a:pt x="94258" y="2768204"/>
                  <a:pt x="89296" y="2758282"/>
                </a:cubicBezTo>
                <a:cubicBezTo>
                  <a:pt x="84336" y="2748360"/>
                  <a:pt x="81855" y="2742159"/>
                  <a:pt x="81855" y="2739678"/>
                </a:cubicBezTo>
                <a:cubicBezTo>
                  <a:pt x="81855" y="2737198"/>
                  <a:pt x="84336" y="2735957"/>
                  <a:pt x="89296" y="2735957"/>
                </a:cubicBezTo>
                <a:close/>
                <a:moveTo>
                  <a:pt x="6005214" y="2721075"/>
                </a:moveTo>
                <a:lnTo>
                  <a:pt x="6012655" y="2721075"/>
                </a:lnTo>
                <a:cubicBezTo>
                  <a:pt x="6012655" y="2721075"/>
                  <a:pt x="6012655" y="2722315"/>
                  <a:pt x="6012655" y="2724795"/>
                </a:cubicBezTo>
                <a:cubicBezTo>
                  <a:pt x="6012655" y="2727276"/>
                  <a:pt x="6010175" y="2728516"/>
                  <a:pt x="6005214" y="2728516"/>
                </a:cubicBezTo>
                <a:lnTo>
                  <a:pt x="5997773" y="2728516"/>
                </a:lnTo>
                <a:close/>
                <a:moveTo>
                  <a:pt x="744140" y="2713633"/>
                </a:moveTo>
                <a:lnTo>
                  <a:pt x="744140" y="2721075"/>
                </a:lnTo>
                <a:lnTo>
                  <a:pt x="744140" y="2728516"/>
                </a:lnTo>
                <a:cubicBezTo>
                  <a:pt x="749101" y="2723555"/>
                  <a:pt x="751582" y="2719835"/>
                  <a:pt x="751582" y="2717354"/>
                </a:cubicBezTo>
                <a:cubicBezTo>
                  <a:pt x="751582" y="2714873"/>
                  <a:pt x="749101" y="2713633"/>
                  <a:pt x="744140" y="2713633"/>
                </a:cubicBezTo>
                <a:close/>
                <a:moveTo>
                  <a:pt x="461367" y="2713633"/>
                </a:moveTo>
                <a:cubicBezTo>
                  <a:pt x="461367" y="2713633"/>
                  <a:pt x="462607" y="2714873"/>
                  <a:pt x="465088" y="2717354"/>
                </a:cubicBezTo>
                <a:cubicBezTo>
                  <a:pt x="467568" y="2719835"/>
                  <a:pt x="471289" y="2721075"/>
                  <a:pt x="476250" y="2721075"/>
                </a:cubicBezTo>
                <a:lnTo>
                  <a:pt x="483691" y="2728516"/>
                </a:lnTo>
                <a:cubicBezTo>
                  <a:pt x="478730" y="2728516"/>
                  <a:pt x="473769" y="2726035"/>
                  <a:pt x="468808" y="2721075"/>
                </a:cubicBezTo>
                <a:close/>
                <a:moveTo>
                  <a:pt x="602754" y="2706192"/>
                </a:moveTo>
                <a:lnTo>
                  <a:pt x="610195" y="2728516"/>
                </a:lnTo>
                <a:cubicBezTo>
                  <a:pt x="610195" y="2728516"/>
                  <a:pt x="612675" y="2738438"/>
                  <a:pt x="617637" y="2758282"/>
                </a:cubicBezTo>
                <a:lnTo>
                  <a:pt x="632519" y="2802930"/>
                </a:lnTo>
                <a:lnTo>
                  <a:pt x="632519" y="2795489"/>
                </a:lnTo>
                <a:cubicBezTo>
                  <a:pt x="632519" y="2790528"/>
                  <a:pt x="631279" y="2781846"/>
                  <a:pt x="628799" y="2769444"/>
                </a:cubicBezTo>
                <a:cubicBezTo>
                  <a:pt x="626318" y="2757042"/>
                  <a:pt x="625078" y="2745880"/>
                  <a:pt x="625078" y="2735957"/>
                </a:cubicBezTo>
                <a:cubicBezTo>
                  <a:pt x="625078" y="2726035"/>
                  <a:pt x="622598" y="2718594"/>
                  <a:pt x="617637" y="2713633"/>
                </a:cubicBezTo>
                <a:cubicBezTo>
                  <a:pt x="612675" y="2708673"/>
                  <a:pt x="607715" y="2706192"/>
                  <a:pt x="602754" y="2706192"/>
                </a:cubicBezTo>
                <a:close/>
                <a:moveTo>
                  <a:pt x="5826620" y="2691309"/>
                </a:moveTo>
                <a:cubicBezTo>
                  <a:pt x="5831581" y="2691309"/>
                  <a:pt x="5832821" y="2692549"/>
                  <a:pt x="5830341" y="2695030"/>
                </a:cubicBezTo>
                <a:cubicBezTo>
                  <a:pt x="5827861" y="2697510"/>
                  <a:pt x="5824140" y="2698750"/>
                  <a:pt x="5819179" y="2698750"/>
                </a:cubicBezTo>
                <a:lnTo>
                  <a:pt x="5811737" y="2698750"/>
                </a:lnTo>
                <a:close/>
                <a:moveTo>
                  <a:pt x="401836" y="2691309"/>
                </a:moveTo>
                <a:cubicBezTo>
                  <a:pt x="406797" y="2691309"/>
                  <a:pt x="404316" y="2693790"/>
                  <a:pt x="394394" y="2698750"/>
                </a:cubicBezTo>
                <a:lnTo>
                  <a:pt x="386953" y="2698750"/>
                </a:lnTo>
                <a:close/>
                <a:moveTo>
                  <a:pt x="654844" y="2683868"/>
                </a:moveTo>
                <a:cubicBezTo>
                  <a:pt x="649882" y="2683868"/>
                  <a:pt x="649882" y="2688828"/>
                  <a:pt x="654844" y="2698750"/>
                </a:cubicBezTo>
                <a:cubicBezTo>
                  <a:pt x="654844" y="2698750"/>
                  <a:pt x="654844" y="2701231"/>
                  <a:pt x="654844" y="2706192"/>
                </a:cubicBezTo>
                <a:cubicBezTo>
                  <a:pt x="649882" y="2711153"/>
                  <a:pt x="648643" y="2714873"/>
                  <a:pt x="651123" y="2717354"/>
                </a:cubicBezTo>
                <a:cubicBezTo>
                  <a:pt x="653603" y="2719835"/>
                  <a:pt x="657324" y="2721075"/>
                  <a:pt x="662285" y="2721075"/>
                </a:cubicBezTo>
                <a:lnTo>
                  <a:pt x="669726" y="2721075"/>
                </a:lnTo>
                <a:lnTo>
                  <a:pt x="669726" y="2713633"/>
                </a:lnTo>
                <a:cubicBezTo>
                  <a:pt x="669726" y="2713633"/>
                  <a:pt x="669726" y="2711153"/>
                  <a:pt x="669726" y="2706192"/>
                </a:cubicBezTo>
                <a:close/>
                <a:moveTo>
                  <a:pt x="572988" y="2683868"/>
                </a:moveTo>
                <a:lnTo>
                  <a:pt x="558105" y="2691309"/>
                </a:lnTo>
                <a:cubicBezTo>
                  <a:pt x="558105" y="2696270"/>
                  <a:pt x="560586" y="2698750"/>
                  <a:pt x="565546" y="2698750"/>
                </a:cubicBezTo>
                <a:cubicBezTo>
                  <a:pt x="570508" y="2698750"/>
                  <a:pt x="571748" y="2701231"/>
                  <a:pt x="569267" y="2706192"/>
                </a:cubicBezTo>
                <a:cubicBezTo>
                  <a:pt x="566787" y="2711153"/>
                  <a:pt x="565546" y="2718594"/>
                  <a:pt x="565546" y="2728516"/>
                </a:cubicBezTo>
                <a:cubicBezTo>
                  <a:pt x="565546" y="2738438"/>
                  <a:pt x="568027" y="2743399"/>
                  <a:pt x="572988" y="2743399"/>
                </a:cubicBezTo>
                <a:lnTo>
                  <a:pt x="587871" y="2735957"/>
                </a:lnTo>
                <a:cubicBezTo>
                  <a:pt x="592832" y="2730997"/>
                  <a:pt x="592832" y="2728516"/>
                  <a:pt x="587871" y="2728516"/>
                </a:cubicBezTo>
                <a:lnTo>
                  <a:pt x="580429" y="2706192"/>
                </a:lnTo>
                <a:cubicBezTo>
                  <a:pt x="580429" y="2691309"/>
                  <a:pt x="577949" y="2683868"/>
                  <a:pt x="572988" y="2683868"/>
                </a:cubicBezTo>
                <a:close/>
                <a:moveTo>
                  <a:pt x="74414" y="2683868"/>
                </a:moveTo>
                <a:lnTo>
                  <a:pt x="81855" y="2691309"/>
                </a:lnTo>
                <a:cubicBezTo>
                  <a:pt x="86816" y="2706192"/>
                  <a:pt x="89296" y="2713633"/>
                  <a:pt x="89296" y="2713633"/>
                </a:cubicBezTo>
                <a:lnTo>
                  <a:pt x="81855" y="2721075"/>
                </a:lnTo>
                <a:lnTo>
                  <a:pt x="74414" y="2713633"/>
                </a:lnTo>
                <a:cubicBezTo>
                  <a:pt x="79375" y="2708673"/>
                  <a:pt x="80615" y="2706192"/>
                  <a:pt x="78135" y="2706192"/>
                </a:cubicBezTo>
                <a:cubicBezTo>
                  <a:pt x="75654" y="2706192"/>
                  <a:pt x="74414" y="2698750"/>
                  <a:pt x="74414" y="2683868"/>
                </a:cubicBezTo>
                <a:close/>
                <a:moveTo>
                  <a:pt x="208359" y="2676426"/>
                </a:moveTo>
                <a:cubicBezTo>
                  <a:pt x="213320" y="2676426"/>
                  <a:pt x="215800" y="2683868"/>
                  <a:pt x="215800" y="2698750"/>
                </a:cubicBezTo>
                <a:cubicBezTo>
                  <a:pt x="215800" y="2713633"/>
                  <a:pt x="217041" y="2721075"/>
                  <a:pt x="219521" y="2721075"/>
                </a:cubicBezTo>
                <a:cubicBezTo>
                  <a:pt x="222002" y="2721075"/>
                  <a:pt x="223242" y="2723555"/>
                  <a:pt x="223242" y="2728516"/>
                </a:cubicBezTo>
                <a:cubicBezTo>
                  <a:pt x="218281" y="2748360"/>
                  <a:pt x="220761" y="2758282"/>
                  <a:pt x="230683" y="2758282"/>
                </a:cubicBezTo>
                <a:cubicBezTo>
                  <a:pt x="230683" y="2758282"/>
                  <a:pt x="233164" y="2753321"/>
                  <a:pt x="238125" y="2743399"/>
                </a:cubicBezTo>
                <a:cubicBezTo>
                  <a:pt x="243086" y="2733477"/>
                  <a:pt x="248047" y="2728516"/>
                  <a:pt x="253007" y="2728516"/>
                </a:cubicBezTo>
                <a:lnTo>
                  <a:pt x="253007" y="2721075"/>
                </a:lnTo>
                <a:cubicBezTo>
                  <a:pt x="253007" y="2716114"/>
                  <a:pt x="254248" y="2712393"/>
                  <a:pt x="256728" y="2709913"/>
                </a:cubicBezTo>
                <a:cubicBezTo>
                  <a:pt x="259209" y="2707432"/>
                  <a:pt x="262929" y="2708673"/>
                  <a:pt x="267890" y="2713633"/>
                </a:cubicBezTo>
                <a:cubicBezTo>
                  <a:pt x="272851" y="2718594"/>
                  <a:pt x="277812" y="2718594"/>
                  <a:pt x="282773" y="2713633"/>
                </a:cubicBezTo>
                <a:lnTo>
                  <a:pt x="282773" y="2721075"/>
                </a:lnTo>
                <a:cubicBezTo>
                  <a:pt x="282773" y="2726035"/>
                  <a:pt x="280292" y="2728516"/>
                  <a:pt x="275332" y="2728516"/>
                </a:cubicBezTo>
                <a:cubicBezTo>
                  <a:pt x="270371" y="2728516"/>
                  <a:pt x="269131" y="2729756"/>
                  <a:pt x="271611" y="2732237"/>
                </a:cubicBezTo>
                <a:cubicBezTo>
                  <a:pt x="274092" y="2734717"/>
                  <a:pt x="277812" y="2735957"/>
                  <a:pt x="282773" y="2735957"/>
                </a:cubicBezTo>
                <a:cubicBezTo>
                  <a:pt x="287734" y="2735957"/>
                  <a:pt x="290214" y="2737198"/>
                  <a:pt x="290214" y="2739678"/>
                </a:cubicBezTo>
                <a:cubicBezTo>
                  <a:pt x="290214" y="2742159"/>
                  <a:pt x="290214" y="2743399"/>
                  <a:pt x="290214" y="2743399"/>
                </a:cubicBezTo>
                <a:lnTo>
                  <a:pt x="267890" y="2750840"/>
                </a:lnTo>
                <a:lnTo>
                  <a:pt x="253007" y="2750840"/>
                </a:lnTo>
                <a:lnTo>
                  <a:pt x="260449" y="2758282"/>
                </a:lnTo>
                <a:cubicBezTo>
                  <a:pt x="270371" y="2763242"/>
                  <a:pt x="274092" y="2769444"/>
                  <a:pt x="271611" y="2776885"/>
                </a:cubicBezTo>
                <a:cubicBezTo>
                  <a:pt x="269131" y="2784327"/>
                  <a:pt x="270371" y="2788047"/>
                  <a:pt x="275332" y="2788047"/>
                </a:cubicBezTo>
                <a:lnTo>
                  <a:pt x="275332" y="2795489"/>
                </a:lnTo>
                <a:lnTo>
                  <a:pt x="260449" y="2788047"/>
                </a:lnTo>
                <a:lnTo>
                  <a:pt x="253007" y="2795489"/>
                </a:lnTo>
                <a:cubicBezTo>
                  <a:pt x="253007" y="2795489"/>
                  <a:pt x="253007" y="2797969"/>
                  <a:pt x="253007" y="2802930"/>
                </a:cubicBezTo>
                <a:cubicBezTo>
                  <a:pt x="257968" y="2802930"/>
                  <a:pt x="260449" y="2804170"/>
                  <a:pt x="260449" y="2806651"/>
                </a:cubicBezTo>
                <a:cubicBezTo>
                  <a:pt x="260449" y="2809131"/>
                  <a:pt x="257968" y="2810372"/>
                  <a:pt x="253007" y="2810372"/>
                </a:cubicBezTo>
                <a:lnTo>
                  <a:pt x="260449" y="2825254"/>
                </a:lnTo>
                <a:lnTo>
                  <a:pt x="290214" y="2832696"/>
                </a:lnTo>
                <a:cubicBezTo>
                  <a:pt x="290214" y="2837657"/>
                  <a:pt x="288974" y="2840137"/>
                  <a:pt x="286494" y="2840137"/>
                </a:cubicBezTo>
                <a:cubicBezTo>
                  <a:pt x="284013" y="2840137"/>
                  <a:pt x="282773" y="2842618"/>
                  <a:pt x="282773" y="2847579"/>
                </a:cubicBezTo>
                <a:cubicBezTo>
                  <a:pt x="287734" y="2852539"/>
                  <a:pt x="288974" y="2856260"/>
                  <a:pt x="286494" y="2858741"/>
                </a:cubicBezTo>
                <a:cubicBezTo>
                  <a:pt x="284013" y="2861221"/>
                  <a:pt x="282773" y="2862461"/>
                  <a:pt x="282773" y="2862461"/>
                </a:cubicBezTo>
                <a:cubicBezTo>
                  <a:pt x="282773" y="2877344"/>
                  <a:pt x="290214" y="2892227"/>
                  <a:pt x="305097" y="2907110"/>
                </a:cubicBezTo>
                <a:lnTo>
                  <a:pt x="312539" y="2907110"/>
                </a:lnTo>
                <a:lnTo>
                  <a:pt x="305097" y="2914551"/>
                </a:lnTo>
                <a:cubicBezTo>
                  <a:pt x="295176" y="2919512"/>
                  <a:pt x="290214" y="2924473"/>
                  <a:pt x="290214" y="2929434"/>
                </a:cubicBezTo>
                <a:cubicBezTo>
                  <a:pt x="290214" y="2934395"/>
                  <a:pt x="287734" y="2939356"/>
                  <a:pt x="282773" y="2944317"/>
                </a:cubicBezTo>
                <a:cubicBezTo>
                  <a:pt x="277812" y="2949278"/>
                  <a:pt x="277812" y="2954239"/>
                  <a:pt x="282773" y="2959200"/>
                </a:cubicBezTo>
                <a:cubicBezTo>
                  <a:pt x="282773" y="2964160"/>
                  <a:pt x="282773" y="2966641"/>
                  <a:pt x="282773" y="2966641"/>
                </a:cubicBezTo>
                <a:cubicBezTo>
                  <a:pt x="277812" y="2971602"/>
                  <a:pt x="279052" y="2974082"/>
                  <a:pt x="286494" y="2974082"/>
                </a:cubicBezTo>
                <a:cubicBezTo>
                  <a:pt x="293935" y="2974082"/>
                  <a:pt x="297656" y="2976563"/>
                  <a:pt x="297656" y="2981524"/>
                </a:cubicBezTo>
                <a:lnTo>
                  <a:pt x="319980" y="3011290"/>
                </a:lnTo>
                <a:cubicBezTo>
                  <a:pt x="324941" y="3016250"/>
                  <a:pt x="324941" y="3018731"/>
                  <a:pt x="319980" y="3018731"/>
                </a:cubicBezTo>
                <a:cubicBezTo>
                  <a:pt x="310058" y="3018731"/>
                  <a:pt x="305097" y="3016250"/>
                  <a:pt x="305097" y="3011290"/>
                </a:cubicBezTo>
                <a:cubicBezTo>
                  <a:pt x="300136" y="3006329"/>
                  <a:pt x="295176" y="3001367"/>
                  <a:pt x="290214" y="2996407"/>
                </a:cubicBezTo>
                <a:cubicBezTo>
                  <a:pt x="285254" y="2991446"/>
                  <a:pt x="280292" y="2988965"/>
                  <a:pt x="275332" y="2988965"/>
                </a:cubicBezTo>
                <a:cubicBezTo>
                  <a:pt x="275332" y="2993926"/>
                  <a:pt x="275332" y="2996407"/>
                  <a:pt x="275332" y="2996407"/>
                </a:cubicBezTo>
                <a:cubicBezTo>
                  <a:pt x="275332" y="2996407"/>
                  <a:pt x="272851" y="2996407"/>
                  <a:pt x="267890" y="2996407"/>
                </a:cubicBezTo>
                <a:cubicBezTo>
                  <a:pt x="267890" y="2996407"/>
                  <a:pt x="266650" y="2993926"/>
                  <a:pt x="264170" y="2988965"/>
                </a:cubicBezTo>
                <a:cubicBezTo>
                  <a:pt x="261689" y="2984005"/>
                  <a:pt x="262929" y="2979043"/>
                  <a:pt x="267890" y="2974082"/>
                </a:cubicBezTo>
                <a:cubicBezTo>
                  <a:pt x="272851" y="2969122"/>
                  <a:pt x="274092" y="2962920"/>
                  <a:pt x="271611" y="2955479"/>
                </a:cubicBezTo>
                <a:cubicBezTo>
                  <a:pt x="269131" y="2948038"/>
                  <a:pt x="265410" y="2941836"/>
                  <a:pt x="260449" y="2936875"/>
                </a:cubicBezTo>
                <a:lnTo>
                  <a:pt x="253007" y="2936875"/>
                </a:lnTo>
                <a:lnTo>
                  <a:pt x="260449" y="2921993"/>
                </a:lnTo>
                <a:cubicBezTo>
                  <a:pt x="260449" y="2907110"/>
                  <a:pt x="262929" y="2899668"/>
                  <a:pt x="267890" y="2899668"/>
                </a:cubicBezTo>
                <a:cubicBezTo>
                  <a:pt x="272851" y="2899668"/>
                  <a:pt x="274092" y="2897188"/>
                  <a:pt x="271611" y="2892227"/>
                </a:cubicBezTo>
                <a:cubicBezTo>
                  <a:pt x="269131" y="2887266"/>
                  <a:pt x="267890" y="2879825"/>
                  <a:pt x="267890" y="2869903"/>
                </a:cubicBezTo>
                <a:cubicBezTo>
                  <a:pt x="267890" y="2859981"/>
                  <a:pt x="265410" y="2852539"/>
                  <a:pt x="260449" y="2847579"/>
                </a:cubicBezTo>
                <a:cubicBezTo>
                  <a:pt x="255488" y="2842618"/>
                  <a:pt x="251767" y="2841377"/>
                  <a:pt x="249287" y="2843858"/>
                </a:cubicBezTo>
                <a:cubicBezTo>
                  <a:pt x="246806" y="2846339"/>
                  <a:pt x="245566" y="2850059"/>
                  <a:pt x="245566" y="2855020"/>
                </a:cubicBezTo>
                <a:cubicBezTo>
                  <a:pt x="245566" y="2859981"/>
                  <a:pt x="244326" y="2864942"/>
                  <a:pt x="241845" y="2869903"/>
                </a:cubicBezTo>
                <a:cubicBezTo>
                  <a:pt x="239365" y="2874864"/>
                  <a:pt x="233164" y="2877344"/>
                  <a:pt x="223242" y="2877344"/>
                </a:cubicBezTo>
                <a:cubicBezTo>
                  <a:pt x="223242" y="2877344"/>
                  <a:pt x="222002" y="2876104"/>
                  <a:pt x="219521" y="2873623"/>
                </a:cubicBezTo>
                <a:cubicBezTo>
                  <a:pt x="217041" y="2871143"/>
                  <a:pt x="215800" y="2869903"/>
                  <a:pt x="215800" y="2869903"/>
                </a:cubicBezTo>
                <a:cubicBezTo>
                  <a:pt x="220761" y="2864942"/>
                  <a:pt x="223242" y="2864942"/>
                  <a:pt x="223242" y="2869903"/>
                </a:cubicBezTo>
                <a:cubicBezTo>
                  <a:pt x="223242" y="2869903"/>
                  <a:pt x="224482" y="2869903"/>
                  <a:pt x="226963" y="2869903"/>
                </a:cubicBezTo>
                <a:cubicBezTo>
                  <a:pt x="229443" y="2869903"/>
                  <a:pt x="230683" y="2867422"/>
                  <a:pt x="230683" y="2862461"/>
                </a:cubicBezTo>
                <a:cubicBezTo>
                  <a:pt x="235644" y="2857501"/>
                  <a:pt x="236885" y="2852539"/>
                  <a:pt x="234404" y="2847579"/>
                </a:cubicBezTo>
                <a:cubicBezTo>
                  <a:pt x="231923" y="2842618"/>
                  <a:pt x="228203" y="2840137"/>
                  <a:pt x="223242" y="2840137"/>
                </a:cubicBezTo>
                <a:cubicBezTo>
                  <a:pt x="218281" y="2840137"/>
                  <a:pt x="215800" y="2832696"/>
                  <a:pt x="215800" y="2817813"/>
                </a:cubicBezTo>
                <a:lnTo>
                  <a:pt x="208359" y="2795489"/>
                </a:lnTo>
                <a:cubicBezTo>
                  <a:pt x="208359" y="2795489"/>
                  <a:pt x="208359" y="2793008"/>
                  <a:pt x="208359" y="2788047"/>
                </a:cubicBezTo>
                <a:cubicBezTo>
                  <a:pt x="208359" y="2783087"/>
                  <a:pt x="207119" y="2780606"/>
                  <a:pt x="204638" y="2780606"/>
                </a:cubicBezTo>
                <a:cubicBezTo>
                  <a:pt x="202158" y="2780606"/>
                  <a:pt x="198437" y="2780606"/>
                  <a:pt x="193476" y="2780606"/>
                </a:cubicBezTo>
                <a:lnTo>
                  <a:pt x="193476" y="2802930"/>
                </a:lnTo>
                <a:cubicBezTo>
                  <a:pt x="193476" y="2822774"/>
                  <a:pt x="192236" y="2832696"/>
                  <a:pt x="189756" y="2832696"/>
                </a:cubicBezTo>
                <a:cubicBezTo>
                  <a:pt x="187275" y="2832696"/>
                  <a:pt x="186035" y="2835176"/>
                  <a:pt x="186035" y="2840137"/>
                </a:cubicBezTo>
                <a:lnTo>
                  <a:pt x="171152" y="2840137"/>
                </a:lnTo>
                <a:lnTo>
                  <a:pt x="171152" y="2825254"/>
                </a:lnTo>
                <a:cubicBezTo>
                  <a:pt x="176113" y="2830215"/>
                  <a:pt x="178593" y="2826494"/>
                  <a:pt x="178593" y="2814092"/>
                </a:cubicBezTo>
                <a:cubicBezTo>
                  <a:pt x="178593" y="2801690"/>
                  <a:pt x="174873" y="2796729"/>
                  <a:pt x="167431" y="2799209"/>
                </a:cubicBezTo>
                <a:cubicBezTo>
                  <a:pt x="159990" y="2801690"/>
                  <a:pt x="156269" y="2800449"/>
                  <a:pt x="156269" y="2795489"/>
                </a:cubicBezTo>
                <a:cubicBezTo>
                  <a:pt x="151308" y="2795489"/>
                  <a:pt x="148828" y="2795489"/>
                  <a:pt x="148828" y="2795489"/>
                </a:cubicBezTo>
                <a:lnTo>
                  <a:pt x="148828" y="2773165"/>
                </a:lnTo>
                <a:lnTo>
                  <a:pt x="156269" y="2780606"/>
                </a:lnTo>
                <a:cubicBezTo>
                  <a:pt x="161230" y="2780606"/>
                  <a:pt x="166191" y="2778125"/>
                  <a:pt x="171152" y="2773165"/>
                </a:cubicBezTo>
                <a:cubicBezTo>
                  <a:pt x="176113" y="2768204"/>
                  <a:pt x="176113" y="2765723"/>
                  <a:pt x="171152" y="2765723"/>
                </a:cubicBezTo>
                <a:cubicBezTo>
                  <a:pt x="166191" y="2765723"/>
                  <a:pt x="163711" y="2764483"/>
                  <a:pt x="163711" y="2762002"/>
                </a:cubicBezTo>
                <a:cubicBezTo>
                  <a:pt x="163711" y="2759522"/>
                  <a:pt x="166191" y="2755801"/>
                  <a:pt x="171152" y="2750840"/>
                </a:cubicBezTo>
                <a:cubicBezTo>
                  <a:pt x="176113" y="2745880"/>
                  <a:pt x="177353" y="2742159"/>
                  <a:pt x="174873" y="2739678"/>
                </a:cubicBezTo>
                <a:cubicBezTo>
                  <a:pt x="172392" y="2737198"/>
                  <a:pt x="173633" y="2735957"/>
                  <a:pt x="178593" y="2735957"/>
                </a:cubicBezTo>
                <a:cubicBezTo>
                  <a:pt x="183554" y="2735957"/>
                  <a:pt x="184795" y="2733477"/>
                  <a:pt x="182314" y="2728516"/>
                </a:cubicBezTo>
                <a:cubicBezTo>
                  <a:pt x="179834" y="2723555"/>
                  <a:pt x="181074" y="2721075"/>
                  <a:pt x="186035" y="2721075"/>
                </a:cubicBezTo>
                <a:lnTo>
                  <a:pt x="193476" y="2721075"/>
                </a:lnTo>
                <a:cubicBezTo>
                  <a:pt x="193476" y="2726035"/>
                  <a:pt x="193476" y="2728516"/>
                  <a:pt x="193476" y="2728516"/>
                </a:cubicBezTo>
                <a:cubicBezTo>
                  <a:pt x="193476" y="2728516"/>
                  <a:pt x="195957" y="2728516"/>
                  <a:pt x="200918" y="2728516"/>
                </a:cubicBezTo>
                <a:cubicBezTo>
                  <a:pt x="205878" y="2728516"/>
                  <a:pt x="208359" y="2726035"/>
                  <a:pt x="208359" y="2721075"/>
                </a:cubicBezTo>
                <a:cubicBezTo>
                  <a:pt x="208359" y="2716114"/>
                  <a:pt x="208359" y="2706192"/>
                  <a:pt x="208359" y="2691309"/>
                </a:cubicBezTo>
                <a:cubicBezTo>
                  <a:pt x="208359" y="2686348"/>
                  <a:pt x="208359" y="2682628"/>
                  <a:pt x="208359" y="2680147"/>
                </a:cubicBezTo>
                <a:cubicBezTo>
                  <a:pt x="208359" y="2677666"/>
                  <a:pt x="208359" y="2676426"/>
                  <a:pt x="208359" y="2676426"/>
                </a:cubicBezTo>
                <a:close/>
                <a:moveTo>
                  <a:pt x="283703" y="2671775"/>
                </a:moveTo>
                <a:cubicBezTo>
                  <a:pt x="284323" y="2672396"/>
                  <a:pt x="285254" y="2673946"/>
                  <a:pt x="286494" y="2676426"/>
                </a:cubicBezTo>
                <a:cubicBezTo>
                  <a:pt x="288974" y="2681387"/>
                  <a:pt x="292695" y="2681387"/>
                  <a:pt x="297656" y="2676426"/>
                </a:cubicBezTo>
                <a:lnTo>
                  <a:pt x="297656" y="2683868"/>
                </a:lnTo>
                <a:lnTo>
                  <a:pt x="290214" y="2683868"/>
                </a:lnTo>
                <a:lnTo>
                  <a:pt x="282773" y="2683868"/>
                </a:lnTo>
                <a:cubicBezTo>
                  <a:pt x="282773" y="2678907"/>
                  <a:pt x="282773" y="2675186"/>
                  <a:pt x="282773" y="2672706"/>
                </a:cubicBezTo>
                <a:cubicBezTo>
                  <a:pt x="282773" y="2671465"/>
                  <a:pt x="283083" y="2671156"/>
                  <a:pt x="283703" y="2671775"/>
                </a:cubicBezTo>
                <a:close/>
                <a:moveTo>
                  <a:pt x="193476" y="2668985"/>
                </a:moveTo>
                <a:lnTo>
                  <a:pt x="193476" y="2706192"/>
                </a:lnTo>
                <a:lnTo>
                  <a:pt x="186035" y="2698750"/>
                </a:lnTo>
                <a:cubicBezTo>
                  <a:pt x="186035" y="2678907"/>
                  <a:pt x="188515" y="2668985"/>
                  <a:pt x="193476" y="2668985"/>
                </a:cubicBezTo>
                <a:close/>
                <a:moveTo>
                  <a:pt x="533920" y="2667125"/>
                </a:moveTo>
                <a:cubicBezTo>
                  <a:pt x="530200" y="2665884"/>
                  <a:pt x="525859" y="2668985"/>
                  <a:pt x="520898" y="2676426"/>
                </a:cubicBezTo>
                <a:cubicBezTo>
                  <a:pt x="515937" y="2686348"/>
                  <a:pt x="515937" y="2691309"/>
                  <a:pt x="520898" y="2691309"/>
                </a:cubicBezTo>
                <a:cubicBezTo>
                  <a:pt x="525859" y="2691309"/>
                  <a:pt x="528339" y="2693790"/>
                  <a:pt x="528339" y="2698750"/>
                </a:cubicBezTo>
                <a:cubicBezTo>
                  <a:pt x="533301" y="2703711"/>
                  <a:pt x="538261" y="2706192"/>
                  <a:pt x="543222" y="2706192"/>
                </a:cubicBezTo>
                <a:cubicBezTo>
                  <a:pt x="543222" y="2701231"/>
                  <a:pt x="543222" y="2693790"/>
                  <a:pt x="543222" y="2683868"/>
                </a:cubicBezTo>
                <a:cubicBezTo>
                  <a:pt x="540742" y="2673946"/>
                  <a:pt x="537641" y="2668365"/>
                  <a:pt x="533920" y="2667125"/>
                </a:cubicBezTo>
                <a:close/>
                <a:moveTo>
                  <a:pt x="6072187" y="2654102"/>
                </a:moveTo>
                <a:lnTo>
                  <a:pt x="6079628" y="2654102"/>
                </a:lnTo>
                <a:cubicBezTo>
                  <a:pt x="6079628" y="2664024"/>
                  <a:pt x="6079628" y="2671465"/>
                  <a:pt x="6079628" y="2676426"/>
                </a:cubicBezTo>
                <a:lnTo>
                  <a:pt x="6087069" y="2668985"/>
                </a:lnTo>
                <a:cubicBezTo>
                  <a:pt x="6092031" y="2664024"/>
                  <a:pt x="6094511" y="2661543"/>
                  <a:pt x="6094511" y="2661543"/>
                </a:cubicBezTo>
                <a:lnTo>
                  <a:pt x="6094511" y="2683868"/>
                </a:lnTo>
                <a:cubicBezTo>
                  <a:pt x="6089549" y="2683868"/>
                  <a:pt x="6088310" y="2686348"/>
                  <a:pt x="6090790" y="2691309"/>
                </a:cubicBezTo>
                <a:cubicBezTo>
                  <a:pt x="6093270" y="2696270"/>
                  <a:pt x="6092031" y="2699990"/>
                  <a:pt x="6087069" y="2702471"/>
                </a:cubicBezTo>
                <a:cubicBezTo>
                  <a:pt x="6082108" y="2704952"/>
                  <a:pt x="6080869" y="2708673"/>
                  <a:pt x="6083349" y="2713633"/>
                </a:cubicBezTo>
                <a:cubicBezTo>
                  <a:pt x="6085829" y="2718594"/>
                  <a:pt x="6084589" y="2726035"/>
                  <a:pt x="6079628" y="2735957"/>
                </a:cubicBezTo>
                <a:lnTo>
                  <a:pt x="6072187" y="2743399"/>
                </a:lnTo>
                <a:cubicBezTo>
                  <a:pt x="6072187" y="2738438"/>
                  <a:pt x="6067225" y="2735957"/>
                  <a:pt x="6057304" y="2735957"/>
                </a:cubicBezTo>
                <a:lnTo>
                  <a:pt x="6049863" y="2735957"/>
                </a:lnTo>
                <a:lnTo>
                  <a:pt x="6057304" y="2728516"/>
                </a:lnTo>
                <a:cubicBezTo>
                  <a:pt x="6062265" y="2723555"/>
                  <a:pt x="6064745" y="2718594"/>
                  <a:pt x="6064745" y="2713633"/>
                </a:cubicBezTo>
                <a:cubicBezTo>
                  <a:pt x="6064745" y="2708673"/>
                  <a:pt x="6067225" y="2706192"/>
                  <a:pt x="6072187" y="2706192"/>
                </a:cubicBezTo>
                <a:cubicBezTo>
                  <a:pt x="6077148" y="2696270"/>
                  <a:pt x="6077148" y="2688828"/>
                  <a:pt x="6072187" y="2683868"/>
                </a:cubicBezTo>
                <a:close/>
                <a:moveTo>
                  <a:pt x="5938241" y="2646661"/>
                </a:moveTo>
                <a:cubicBezTo>
                  <a:pt x="5943203" y="2646661"/>
                  <a:pt x="5945683" y="2649141"/>
                  <a:pt x="5945683" y="2654102"/>
                </a:cubicBezTo>
                <a:lnTo>
                  <a:pt x="5938241" y="2661543"/>
                </a:lnTo>
                <a:cubicBezTo>
                  <a:pt x="5938241" y="2661543"/>
                  <a:pt x="5937001" y="2660303"/>
                  <a:pt x="5934521" y="2657823"/>
                </a:cubicBezTo>
                <a:cubicBezTo>
                  <a:pt x="5932041" y="2655342"/>
                  <a:pt x="5930800" y="2654102"/>
                  <a:pt x="5930800" y="2654102"/>
                </a:cubicBezTo>
                <a:cubicBezTo>
                  <a:pt x="5930800" y="2649141"/>
                  <a:pt x="5933280" y="2646661"/>
                  <a:pt x="5938241" y="2646661"/>
                </a:cubicBezTo>
                <a:close/>
                <a:moveTo>
                  <a:pt x="632519" y="2646661"/>
                </a:moveTo>
                <a:cubicBezTo>
                  <a:pt x="627558" y="2646661"/>
                  <a:pt x="625078" y="2650381"/>
                  <a:pt x="625078" y="2657823"/>
                </a:cubicBezTo>
                <a:cubicBezTo>
                  <a:pt x="625078" y="2665264"/>
                  <a:pt x="627558" y="2671465"/>
                  <a:pt x="632519" y="2676426"/>
                </a:cubicBezTo>
                <a:cubicBezTo>
                  <a:pt x="637480" y="2681387"/>
                  <a:pt x="642441" y="2683868"/>
                  <a:pt x="647402" y="2683868"/>
                </a:cubicBezTo>
                <a:cubicBezTo>
                  <a:pt x="647402" y="2678907"/>
                  <a:pt x="646162" y="2675186"/>
                  <a:pt x="643681" y="2672706"/>
                </a:cubicBezTo>
                <a:cubicBezTo>
                  <a:pt x="641201" y="2670225"/>
                  <a:pt x="639961" y="2668985"/>
                  <a:pt x="639961" y="2668985"/>
                </a:cubicBezTo>
                <a:lnTo>
                  <a:pt x="632519" y="2661543"/>
                </a:lnTo>
                <a:close/>
                <a:moveTo>
                  <a:pt x="305097" y="2646661"/>
                </a:moveTo>
                <a:cubicBezTo>
                  <a:pt x="305097" y="2646661"/>
                  <a:pt x="307578" y="2646661"/>
                  <a:pt x="312539" y="2646661"/>
                </a:cubicBezTo>
                <a:cubicBezTo>
                  <a:pt x="317500" y="2646661"/>
                  <a:pt x="318740" y="2649141"/>
                  <a:pt x="316260" y="2654102"/>
                </a:cubicBezTo>
                <a:cubicBezTo>
                  <a:pt x="313779" y="2659063"/>
                  <a:pt x="311298" y="2661543"/>
                  <a:pt x="308818" y="2661543"/>
                </a:cubicBezTo>
                <a:cubicBezTo>
                  <a:pt x="306338" y="2661543"/>
                  <a:pt x="305097" y="2656583"/>
                  <a:pt x="305097" y="2646661"/>
                </a:cubicBezTo>
                <a:close/>
                <a:moveTo>
                  <a:pt x="6094511" y="2639219"/>
                </a:moveTo>
                <a:lnTo>
                  <a:pt x="6101952" y="2646661"/>
                </a:lnTo>
                <a:cubicBezTo>
                  <a:pt x="6101952" y="2646661"/>
                  <a:pt x="6099472" y="2646661"/>
                  <a:pt x="6094511" y="2646661"/>
                </a:cubicBezTo>
                <a:cubicBezTo>
                  <a:pt x="6094511" y="2641700"/>
                  <a:pt x="6094511" y="2639219"/>
                  <a:pt x="6094511" y="2639219"/>
                </a:cubicBezTo>
                <a:close/>
                <a:moveTo>
                  <a:pt x="684609" y="2639219"/>
                </a:moveTo>
                <a:lnTo>
                  <a:pt x="677168" y="2646661"/>
                </a:lnTo>
                <a:cubicBezTo>
                  <a:pt x="682129" y="2646661"/>
                  <a:pt x="687090" y="2646661"/>
                  <a:pt x="692051" y="2646661"/>
                </a:cubicBezTo>
                <a:close/>
                <a:moveTo>
                  <a:pt x="587871" y="2631778"/>
                </a:moveTo>
                <a:lnTo>
                  <a:pt x="587871" y="2646661"/>
                </a:lnTo>
                <a:lnTo>
                  <a:pt x="580429" y="2639219"/>
                </a:lnTo>
                <a:cubicBezTo>
                  <a:pt x="585390" y="2634258"/>
                  <a:pt x="587871" y="2631778"/>
                  <a:pt x="587871" y="2631778"/>
                </a:cubicBezTo>
                <a:close/>
                <a:moveTo>
                  <a:pt x="416718" y="2631778"/>
                </a:moveTo>
                <a:cubicBezTo>
                  <a:pt x="421679" y="2631778"/>
                  <a:pt x="424160" y="2634258"/>
                  <a:pt x="424160" y="2639219"/>
                </a:cubicBezTo>
                <a:cubicBezTo>
                  <a:pt x="429121" y="2639219"/>
                  <a:pt x="432841" y="2640459"/>
                  <a:pt x="435322" y="2642940"/>
                </a:cubicBezTo>
                <a:cubicBezTo>
                  <a:pt x="437802" y="2645421"/>
                  <a:pt x="439043" y="2646661"/>
                  <a:pt x="439043" y="2646661"/>
                </a:cubicBezTo>
                <a:cubicBezTo>
                  <a:pt x="444004" y="2646661"/>
                  <a:pt x="446484" y="2649141"/>
                  <a:pt x="446484" y="2654102"/>
                </a:cubicBezTo>
                <a:lnTo>
                  <a:pt x="446484" y="2661543"/>
                </a:lnTo>
                <a:lnTo>
                  <a:pt x="453925" y="2661543"/>
                </a:lnTo>
                <a:cubicBezTo>
                  <a:pt x="463847" y="2661543"/>
                  <a:pt x="471289" y="2664024"/>
                  <a:pt x="476250" y="2668985"/>
                </a:cubicBezTo>
                <a:cubicBezTo>
                  <a:pt x="476250" y="2673946"/>
                  <a:pt x="472529" y="2680147"/>
                  <a:pt x="465088" y="2687588"/>
                </a:cubicBezTo>
                <a:cubicBezTo>
                  <a:pt x="457646" y="2695030"/>
                  <a:pt x="451445" y="2696270"/>
                  <a:pt x="446484" y="2691309"/>
                </a:cubicBezTo>
                <a:cubicBezTo>
                  <a:pt x="441523" y="2686348"/>
                  <a:pt x="434082" y="2681387"/>
                  <a:pt x="424160" y="2676426"/>
                </a:cubicBezTo>
                <a:cubicBezTo>
                  <a:pt x="414238" y="2666504"/>
                  <a:pt x="404316" y="2666504"/>
                  <a:pt x="394394" y="2676426"/>
                </a:cubicBezTo>
                <a:lnTo>
                  <a:pt x="386953" y="2683868"/>
                </a:lnTo>
                <a:lnTo>
                  <a:pt x="386953" y="2668985"/>
                </a:lnTo>
                <a:lnTo>
                  <a:pt x="394394" y="2661543"/>
                </a:lnTo>
                <a:cubicBezTo>
                  <a:pt x="394394" y="2666504"/>
                  <a:pt x="396875" y="2664024"/>
                  <a:pt x="401836" y="2654102"/>
                </a:cubicBezTo>
                <a:cubicBezTo>
                  <a:pt x="406797" y="2649141"/>
                  <a:pt x="409277" y="2644180"/>
                  <a:pt x="409277" y="2639219"/>
                </a:cubicBezTo>
                <a:cubicBezTo>
                  <a:pt x="409277" y="2634258"/>
                  <a:pt x="411758" y="2631778"/>
                  <a:pt x="416718" y="2631778"/>
                </a:cubicBezTo>
                <a:close/>
                <a:moveTo>
                  <a:pt x="208359" y="2628057"/>
                </a:moveTo>
                <a:cubicBezTo>
                  <a:pt x="208359" y="2635498"/>
                  <a:pt x="210840" y="2636739"/>
                  <a:pt x="215800" y="2631778"/>
                </a:cubicBezTo>
                <a:lnTo>
                  <a:pt x="223242" y="2639219"/>
                </a:lnTo>
                <a:cubicBezTo>
                  <a:pt x="228203" y="2644180"/>
                  <a:pt x="229443" y="2647901"/>
                  <a:pt x="226963" y="2650381"/>
                </a:cubicBezTo>
                <a:cubicBezTo>
                  <a:pt x="224482" y="2652862"/>
                  <a:pt x="223242" y="2654102"/>
                  <a:pt x="223242" y="2654102"/>
                </a:cubicBezTo>
                <a:lnTo>
                  <a:pt x="215800" y="2654102"/>
                </a:lnTo>
                <a:cubicBezTo>
                  <a:pt x="215800" y="2649141"/>
                  <a:pt x="215800" y="2646661"/>
                  <a:pt x="215800" y="2646661"/>
                </a:cubicBezTo>
                <a:cubicBezTo>
                  <a:pt x="215800" y="2646661"/>
                  <a:pt x="213320" y="2644180"/>
                  <a:pt x="208359" y="2639219"/>
                </a:cubicBezTo>
                <a:close/>
                <a:moveTo>
                  <a:pt x="330079" y="2618490"/>
                </a:moveTo>
                <a:lnTo>
                  <a:pt x="327421" y="2631778"/>
                </a:lnTo>
                <a:cubicBezTo>
                  <a:pt x="327421" y="2631778"/>
                  <a:pt x="327421" y="2629297"/>
                  <a:pt x="327421" y="2624336"/>
                </a:cubicBezTo>
                <a:cubicBezTo>
                  <a:pt x="327421" y="2621856"/>
                  <a:pt x="328042" y="2619996"/>
                  <a:pt x="329282" y="2618756"/>
                </a:cubicBezTo>
                <a:close/>
                <a:moveTo>
                  <a:pt x="6079628" y="2609454"/>
                </a:moveTo>
                <a:lnTo>
                  <a:pt x="6087069" y="2609454"/>
                </a:lnTo>
                <a:cubicBezTo>
                  <a:pt x="6087069" y="2614414"/>
                  <a:pt x="6087069" y="2616895"/>
                  <a:pt x="6087069" y="2616895"/>
                </a:cubicBezTo>
                <a:close/>
                <a:moveTo>
                  <a:pt x="651123" y="2587129"/>
                </a:moveTo>
                <a:cubicBezTo>
                  <a:pt x="648643" y="2587129"/>
                  <a:pt x="644922" y="2589610"/>
                  <a:pt x="639961" y="2594571"/>
                </a:cubicBezTo>
                <a:cubicBezTo>
                  <a:pt x="639961" y="2599532"/>
                  <a:pt x="642441" y="2602012"/>
                  <a:pt x="647402" y="2602012"/>
                </a:cubicBezTo>
                <a:cubicBezTo>
                  <a:pt x="652363" y="2602012"/>
                  <a:pt x="654844" y="2599532"/>
                  <a:pt x="654844" y="2594571"/>
                </a:cubicBezTo>
                <a:cubicBezTo>
                  <a:pt x="654844" y="2589610"/>
                  <a:pt x="653603" y="2587129"/>
                  <a:pt x="651123" y="2587129"/>
                </a:cubicBezTo>
                <a:close/>
                <a:moveTo>
                  <a:pt x="386953" y="2579688"/>
                </a:moveTo>
                <a:lnTo>
                  <a:pt x="394394" y="2609454"/>
                </a:lnTo>
                <a:lnTo>
                  <a:pt x="386953" y="2609454"/>
                </a:lnTo>
                <a:lnTo>
                  <a:pt x="386953" y="2587129"/>
                </a:lnTo>
                <a:close/>
                <a:moveTo>
                  <a:pt x="6087069" y="2572247"/>
                </a:moveTo>
                <a:lnTo>
                  <a:pt x="6087069" y="2579688"/>
                </a:lnTo>
                <a:cubicBezTo>
                  <a:pt x="6082108" y="2584649"/>
                  <a:pt x="6079628" y="2584649"/>
                  <a:pt x="6079628" y="2579688"/>
                </a:cubicBezTo>
                <a:cubicBezTo>
                  <a:pt x="6079628" y="2574727"/>
                  <a:pt x="6082108" y="2572247"/>
                  <a:pt x="6087069" y="2572247"/>
                </a:cubicBezTo>
                <a:close/>
                <a:moveTo>
                  <a:pt x="5908475" y="2564805"/>
                </a:moveTo>
                <a:cubicBezTo>
                  <a:pt x="5913437" y="2564805"/>
                  <a:pt x="5915917" y="2566045"/>
                  <a:pt x="5915917" y="2568526"/>
                </a:cubicBezTo>
                <a:cubicBezTo>
                  <a:pt x="5915917" y="2571006"/>
                  <a:pt x="5915917" y="2572247"/>
                  <a:pt x="5915917" y="2572247"/>
                </a:cubicBezTo>
                <a:cubicBezTo>
                  <a:pt x="5915917" y="2572247"/>
                  <a:pt x="5913437" y="2572247"/>
                  <a:pt x="5908475" y="2572247"/>
                </a:cubicBezTo>
                <a:cubicBezTo>
                  <a:pt x="5908475" y="2572247"/>
                  <a:pt x="5908475" y="2569766"/>
                  <a:pt x="5908475" y="2564805"/>
                </a:cubicBezTo>
                <a:close/>
                <a:moveTo>
                  <a:pt x="5923359" y="2542481"/>
                </a:moveTo>
                <a:lnTo>
                  <a:pt x="5930800" y="2542481"/>
                </a:lnTo>
                <a:cubicBezTo>
                  <a:pt x="5935761" y="2542481"/>
                  <a:pt x="5938241" y="2543721"/>
                  <a:pt x="5938241" y="2546202"/>
                </a:cubicBezTo>
                <a:cubicBezTo>
                  <a:pt x="5938241" y="2548682"/>
                  <a:pt x="5938241" y="2549922"/>
                  <a:pt x="5938241" y="2549922"/>
                </a:cubicBezTo>
                <a:cubicBezTo>
                  <a:pt x="5938241" y="2554883"/>
                  <a:pt x="5940721" y="2557364"/>
                  <a:pt x="5945683" y="2557364"/>
                </a:cubicBezTo>
                <a:lnTo>
                  <a:pt x="5930800" y="2564805"/>
                </a:lnTo>
                <a:cubicBezTo>
                  <a:pt x="5925839" y="2564805"/>
                  <a:pt x="5923359" y="2562324"/>
                  <a:pt x="5923359" y="2557364"/>
                </a:cubicBezTo>
                <a:close/>
                <a:moveTo>
                  <a:pt x="5908475" y="2527598"/>
                </a:moveTo>
                <a:cubicBezTo>
                  <a:pt x="5913437" y="2527598"/>
                  <a:pt x="5915917" y="2528838"/>
                  <a:pt x="5915917" y="2531319"/>
                </a:cubicBezTo>
                <a:cubicBezTo>
                  <a:pt x="5915917" y="2533799"/>
                  <a:pt x="5915917" y="2535040"/>
                  <a:pt x="5915917" y="2535040"/>
                </a:cubicBezTo>
                <a:cubicBezTo>
                  <a:pt x="5915917" y="2540000"/>
                  <a:pt x="5913437" y="2540000"/>
                  <a:pt x="5908475" y="2535040"/>
                </a:cubicBezTo>
                <a:cubicBezTo>
                  <a:pt x="5908475" y="2535040"/>
                  <a:pt x="5908475" y="2532559"/>
                  <a:pt x="5908475" y="2527598"/>
                </a:cubicBezTo>
                <a:close/>
                <a:moveTo>
                  <a:pt x="5848945" y="2527598"/>
                </a:moveTo>
                <a:lnTo>
                  <a:pt x="5856386" y="2535040"/>
                </a:lnTo>
                <a:cubicBezTo>
                  <a:pt x="5856386" y="2540000"/>
                  <a:pt x="5853905" y="2542481"/>
                  <a:pt x="5848945" y="2542481"/>
                </a:cubicBezTo>
                <a:lnTo>
                  <a:pt x="5841503" y="2535040"/>
                </a:lnTo>
                <a:cubicBezTo>
                  <a:pt x="5841503" y="2530079"/>
                  <a:pt x="5843983" y="2527598"/>
                  <a:pt x="5848945" y="2527598"/>
                </a:cubicBezTo>
                <a:close/>
                <a:moveTo>
                  <a:pt x="431601" y="2520157"/>
                </a:moveTo>
                <a:cubicBezTo>
                  <a:pt x="431601" y="2520157"/>
                  <a:pt x="431601" y="2522637"/>
                  <a:pt x="431601" y="2527598"/>
                </a:cubicBezTo>
                <a:cubicBezTo>
                  <a:pt x="436562" y="2527598"/>
                  <a:pt x="439043" y="2526358"/>
                  <a:pt x="439043" y="2523877"/>
                </a:cubicBezTo>
                <a:cubicBezTo>
                  <a:pt x="439043" y="2521397"/>
                  <a:pt x="436562" y="2520157"/>
                  <a:pt x="431601" y="2520157"/>
                </a:cubicBezTo>
                <a:close/>
                <a:moveTo>
                  <a:pt x="5712673" y="2495973"/>
                </a:moveTo>
                <a:cubicBezTo>
                  <a:pt x="5715464" y="2495973"/>
                  <a:pt x="5718720" y="2496592"/>
                  <a:pt x="5722441" y="2497832"/>
                </a:cubicBezTo>
                <a:cubicBezTo>
                  <a:pt x="5717479" y="2502793"/>
                  <a:pt x="5714999" y="2507755"/>
                  <a:pt x="5714999" y="2512715"/>
                </a:cubicBezTo>
                <a:cubicBezTo>
                  <a:pt x="5705077" y="2512715"/>
                  <a:pt x="5700117" y="2512715"/>
                  <a:pt x="5700117" y="2512715"/>
                </a:cubicBezTo>
                <a:cubicBezTo>
                  <a:pt x="5700117" y="2501553"/>
                  <a:pt x="5704302" y="2495973"/>
                  <a:pt x="5712673" y="2495973"/>
                </a:cubicBezTo>
                <a:close/>
                <a:moveTo>
                  <a:pt x="6087069" y="2490391"/>
                </a:moveTo>
                <a:lnTo>
                  <a:pt x="6087069" y="2497832"/>
                </a:lnTo>
                <a:cubicBezTo>
                  <a:pt x="6087069" y="2502793"/>
                  <a:pt x="6084589" y="2505274"/>
                  <a:pt x="6079628" y="2505274"/>
                </a:cubicBezTo>
                <a:cubicBezTo>
                  <a:pt x="6074667" y="2505274"/>
                  <a:pt x="6072187" y="2505274"/>
                  <a:pt x="6072187" y="2505274"/>
                </a:cubicBezTo>
                <a:close/>
                <a:moveTo>
                  <a:pt x="5945683" y="2468067"/>
                </a:moveTo>
                <a:cubicBezTo>
                  <a:pt x="5945683" y="2468067"/>
                  <a:pt x="5946923" y="2469307"/>
                  <a:pt x="5949403" y="2471788"/>
                </a:cubicBezTo>
                <a:cubicBezTo>
                  <a:pt x="5951883" y="2474268"/>
                  <a:pt x="5953124" y="2475508"/>
                  <a:pt x="5953124" y="2475508"/>
                </a:cubicBezTo>
                <a:cubicBezTo>
                  <a:pt x="5953124" y="2475508"/>
                  <a:pt x="5951883" y="2475508"/>
                  <a:pt x="5949403" y="2475508"/>
                </a:cubicBezTo>
                <a:cubicBezTo>
                  <a:pt x="5946923" y="2475508"/>
                  <a:pt x="5945683" y="2473028"/>
                  <a:pt x="5945683" y="2468067"/>
                </a:cubicBezTo>
                <a:close/>
                <a:moveTo>
                  <a:pt x="5938241" y="2453184"/>
                </a:moveTo>
                <a:cubicBezTo>
                  <a:pt x="5938241" y="2453184"/>
                  <a:pt x="5940721" y="2453184"/>
                  <a:pt x="5945683" y="2453184"/>
                </a:cubicBezTo>
                <a:lnTo>
                  <a:pt x="5945683" y="2460625"/>
                </a:lnTo>
                <a:close/>
                <a:moveTo>
                  <a:pt x="461367" y="2453184"/>
                </a:moveTo>
                <a:cubicBezTo>
                  <a:pt x="461367" y="2458145"/>
                  <a:pt x="463847" y="2460625"/>
                  <a:pt x="468808" y="2460625"/>
                </a:cubicBezTo>
                <a:lnTo>
                  <a:pt x="476250" y="2453184"/>
                </a:lnTo>
                <a:close/>
                <a:moveTo>
                  <a:pt x="548803" y="2448533"/>
                </a:moveTo>
                <a:cubicBezTo>
                  <a:pt x="550044" y="2449153"/>
                  <a:pt x="550664" y="2450704"/>
                  <a:pt x="550664" y="2453184"/>
                </a:cubicBezTo>
                <a:cubicBezTo>
                  <a:pt x="550664" y="2453184"/>
                  <a:pt x="550664" y="2458145"/>
                  <a:pt x="550664" y="2468067"/>
                </a:cubicBezTo>
                <a:cubicBezTo>
                  <a:pt x="550664" y="2473028"/>
                  <a:pt x="549424" y="2475508"/>
                  <a:pt x="546943" y="2475508"/>
                </a:cubicBezTo>
                <a:cubicBezTo>
                  <a:pt x="544463" y="2475508"/>
                  <a:pt x="540742" y="2477989"/>
                  <a:pt x="535781" y="2482950"/>
                </a:cubicBezTo>
                <a:lnTo>
                  <a:pt x="520898" y="2482950"/>
                </a:lnTo>
                <a:lnTo>
                  <a:pt x="535781" y="2475508"/>
                </a:lnTo>
                <a:cubicBezTo>
                  <a:pt x="535781" y="2470548"/>
                  <a:pt x="537021" y="2466827"/>
                  <a:pt x="539502" y="2464346"/>
                </a:cubicBezTo>
                <a:cubicBezTo>
                  <a:pt x="541982" y="2461865"/>
                  <a:pt x="543222" y="2460625"/>
                  <a:pt x="543222" y="2460625"/>
                </a:cubicBezTo>
                <a:cubicBezTo>
                  <a:pt x="538261" y="2455665"/>
                  <a:pt x="538261" y="2451944"/>
                  <a:pt x="543222" y="2449463"/>
                </a:cubicBezTo>
                <a:cubicBezTo>
                  <a:pt x="545703" y="2448223"/>
                  <a:pt x="547563" y="2447913"/>
                  <a:pt x="548803" y="2448533"/>
                </a:cubicBezTo>
                <a:close/>
                <a:moveTo>
                  <a:pt x="907851" y="2445743"/>
                </a:moveTo>
                <a:cubicBezTo>
                  <a:pt x="902890" y="2445743"/>
                  <a:pt x="900410" y="2448223"/>
                  <a:pt x="900410" y="2453184"/>
                </a:cubicBezTo>
                <a:lnTo>
                  <a:pt x="907851" y="2453184"/>
                </a:lnTo>
                <a:cubicBezTo>
                  <a:pt x="907851" y="2453184"/>
                  <a:pt x="907851" y="2450703"/>
                  <a:pt x="907851" y="2445743"/>
                </a:cubicBezTo>
                <a:close/>
                <a:moveTo>
                  <a:pt x="5841503" y="2415977"/>
                </a:moveTo>
                <a:lnTo>
                  <a:pt x="5848945" y="2423418"/>
                </a:lnTo>
                <a:cubicBezTo>
                  <a:pt x="5858866" y="2428379"/>
                  <a:pt x="5871269" y="2428379"/>
                  <a:pt x="5886151" y="2423418"/>
                </a:cubicBezTo>
                <a:cubicBezTo>
                  <a:pt x="5891113" y="2418458"/>
                  <a:pt x="5893593" y="2417217"/>
                  <a:pt x="5893593" y="2419698"/>
                </a:cubicBezTo>
                <a:cubicBezTo>
                  <a:pt x="5893593" y="2422178"/>
                  <a:pt x="5891113" y="2425899"/>
                  <a:pt x="5886151" y="2430860"/>
                </a:cubicBezTo>
                <a:cubicBezTo>
                  <a:pt x="5881190" y="2435821"/>
                  <a:pt x="5881190" y="2438301"/>
                  <a:pt x="5886151" y="2438301"/>
                </a:cubicBezTo>
                <a:cubicBezTo>
                  <a:pt x="5901035" y="2443262"/>
                  <a:pt x="5903515" y="2450703"/>
                  <a:pt x="5893593" y="2460625"/>
                </a:cubicBezTo>
                <a:cubicBezTo>
                  <a:pt x="5888631" y="2470548"/>
                  <a:pt x="5888631" y="2480469"/>
                  <a:pt x="5893593" y="2490391"/>
                </a:cubicBezTo>
                <a:cubicBezTo>
                  <a:pt x="5898554" y="2490391"/>
                  <a:pt x="5901035" y="2487910"/>
                  <a:pt x="5901035" y="2482950"/>
                </a:cubicBezTo>
                <a:lnTo>
                  <a:pt x="5923359" y="2505274"/>
                </a:lnTo>
                <a:cubicBezTo>
                  <a:pt x="5923359" y="2510235"/>
                  <a:pt x="5924599" y="2513955"/>
                  <a:pt x="5927079" y="2516436"/>
                </a:cubicBezTo>
                <a:cubicBezTo>
                  <a:pt x="5929559" y="2518917"/>
                  <a:pt x="5930800" y="2520157"/>
                  <a:pt x="5930800" y="2520157"/>
                </a:cubicBezTo>
                <a:cubicBezTo>
                  <a:pt x="5935761" y="2525117"/>
                  <a:pt x="5934521" y="2527598"/>
                  <a:pt x="5927079" y="2527598"/>
                </a:cubicBezTo>
                <a:cubicBezTo>
                  <a:pt x="5919638" y="2527598"/>
                  <a:pt x="5915917" y="2525117"/>
                  <a:pt x="5915917" y="2520157"/>
                </a:cubicBezTo>
                <a:lnTo>
                  <a:pt x="5893593" y="2512715"/>
                </a:lnTo>
                <a:lnTo>
                  <a:pt x="5871269" y="2505274"/>
                </a:lnTo>
                <a:lnTo>
                  <a:pt x="5841503" y="2497832"/>
                </a:lnTo>
                <a:cubicBezTo>
                  <a:pt x="5846465" y="2502793"/>
                  <a:pt x="5846465" y="2505274"/>
                  <a:pt x="5841503" y="2505274"/>
                </a:cubicBezTo>
                <a:cubicBezTo>
                  <a:pt x="5836541" y="2505274"/>
                  <a:pt x="5834061" y="2502793"/>
                  <a:pt x="5834061" y="2497832"/>
                </a:cubicBezTo>
                <a:cubicBezTo>
                  <a:pt x="5834061" y="2492872"/>
                  <a:pt x="5831581" y="2490391"/>
                  <a:pt x="5826620" y="2490391"/>
                </a:cubicBezTo>
                <a:lnTo>
                  <a:pt x="5826620" y="2482950"/>
                </a:lnTo>
                <a:cubicBezTo>
                  <a:pt x="5836541" y="2482950"/>
                  <a:pt x="5846465" y="2480469"/>
                  <a:pt x="5856386" y="2475508"/>
                </a:cubicBezTo>
                <a:lnTo>
                  <a:pt x="5871269" y="2475508"/>
                </a:lnTo>
                <a:lnTo>
                  <a:pt x="5863827" y="2468067"/>
                </a:lnTo>
                <a:cubicBezTo>
                  <a:pt x="5853905" y="2458145"/>
                  <a:pt x="5843983" y="2453184"/>
                  <a:pt x="5834061" y="2453184"/>
                </a:cubicBezTo>
                <a:cubicBezTo>
                  <a:pt x="5824140" y="2453184"/>
                  <a:pt x="5820419" y="2450703"/>
                  <a:pt x="5822899" y="2445743"/>
                </a:cubicBezTo>
                <a:cubicBezTo>
                  <a:pt x="5825379" y="2440782"/>
                  <a:pt x="5824140" y="2435821"/>
                  <a:pt x="5819179" y="2430860"/>
                </a:cubicBezTo>
                <a:close/>
                <a:moveTo>
                  <a:pt x="5968007" y="2408536"/>
                </a:moveTo>
                <a:cubicBezTo>
                  <a:pt x="5968007" y="2413496"/>
                  <a:pt x="5966767" y="2415977"/>
                  <a:pt x="5964286" y="2415977"/>
                </a:cubicBezTo>
                <a:cubicBezTo>
                  <a:pt x="5961806" y="2415977"/>
                  <a:pt x="5961806" y="2414737"/>
                  <a:pt x="5964286" y="2412256"/>
                </a:cubicBezTo>
                <a:cubicBezTo>
                  <a:pt x="5966767" y="2409776"/>
                  <a:pt x="5968007" y="2408536"/>
                  <a:pt x="5968007" y="2408536"/>
                </a:cubicBezTo>
                <a:close/>
                <a:moveTo>
                  <a:pt x="343235" y="2403885"/>
                </a:moveTo>
                <a:cubicBezTo>
                  <a:pt x="343855" y="2403265"/>
                  <a:pt x="344785" y="2403575"/>
                  <a:pt x="346025" y="2404815"/>
                </a:cubicBezTo>
                <a:cubicBezTo>
                  <a:pt x="348505" y="2407296"/>
                  <a:pt x="349746" y="2408536"/>
                  <a:pt x="349746" y="2408536"/>
                </a:cubicBezTo>
                <a:cubicBezTo>
                  <a:pt x="344785" y="2418458"/>
                  <a:pt x="342304" y="2418458"/>
                  <a:pt x="342304" y="2408536"/>
                </a:cubicBezTo>
                <a:cubicBezTo>
                  <a:pt x="342304" y="2406056"/>
                  <a:pt x="342614" y="2404505"/>
                  <a:pt x="343235" y="2403885"/>
                </a:cubicBezTo>
                <a:close/>
                <a:moveTo>
                  <a:pt x="677168" y="2393653"/>
                </a:moveTo>
                <a:cubicBezTo>
                  <a:pt x="677168" y="2393653"/>
                  <a:pt x="682129" y="2393653"/>
                  <a:pt x="692051" y="2393653"/>
                </a:cubicBezTo>
                <a:cubicBezTo>
                  <a:pt x="692051" y="2393653"/>
                  <a:pt x="694531" y="2393653"/>
                  <a:pt x="699492" y="2393653"/>
                </a:cubicBezTo>
                <a:cubicBezTo>
                  <a:pt x="699492" y="2398614"/>
                  <a:pt x="697012" y="2401094"/>
                  <a:pt x="692051" y="2401094"/>
                </a:cubicBezTo>
                <a:cubicBezTo>
                  <a:pt x="687090" y="2401094"/>
                  <a:pt x="683369" y="2401094"/>
                  <a:pt x="680888" y="2401094"/>
                </a:cubicBezTo>
                <a:cubicBezTo>
                  <a:pt x="678408" y="2401094"/>
                  <a:pt x="677168" y="2398614"/>
                  <a:pt x="677168" y="2393653"/>
                </a:cubicBezTo>
                <a:close/>
                <a:moveTo>
                  <a:pt x="5878710" y="2389933"/>
                </a:moveTo>
                <a:cubicBezTo>
                  <a:pt x="5881191" y="2389933"/>
                  <a:pt x="5883671" y="2391173"/>
                  <a:pt x="5886151" y="2393653"/>
                </a:cubicBezTo>
                <a:lnTo>
                  <a:pt x="5893593" y="2401094"/>
                </a:lnTo>
                <a:cubicBezTo>
                  <a:pt x="5893593" y="2406055"/>
                  <a:pt x="5886151" y="2406055"/>
                  <a:pt x="5871269" y="2401094"/>
                </a:cubicBezTo>
                <a:lnTo>
                  <a:pt x="5871269" y="2393653"/>
                </a:lnTo>
                <a:cubicBezTo>
                  <a:pt x="5873749" y="2391173"/>
                  <a:pt x="5876230" y="2389933"/>
                  <a:pt x="5878710" y="2389933"/>
                </a:cubicBezTo>
                <a:close/>
                <a:moveTo>
                  <a:pt x="5811737" y="2349004"/>
                </a:moveTo>
                <a:cubicBezTo>
                  <a:pt x="5811737" y="2353965"/>
                  <a:pt x="5809257" y="2356446"/>
                  <a:pt x="5804296" y="2356446"/>
                </a:cubicBezTo>
                <a:cubicBezTo>
                  <a:pt x="5799335" y="2356446"/>
                  <a:pt x="5798095" y="2355206"/>
                  <a:pt x="5800575" y="2352725"/>
                </a:cubicBezTo>
                <a:cubicBezTo>
                  <a:pt x="5803055" y="2350244"/>
                  <a:pt x="5806776" y="2349004"/>
                  <a:pt x="5811737" y="2349004"/>
                </a:cubicBezTo>
                <a:close/>
                <a:moveTo>
                  <a:pt x="5893593" y="2341563"/>
                </a:moveTo>
                <a:cubicBezTo>
                  <a:pt x="5893593" y="2346524"/>
                  <a:pt x="5896073" y="2349004"/>
                  <a:pt x="5901035" y="2349004"/>
                </a:cubicBezTo>
                <a:lnTo>
                  <a:pt x="5901035" y="2356446"/>
                </a:lnTo>
                <a:cubicBezTo>
                  <a:pt x="5896073" y="2356446"/>
                  <a:pt x="5893593" y="2353965"/>
                  <a:pt x="5893593" y="2349004"/>
                </a:cubicBezTo>
                <a:close/>
                <a:moveTo>
                  <a:pt x="669726" y="2334122"/>
                </a:moveTo>
                <a:cubicBezTo>
                  <a:pt x="679648" y="2334122"/>
                  <a:pt x="677168" y="2339082"/>
                  <a:pt x="662285" y="2349004"/>
                </a:cubicBezTo>
                <a:lnTo>
                  <a:pt x="654844" y="2356446"/>
                </a:lnTo>
                <a:cubicBezTo>
                  <a:pt x="654844" y="2341563"/>
                  <a:pt x="659804" y="2334122"/>
                  <a:pt x="669726" y="2334122"/>
                </a:cubicBezTo>
                <a:close/>
                <a:moveTo>
                  <a:pt x="717630" y="2332262"/>
                </a:moveTo>
                <a:cubicBezTo>
                  <a:pt x="720421" y="2332262"/>
                  <a:pt x="721816" y="2337842"/>
                  <a:pt x="721816" y="2349004"/>
                </a:cubicBezTo>
                <a:cubicBezTo>
                  <a:pt x="721816" y="2363887"/>
                  <a:pt x="716855" y="2366368"/>
                  <a:pt x="706933" y="2356446"/>
                </a:cubicBezTo>
                <a:cubicBezTo>
                  <a:pt x="701972" y="2351485"/>
                  <a:pt x="701972" y="2349004"/>
                  <a:pt x="706933" y="2349004"/>
                </a:cubicBezTo>
                <a:cubicBezTo>
                  <a:pt x="706933" y="2349004"/>
                  <a:pt x="706933" y="2347764"/>
                  <a:pt x="706933" y="2345284"/>
                </a:cubicBezTo>
                <a:cubicBezTo>
                  <a:pt x="706933" y="2342803"/>
                  <a:pt x="704453" y="2341563"/>
                  <a:pt x="699492" y="2341563"/>
                </a:cubicBezTo>
                <a:lnTo>
                  <a:pt x="714375" y="2334122"/>
                </a:lnTo>
                <a:cubicBezTo>
                  <a:pt x="715615" y="2332881"/>
                  <a:pt x="716700" y="2332262"/>
                  <a:pt x="717630" y="2332262"/>
                </a:cubicBezTo>
                <a:close/>
                <a:moveTo>
                  <a:pt x="572988" y="2326680"/>
                </a:moveTo>
                <a:cubicBezTo>
                  <a:pt x="577949" y="2326680"/>
                  <a:pt x="580429" y="2329161"/>
                  <a:pt x="580429" y="2334122"/>
                </a:cubicBezTo>
                <a:lnTo>
                  <a:pt x="580429" y="2341563"/>
                </a:lnTo>
                <a:lnTo>
                  <a:pt x="565546" y="2341563"/>
                </a:lnTo>
                <a:close/>
                <a:moveTo>
                  <a:pt x="669726" y="2319239"/>
                </a:moveTo>
                <a:cubicBezTo>
                  <a:pt x="674687" y="2319239"/>
                  <a:pt x="677168" y="2319239"/>
                  <a:pt x="677168" y="2319239"/>
                </a:cubicBezTo>
                <a:cubicBezTo>
                  <a:pt x="677168" y="2329161"/>
                  <a:pt x="674687" y="2331641"/>
                  <a:pt x="669726" y="2326680"/>
                </a:cubicBezTo>
                <a:cubicBezTo>
                  <a:pt x="664765" y="2326680"/>
                  <a:pt x="662285" y="2325440"/>
                  <a:pt x="662285" y="2322959"/>
                </a:cubicBezTo>
                <a:cubicBezTo>
                  <a:pt x="662285" y="2320479"/>
                  <a:pt x="664765" y="2319239"/>
                  <a:pt x="669726" y="2319239"/>
                </a:cubicBezTo>
                <a:close/>
                <a:moveTo>
                  <a:pt x="520898" y="2304356"/>
                </a:moveTo>
                <a:cubicBezTo>
                  <a:pt x="525859" y="2304356"/>
                  <a:pt x="528339" y="2306837"/>
                  <a:pt x="528339" y="2311797"/>
                </a:cubicBezTo>
                <a:cubicBezTo>
                  <a:pt x="528339" y="2316759"/>
                  <a:pt x="525859" y="2319239"/>
                  <a:pt x="520898" y="2319239"/>
                </a:cubicBezTo>
                <a:lnTo>
                  <a:pt x="520898" y="2311797"/>
                </a:lnTo>
                <a:cubicBezTo>
                  <a:pt x="515937" y="2306837"/>
                  <a:pt x="515937" y="2304356"/>
                  <a:pt x="520898" y="2304356"/>
                </a:cubicBezTo>
                <a:close/>
                <a:moveTo>
                  <a:pt x="5804296" y="2296915"/>
                </a:moveTo>
                <a:cubicBezTo>
                  <a:pt x="5804296" y="2296915"/>
                  <a:pt x="5805537" y="2298155"/>
                  <a:pt x="5808017" y="2300635"/>
                </a:cubicBezTo>
                <a:cubicBezTo>
                  <a:pt x="5810497" y="2303116"/>
                  <a:pt x="5811737" y="2304356"/>
                  <a:pt x="5811737" y="2304356"/>
                </a:cubicBezTo>
                <a:cubicBezTo>
                  <a:pt x="5806776" y="2309317"/>
                  <a:pt x="5804296" y="2311797"/>
                  <a:pt x="5804296" y="2311797"/>
                </a:cubicBezTo>
                <a:cubicBezTo>
                  <a:pt x="5804296" y="2311797"/>
                  <a:pt x="5804296" y="2309317"/>
                  <a:pt x="5804296" y="2304356"/>
                </a:cubicBezTo>
                <a:cubicBezTo>
                  <a:pt x="5804296" y="2299395"/>
                  <a:pt x="5804296" y="2296915"/>
                  <a:pt x="5804296" y="2296915"/>
                </a:cubicBezTo>
                <a:close/>
                <a:moveTo>
                  <a:pt x="5573613" y="2296915"/>
                </a:moveTo>
                <a:cubicBezTo>
                  <a:pt x="5573613" y="2296915"/>
                  <a:pt x="5572372" y="2298155"/>
                  <a:pt x="5569892" y="2300635"/>
                </a:cubicBezTo>
                <a:cubicBezTo>
                  <a:pt x="5567412" y="2303116"/>
                  <a:pt x="5566171" y="2304356"/>
                  <a:pt x="5566171" y="2304356"/>
                </a:cubicBezTo>
                <a:lnTo>
                  <a:pt x="5566171" y="2311797"/>
                </a:lnTo>
                <a:cubicBezTo>
                  <a:pt x="5571133" y="2311797"/>
                  <a:pt x="5573613" y="2309317"/>
                  <a:pt x="5573613" y="2304356"/>
                </a:cubicBezTo>
                <a:close/>
                <a:moveTo>
                  <a:pt x="591592" y="2296915"/>
                </a:moveTo>
                <a:cubicBezTo>
                  <a:pt x="594072" y="2296915"/>
                  <a:pt x="594072" y="2299395"/>
                  <a:pt x="591592" y="2304356"/>
                </a:cubicBezTo>
                <a:cubicBezTo>
                  <a:pt x="589111" y="2309317"/>
                  <a:pt x="586630" y="2311797"/>
                  <a:pt x="584150" y="2311797"/>
                </a:cubicBezTo>
                <a:cubicBezTo>
                  <a:pt x="581670" y="2311797"/>
                  <a:pt x="581670" y="2309317"/>
                  <a:pt x="584150" y="2304356"/>
                </a:cubicBezTo>
                <a:cubicBezTo>
                  <a:pt x="586630" y="2299395"/>
                  <a:pt x="589111" y="2296915"/>
                  <a:pt x="591592" y="2296915"/>
                </a:cubicBezTo>
                <a:close/>
                <a:moveTo>
                  <a:pt x="6049863" y="2289473"/>
                </a:moveTo>
                <a:cubicBezTo>
                  <a:pt x="6049863" y="2289473"/>
                  <a:pt x="6048622" y="2290714"/>
                  <a:pt x="6046141" y="2293194"/>
                </a:cubicBezTo>
                <a:cubicBezTo>
                  <a:pt x="6043661" y="2295674"/>
                  <a:pt x="6042421" y="2296915"/>
                  <a:pt x="6042421" y="2296915"/>
                </a:cubicBezTo>
                <a:cubicBezTo>
                  <a:pt x="6042421" y="2296915"/>
                  <a:pt x="6042421" y="2295674"/>
                  <a:pt x="6042421" y="2293194"/>
                </a:cubicBezTo>
                <a:cubicBezTo>
                  <a:pt x="6042421" y="2290714"/>
                  <a:pt x="6044901" y="2289473"/>
                  <a:pt x="6049863" y="2289473"/>
                </a:cubicBezTo>
                <a:close/>
                <a:moveTo>
                  <a:pt x="5618261" y="2267149"/>
                </a:moveTo>
                <a:lnTo>
                  <a:pt x="5603378" y="2274590"/>
                </a:lnTo>
                <a:cubicBezTo>
                  <a:pt x="5608339" y="2279552"/>
                  <a:pt x="5614540" y="2280792"/>
                  <a:pt x="5621981" y="2278311"/>
                </a:cubicBezTo>
                <a:cubicBezTo>
                  <a:pt x="5629423" y="2275831"/>
                  <a:pt x="5633143" y="2274590"/>
                  <a:pt x="5633143" y="2274590"/>
                </a:cubicBezTo>
                <a:cubicBezTo>
                  <a:pt x="5633143" y="2269630"/>
                  <a:pt x="5630663" y="2267149"/>
                  <a:pt x="5625702" y="2267149"/>
                </a:cubicBezTo>
                <a:cubicBezTo>
                  <a:pt x="5620741" y="2267149"/>
                  <a:pt x="5618261" y="2267149"/>
                  <a:pt x="5618261" y="2267149"/>
                </a:cubicBezTo>
                <a:close/>
                <a:moveTo>
                  <a:pt x="5804296" y="2259707"/>
                </a:moveTo>
                <a:cubicBezTo>
                  <a:pt x="5809257" y="2259707"/>
                  <a:pt x="5811737" y="2262188"/>
                  <a:pt x="5811737" y="2267149"/>
                </a:cubicBezTo>
                <a:cubicBezTo>
                  <a:pt x="5811737" y="2272110"/>
                  <a:pt x="5809257" y="2274590"/>
                  <a:pt x="5804296" y="2274590"/>
                </a:cubicBezTo>
                <a:lnTo>
                  <a:pt x="5804296" y="2267149"/>
                </a:lnTo>
                <a:close/>
                <a:moveTo>
                  <a:pt x="647402" y="2259707"/>
                </a:moveTo>
                <a:lnTo>
                  <a:pt x="662285" y="2267149"/>
                </a:lnTo>
                <a:lnTo>
                  <a:pt x="647402" y="2267149"/>
                </a:lnTo>
                <a:cubicBezTo>
                  <a:pt x="647402" y="2262188"/>
                  <a:pt x="647402" y="2259707"/>
                  <a:pt x="647402" y="2259707"/>
                </a:cubicBezTo>
                <a:close/>
                <a:moveTo>
                  <a:pt x="617637" y="2259707"/>
                </a:moveTo>
                <a:lnTo>
                  <a:pt x="639961" y="2259707"/>
                </a:lnTo>
                <a:cubicBezTo>
                  <a:pt x="625078" y="2264669"/>
                  <a:pt x="617637" y="2264669"/>
                  <a:pt x="617637" y="2259707"/>
                </a:cubicBezTo>
                <a:close/>
                <a:moveTo>
                  <a:pt x="5819179" y="2252266"/>
                </a:moveTo>
                <a:lnTo>
                  <a:pt x="5826620" y="2252266"/>
                </a:lnTo>
                <a:cubicBezTo>
                  <a:pt x="5831581" y="2257227"/>
                  <a:pt x="5834061" y="2263428"/>
                  <a:pt x="5834061" y="2270870"/>
                </a:cubicBezTo>
                <a:cubicBezTo>
                  <a:pt x="5834061" y="2278311"/>
                  <a:pt x="5836541" y="2282032"/>
                  <a:pt x="5841503" y="2282032"/>
                </a:cubicBezTo>
                <a:cubicBezTo>
                  <a:pt x="5846465" y="2282032"/>
                  <a:pt x="5847704" y="2284512"/>
                  <a:pt x="5845223" y="2289473"/>
                </a:cubicBezTo>
                <a:cubicBezTo>
                  <a:pt x="5842743" y="2294434"/>
                  <a:pt x="5843983" y="2299395"/>
                  <a:pt x="5848945" y="2304356"/>
                </a:cubicBezTo>
                <a:lnTo>
                  <a:pt x="5848945" y="2311797"/>
                </a:lnTo>
                <a:lnTo>
                  <a:pt x="5856386" y="2319239"/>
                </a:lnTo>
                <a:lnTo>
                  <a:pt x="5871269" y="2334122"/>
                </a:lnTo>
                <a:lnTo>
                  <a:pt x="5856386" y="2341563"/>
                </a:lnTo>
                <a:lnTo>
                  <a:pt x="5848945" y="2356446"/>
                </a:lnTo>
                <a:lnTo>
                  <a:pt x="5848945" y="2363887"/>
                </a:lnTo>
                <a:cubicBezTo>
                  <a:pt x="5843983" y="2363887"/>
                  <a:pt x="5841503" y="2366368"/>
                  <a:pt x="5841503" y="2371329"/>
                </a:cubicBezTo>
                <a:cubicBezTo>
                  <a:pt x="5841503" y="2376289"/>
                  <a:pt x="5841503" y="2378770"/>
                  <a:pt x="5841503" y="2378770"/>
                </a:cubicBezTo>
                <a:lnTo>
                  <a:pt x="5841503" y="2386211"/>
                </a:lnTo>
                <a:lnTo>
                  <a:pt x="5848945" y="2393653"/>
                </a:lnTo>
                <a:cubicBezTo>
                  <a:pt x="5853905" y="2393653"/>
                  <a:pt x="5855145" y="2396133"/>
                  <a:pt x="5852665" y="2401094"/>
                </a:cubicBezTo>
                <a:cubicBezTo>
                  <a:pt x="5850185" y="2406055"/>
                  <a:pt x="5843983" y="2408536"/>
                  <a:pt x="5834061" y="2408536"/>
                </a:cubicBezTo>
                <a:cubicBezTo>
                  <a:pt x="5824140" y="2408536"/>
                  <a:pt x="5816699" y="2408536"/>
                  <a:pt x="5811737" y="2408536"/>
                </a:cubicBezTo>
                <a:lnTo>
                  <a:pt x="5796855" y="2393653"/>
                </a:lnTo>
                <a:cubicBezTo>
                  <a:pt x="5796855" y="2393653"/>
                  <a:pt x="5801816" y="2393653"/>
                  <a:pt x="5811737" y="2393653"/>
                </a:cubicBezTo>
                <a:lnTo>
                  <a:pt x="5826620" y="2401094"/>
                </a:lnTo>
                <a:lnTo>
                  <a:pt x="5826620" y="2378770"/>
                </a:lnTo>
                <a:cubicBezTo>
                  <a:pt x="5826620" y="2373809"/>
                  <a:pt x="5826620" y="2370089"/>
                  <a:pt x="5826620" y="2367608"/>
                </a:cubicBezTo>
                <a:cubicBezTo>
                  <a:pt x="5826620" y="2365127"/>
                  <a:pt x="5829101" y="2361407"/>
                  <a:pt x="5834061" y="2356446"/>
                </a:cubicBezTo>
                <a:cubicBezTo>
                  <a:pt x="5843983" y="2351485"/>
                  <a:pt x="5846465" y="2346524"/>
                  <a:pt x="5841503" y="2341563"/>
                </a:cubicBezTo>
                <a:lnTo>
                  <a:pt x="5819179" y="2334122"/>
                </a:lnTo>
                <a:lnTo>
                  <a:pt x="5826620" y="2326680"/>
                </a:lnTo>
                <a:lnTo>
                  <a:pt x="5841503" y="2319239"/>
                </a:lnTo>
                <a:lnTo>
                  <a:pt x="5841503" y="2304356"/>
                </a:lnTo>
                <a:cubicBezTo>
                  <a:pt x="5836541" y="2294434"/>
                  <a:pt x="5831581" y="2286993"/>
                  <a:pt x="5826620" y="2282032"/>
                </a:cubicBezTo>
                <a:cubicBezTo>
                  <a:pt x="5821659" y="2277071"/>
                  <a:pt x="5819179" y="2272110"/>
                  <a:pt x="5819179" y="2267149"/>
                </a:cubicBezTo>
                <a:cubicBezTo>
                  <a:pt x="5819179" y="2262188"/>
                  <a:pt x="5819179" y="2258467"/>
                  <a:pt x="5819179" y="2255987"/>
                </a:cubicBezTo>
                <a:cubicBezTo>
                  <a:pt x="5819179" y="2253507"/>
                  <a:pt x="5819179" y="2252266"/>
                  <a:pt x="5819179" y="2252266"/>
                </a:cubicBezTo>
                <a:close/>
                <a:moveTo>
                  <a:pt x="5499199" y="2252266"/>
                </a:moveTo>
                <a:lnTo>
                  <a:pt x="5499199" y="2259707"/>
                </a:lnTo>
                <a:cubicBezTo>
                  <a:pt x="5504160" y="2259707"/>
                  <a:pt x="5507881" y="2258467"/>
                  <a:pt x="5510361" y="2255987"/>
                </a:cubicBezTo>
                <a:cubicBezTo>
                  <a:pt x="5512841" y="2253507"/>
                  <a:pt x="5511601" y="2252266"/>
                  <a:pt x="5506640" y="2252266"/>
                </a:cubicBezTo>
                <a:cubicBezTo>
                  <a:pt x="5506640" y="2252266"/>
                  <a:pt x="5504160" y="2252266"/>
                  <a:pt x="5499199" y="2252266"/>
                </a:cubicBezTo>
                <a:close/>
                <a:moveTo>
                  <a:pt x="5714999" y="2237383"/>
                </a:moveTo>
                <a:cubicBezTo>
                  <a:pt x="5714999" y="2237383"/>
                  <a:pt x="5717479" y="2239864"/>
                  <a:pt x="5722441" y="2244825"/>
                </a:cubicBezTo>
                <a:lnTo>
                  <a:pt x="5714999" y="2244825"/>
                </a:lnTo>
                <a:close/>
                <a:moveTo>
                  <a:pt x="327421" y="2237383"/>
                </a:moveTo>
                <a:cubicBezTo>
                  <a:pt x="327421" y="2237383"/>
                  <a:pt x="327421" y="2239864"/>
                  <a:pt x="327421" y="2244825"/>
                </a:cubicBezTo>
                <a:cubicBezTo>
                  <a:pt x="327421" y="2244825"/>
                  <a:pt x="326181" y="2246065"/>
                  <a:pt x="323701" y="2248545"/>
                </a:cubicBezTo>
                <a:cubicBezTo>
                  <a:pt x="321220" y="2251026"/>
                  <a:pt x="319980" y="2252266"/>
                  <a:pt x="319980" y="2252266"/>
                </a:cubicBezTo>
                <a:cubicBezTo>
                  <a:pt x="319980" y="2252266"/>
                  <a:pt x="319980" y="2249786"/>
                  <a:pt x="319980" y="2244825"/>
                </a:cubicBezTo>
                <a:cubicBezTo>
                  <a:pt x="319980" y="2239864"/>
                  <a:pt x="322461" y="2237383"/>
                  <a:pt x="327421" y="2237383"/>
                </a:cubicBezTo>
                <a:close/>
                <a:moveTo>
                  <a:pt x="5861967" y="2233663"/>
                </a:moveTo>
                <a:cubicBezTo>
                  <a:pt x="5865687" y="2233663"/>
                  <a:pt x="5868788" y="2234903"/>
                  <a:pt x="5871269" y="2237383"/>
                </a:cubicBezTo>
                <a:cubicBezTo>
                  <a:pt x="5871269" y="2242345"/>
                  <a:pt x="5866307" y="2247305"/>
                  <a:pt x="5856386" y="2252266"/>
                </a:cubicBezTo>
                <a:cubicBezTo>
                  <a:pt x="5846465" y="2252266"/>
                  <a:pt x="5841503" y="2252266"/>
                  <a:pt x="5841503" y="2252266"/>
                </a:cubicBezTo>
                <a:cubicBezTo>
                  <a:pt x="5841503" y="2252266"/>
                  <a:pt x="5842743" y="2251026"/>
                  <a:pt x="5845223" y="2248545"/>
                </a:cubicBezTo>
                <a:cubicBezTo>
                  <a:pt x="5847704" y="2246065"/>
                  <a:pt x="5848945" y="2242345"/>
                  <a:pt x="5848945" y="2237383"/>
                </a:cubicBezTo>
                <a:cubicBezTo>
                  <a:pt x="5853905" y="2234903"/>
                  <a:pt x="5858245" y="2233663"/>
                  <a:pt x="5861967" y="2233663"/>
                </a:cubicBezTo>
                <a:close/>
                <a:moveTo>
                  <a:pt x="5841503" y="2207618"/>
                </a:moveTo>
                <a:lnTo>
                  <a:pt x="5848945" y="2215059"/>
                </a:lnTo>
                <a:lnTo>
                  <a:pt x="5834061" y="2215059"/>
                </a:lnTo>
                <a:close/>
                <a:moveTo>
                  <a:pt x="5789413" y="2207618"/>
                </a:moveTo>
                <a:cubicBezTo>
                  <a:pt x="5794375" y="2207618"/>
                  <a:pt x="5799335" y="2210098"/>
                  <a:pt x="5804296" y="2215059"/>
                </a:cubicBezTo>
                <a:lnTo>
                  <a:pt x="5789413" y="2215059"/>
                </a:lnTo>
                <a:cubicBezTo>
                  <a:pt x="5784452" y="2210098"/>
                  <a:pt x="5784452" y="2207618"/>
                  <a:pt x="5789413" y="2207618"/>
                </a:cubicBezTo>
                <a:close/>
                <a:moveTo>
                  <a:pt x="855762" y="2207618"/>
                </a:moveTo>
                <a:lnTo>
                  <a:pt x="855762" y="2215059"/>
                </a:lnTo>
                <a:lnTo>
                  <a:pt x="863203" y="2207618"/>
                </a:lnTo>
                <a:close/>
                <a:moveTo>
                  <a:pt x="5599657" y="2200176"/>
                </a:moveTo>
                <a:cubicBezTo>
                  <a:pt x="5597177" y="2200176"/>
                  <a:pt x="5595937" y="2202657"/>
                  <a:pt x="5595937" y="2207618"/>
                </a:cubicBezTo>
                <a:cubicBezTo>
                  <a:pt x="5600898" y="2237383"/>
                  <a:pt x="5605858" y="2252266"/>
                  <a:pt x="5610819" y="2252266"/>
                </a:cubicBezTo>
                <a:cubicBezTo>
                  <a:pt x="5615781" y="2242345"/>
                  <a:pt x="5618261" y="2234903"/>
                  <a:pt x="5618261" y="2229942"/>
                </a:cubicBezTo>
                <a:cubicBezTo>
                  <a:pt x="5618261" y="2215059"/>
                  <a:pt x="5615781" y="2207618"/>
                  <a:pt x="5610819" y="2207618"/>
                </a:cubicBezTo>
                <a:cubicBezTo>
                  <a:pt x="5605858" y="2202657"/>
                  <a:pt x="5602137" y="2200176"/>
                  <a:pt x="5599657" y="2200176"/>
                </a:cubicBezTo>
                <a:close/>
                <a:moveTo>
                  <a:pt x="446484" y="2200176"/>
                </a:moveTo>
                <a:cubicBezTo>
                  <a:pt x="446484" y="2210098"/>
                  <a:pt x="448965" y="2212579"/>
                  <a:pt x="453925" y="2207618"/>
                </a:cubicBezTo>
                <a:cubicBezTo>
                  <a:pt x="453925" y="2207618"/>
                  <a:pt x="453925" y="2205138"/>
                  <a:pt x="453925" y="2200176"/>
                </a:cubicBezTo>
                <a:close/>
                <a:moveTo>
                  <a:pt x="5670351" y="2192735"/>
                </a:moveTo>
                <a:cubicBezTo>
                  <a:pt x="5685233" y="2192735"/>
                  <a:pt x="5692675" y="2200176"/>
                  <a:pt x="5692675" y="2215059"/>
                </a:cubicBezTo>
                <a:cubicBezTo>
                  <a:pt x="5692675" y="2215059"/>
                  <a:pt x="5692675" y="2216300"/>
                  <a:pt x="5692675" y="2218780"/>
                </a:cubicBezTo>
                <a:cubicBezTo>
                  <a:pt x="5692675" y="2221260"/>
                  <a:pt x="5691435" y="2221260"/>
                  <a:pt x="5688954" y="2218780"/>
                </a:cubicBezTo>
                <a:cubicBezTo>
                  <a:pt x="5686474" y="2216300"/>
                  <a:pt x="5683993" y="2216300"/>
                  <a:pt x="5681513" y="2218780"/>
                </a:cubicBezTo>
                <a:cubicBezTo>
                  <a:pt x="5679033" y="2221260"/>
                  <a:pt x="5675312" y="2222500"/>
                  <a:pt x="5670351" y="2222500"/>
                </a:cubicBezTo>
                <a:cubicBezTo>
                  <a:pt x="5670351" y="2227462"/>
                  <a:pt x="5667871" y="2224981"/>
                  <a:pt x="5662909" y="2215059"/>
                </a:cubicBezTo>
                <a:cubicBezTo>
                  <a:pt x="5652988" y="2200176"/>
                  <a:pt x="5655468" y="2192735"/>
                  <a:pt x="5670351" y="2192735"/>
                </a:cubicBezTo>
                <a:close/>
                <a:moveTo>
                  <a:pt x="5510361" y="2192735"/>
                </a:moveTo>
                <a:cubicBezTo>
                  <a:pt x="5505400" y="2192735"/>
                  <a:pt x="5499199" y="2195215"/>
                  <a:pt x="5491757" y="2200176"/>
                </a:cubicBezTo>
                <a:cubicBezTo>
                  <a:pt x="5486796" y="2205138"/>
                  <a:pt x="5481836" y="2210098"/>
                  <a:pt x="5476874" y="2215059"/>
                </a:cubicBezTo>
                <a:lnTo>
                  <a:pt x="5484316" y="2229942"/>
                </a:lnTo>
                <a:lnTo>
                  <a:pt x="5499199" y="2229942"/>
                </a:lnTo>
                <a:cubicBezTo>
                  <a:pt x="5499199" y="2229942"/>
                  <a:pt x="5502919" y="2224981"/>
                  <a:pt x="5510361" y="2215059"/>
                </a:cubicBezTo>
                <a:cubicBezTo>
                  <a:pt x="5517802" y="2205138"/>
                  <a:pt x="5521523" y="2200176"/>
                  <a:pt x="5521523" y="2200176"/>
                </a:cubicBezTo>
                <a:cubicBezTo>
                  <a:pt x="5519042" y="2195215"/>
                  <a:pt x="5515321" y="2192735"/>
                  <a:pt x="5510361" y="2192735"/>
                </a:cubicBezTo>
                <a:close/>
                <a:moveTo>
                  <a:pt x="565547" y="2189014"/>
                </a:moveTo>
                <a:cubicBezTo>
                  <a:pt x="568027" y="2189014"/>
                  <a:pt x="570508" y="2190255"/>
                  <a:pt x="572988" y="2192735"/>
                </a:cubicBezTo>
                <a:lnTo>
                  <a:pt x="572988" y="2200176"/>
                </a:lnTo>
                <a:lnTo>
                  <a:pt x="580429" y="2222500"/>
                </a:lnTo>
                <a:cubicBezTo>
                  <a:pt x="585390" y="2227462"/>
                  <a:pt x="582910" y="2231182"/>
                  <a:pt x="572988" y="2233663"/>
                </a:cubicBezTo>
                <a:cubicBezTo>
                  <a:pt x="563066" y="2236143"/>
                  <a:pt x="560586" y="2242345"/>
                  <a:pt x="565546" y="2252266"/>
                </a:cubicBezTo>
                <a:cubicBezTo>
                  <a:pt x="570508" y="2262188"/>
                  <a:pt x="568027" y="2267149"/>
                  <a:pt x="558105" y="2267149"/>
                </a:cubicBezTo>
                <a:cubicBezTo>
                  <a:pt x="553144" y="2267149"/>
                  <a:pt x="548183" y="2268390"/>
                  <a:pt x="543222" y="2270870"/>
                </a:cubicBezTo>
                <a:cubicBezTo>
                  <a:pt x="538261" y="2273350"/>
                  <a:pt x="535781" y="2274590"/>
                  <a:pt x="535781" y="2274590"/>
                </a:cubicBezTo>
                <a:lnTo>
                  <a:pt x="520898" y="2274590"/>
                </a:lnTo>
                <a:cubicBezTo>
                  <a:pt x="520898" y="2269630"/>
                  <a:pt x="523379" y="2265909"/>
                  <a:pt x="528339" y="2263428"/>
                </a:cubicBezTo>
                <a:cubicBezTo>
                  <a:pt x="533301" y="2260948"/>
                  <a:pt x="535781" y="2258467"/>
                  <a:pt x="535781" y="2255987"/>
                </a:cubicBezTo>
                <a:cubicBezTo>
                  <a:pt x="535781" y="2253507"/>
                  <a:pt x="533301" y="2251026"/>
                  <a:pt x="528339" y="2248545"/>
                </a:cubicBezTo>
                <a:cubicBezTo>
                  <a:pt x="523379" y="2246065"/>
                  <a:pt x="520898" y="2243585"/>
                  <a:pt x="520898" y="2241104"/>
                </a:cubicBezTo>
                <a:cubicBezTo>
                  <a:pt x="520898" y="2238624"/>
                  <a:pt x="520898" y="2234903"/>
                  <a:pt x="520898" y="2229942"/>
                </a:cubicBezTo>
                <a:cubicBezTo>
                  <a:pt x="520898" y="2224981"/>
                  <a:pt x="522138" y="2222500"/>
                  <a:pt x="524619" y="2222500"/>
                </a:cubicBezTo>
                <a:cubicBezTo>
                  <a:pt x="527099" y="2222500"/>
                  <a:pt x="530820" y="2222500"/>
                  <a:pt x="535781" y="2222500"/>
                </a:cubicBezTo>
                <a:lnTo>
                  <a:pt x="543222" y="2207618"/>
                </a:lnTo>
                <a:cubicBezTo>
                  <a:pt x="543222" y="2207618"/>
                  <a:pt x="544463" y="2205138"/>
                  <a:pt x="546943" y="2200176"/>
                </a:cubicBezTo>
                <a:cubicBezTo>
                  <a:pt x="549424" y="2195215"/>
                  <a:pt x="553144" y="2192735"/>
                  <a:pt x="558105" y="2192735"/>
                </a:cubicBezTo>
                <a:cubicBezTo>
                  <a:pt x="560586" y="2190255"/>
                  <a:pt x="563066" y="2189014"/>
                  <a:pt x="565547" y="2189014"/>
                </a:cubicBezTo>
                <a:close/>
                <a:moveTo>
                  <a:pt x="5767089" y="2185293"/>
                </a:moveTo>
                <a:cubicBezTo>
                  <a:pt x="5777011" y="2185293"/>
                  <a:pt x="5779491" y="2190255"/>
                  <a:pt x="5774531" y="2200176"/>
                </a:cubicBezTo>
                <a:cubicBezTo>
                  <a:pt x="5774531" y="2200176"/>
                  <a:pt x="5772051" y="2200176"/>
                  <a:pt x="5767089" y="2200176"/>
                </a:cubicBezTo>
                <a:cubicBezTo>
                  <a:pt x="5762127" y="2195215"/>
                  <a:pt x="5760888" y="2191495"/>
                  <a:pt x="5763369" y="2189014"/>
                </a:cubicBezTo>
                <a:cubicBezTo>
                  <a:pt x="5765849" y="2186534"/>
                  <a:pt x="5767089" y="2185293"/>
                  <a:pt x="5767089" y="2185293"/>
                </a:cubicBezTo>
                <a:close/>
                <a:moveTo>
                  <a:pt x="5603378" y="2162969"/>
                </a:moveTo>
                <a:cubicBezTo>
                  <a:pt x="5598417" y="2162969"/>
                  <a:pt x="5595937" y="2165450"/>
                  <a:pt x="5595937" y="2170411"/>
                </a:cubicBezTo>
                <a:lnTo>
                  <a:pt x="5595937" y="2177852"/>
                </a:lnTo>
                <a:lnTo>
                  <a:pt x="5603378" y="2170411"/>
                </a:lnTo>
                <a:close/>
                <a:moveTo>
                  <a:pt x="355327" y="2160179"/>
                </a:moveTo>
                <a:cubicBezTo>
                  <a:pt x="357807" y="2159559"/>
                  <a:pt x="359668" y="2160489"/>
                  <a:pt x="360908" y="2162969"/>
                </a:cubicBezTo>
                <a:cubicBezTo>
                  <a:pt x="363388" y="2167931"/>
                  <a:pt x="362148" y="2171651"/>
                  <a:pt x="357187" y="2174131"/>
                </a:cubicBezTo>
                <a:cubicBezTo>
                  <a:pt x="352226" y="2176612"/>
                  <a:pt x="350986" y="2180333"/>
                  <a:pt x="353467" y="2185293"/>
                </a:cubicBezTo>
                <a:cubicBezTo>
                  <a:pt x="355947" y="2190255"/>
                  <a:pt x="354707" y="2195215"/>
                  <a:pt x="349746" y="2200176"/>
                </a:cubicBezTo>
                <a:cubicBezTo>
                  <a:pt x="344785" y="2205138"/>
                  <a:pt x="339824" y="2205138"/>
                  <a:pt x="334863" y="2200176"/>
                </a:cubicBezTo>
                <a:cubicBezTo>
                  <a:pt x="339824" y="2195215"/>
                  <a:pt x="341064" y="2190255"/>
                  <a:pt x="338584" y="2185293"/>
                </a:cubicBezTo>
                <a:cubicBezTo>
                  <a:pt x="336103" y="2180333"/>
                  <a:pt x="338584" y="2174131"/>
                  <a:pt x="346025" y="2166690"/>
                </a:cubicBezTo>
                <a:cubicBezTo>
                  <a:pt x="349746" y="2162969"/>
                  <a:pt x="352846" y="2160799"/>
                  <a:pt x="355327" y="2160179"/>
                </a:cubicBezTo>
                <a:close/>
                <a:moveTo>
                  <a:pt x="720886" y="2158318"/>
                </a:moveTo>
                <a:cubicBezTo>
                  <a:pt x="721506" y="2158939"/>
                  <a:pt x="721816" y="2160489"/>
                  <a:pt x="721816" y="2162969"/>
                </a:cubicBezTo>
                <a:cubicBezTo>
                  <a:pt x="716855" y="2162969"/>
                  <a:pt x="715615" y="2161729"/>
                  <a:pt x="718095" y="2159248"/>
                </a:cubicBezTo>
                <a:cubicBezTo>
                  <a:pt x="719335" y="2158008"/>
                  <a:pt x="720266" y="2157699"/>
                  <a:pt x="720886" y="2158318"/>
                </a:cubicBezTo>
                <a:close/>
                <a:moveTo>
                  <a:pt x="5744765" y="2155528"/>
                </a:moveTo>
                <a:lnTo>
                  <a:pt x="5759647" y="2162969"/>
                </a:lnTo>
                <a:cubicBezTo>
                  <a:pt x="5759647" y="2167931"/>
                  <a:pt x="5754686" y="2170411"/>
                  <a:pt x="5744765" y="2170411"/>
                </a:cubicBezTo>
                <a:close/>
                <a:moveTo>
                  <a:pt x="632519" y="2148086"/>
                </a:moveTo>
                <a:cubicBezTo>
                  <a:pt x="632519" y="2153048"/>
                  <a:pt x="632519" y="2155528"/>
                  <a:pt x="632519" y="2155528"/>
                </a:cubicBezTo>
                <a:lnTo>
                  <a:pt x="617637" y="2170411"/>
                </a:lnTo>
                <a:lnTo>
                  <a:pt x="610195" y="2170411"/>
                </a:lnTo>
                <a:cubicBezTo>
                  <a:pt x="620117" y="2155528"/>
                  <a:pt x="627558" y="2148086"/>
                  <a:pt x="632519" y="2148086"/>
                </a:cubicBezTo>
                <a:close/>
                <a:moveTo>
                  <a:pt x="600893" y="2144134"/>
                </a:moveTo>
                <a:cubicBezTo>
                  <a:pt x="602134" y="2143668"/>
                  <a:pt x="602754" y="2143746"/>
                  <a:pt x="602754" y="2144366"/>
                </a:cubicBezTo>
                <a:cubicBezTo>
                  <a:pt x="602754" y="2146846"/>
                  <a:pt x="600273" y="2153048"/>
                  <a:pt x="595312" y="2162969"/>
                </a:cubicBezTo>
                <a:cubicBezTo>
                  <a:pt x="590351" y="2172891"/>
                  <a:pt x="587871" y="2177852"/>
                  <a:pt x="587871" y="2177852"/>
                </a:cubicBezTo>
                <a:lnTo>
                  <a:pt x="572988" y="2170411"/>
                </a:lnTo>
                <a:cubicBezTo>
                  <a:pt x="568027" y="2165450"/>
                  <a:pt x="568027" y="2162969"/>
                  <a:pt x="572988" y="2162969"/>
                </a:cubicBezTo>
                <a:cubicBezTo>
                  <a:pt x="587871" y="2151807"/>
                  <a:pt x="597173" y="2145529"/>
                  <a:pt x="600893" y="2144134"/>
                </a:cubicBezTo>
                <a:close/>
                <a:moveTo>
                  <a:pt x="1005520" y="2135994"/>
                </a:moveTo>
                <a:cubicBezTo>
                  <a:pt x="1004900" y="2136614"/>
                  <a:pt x="1004589" y="2138165"/>
                  <a:pt x="1004589" y="2140645"/>
                </a:cubicBezTo>
                <a:cubicBezTo>
                  <a:pt x="1004589" y="2145606"/>
                  <a:pt x="1002109" y="2148086"/>
                  <a:pt x="997148" y="2148086"/>
                </a:cubicBezTo>
                <a:cubicBezTo>
                  <a:pt x="992187" y="2148086"/>
                  <a:pt x="989707" y="2149327"/>
                  <a:pt x="989707" y="2151807"/>
                </a:cubicBezTo>
                <a:cubicBezTo>
                  <a:pt x="989707" y="2154288"/>
                  <a:pt x="989707" y="2155528"/>
                  <a:pt x="989707" y="2155528"/>
                </a:cubicBezTo>
                <a:cubicBezTo>
                  <a:pt x="989707" y="2170411"/>
                  <a:pt x="994668" y="2170411"/>
                  <a:pt x="1004589" y="2155528"/>
                </a:cubicBezTo>
                <a:cubicBezTo>
                  <a:pt x="1009551" y="2145606"/>
                  <a:pt x="1010791" y="2139405"/>
                  <a:pt x="1008310" y="2136924"/>
                </a:cubicBezTo>
                <a:cubicBezTo>
                  <a:pt x="1007070" y="2135684"/>
                  <a:pt x="1006140" y="2135374"/>
                  <a:pt x="1005520" y="2135994"/>
                </a:cubicBezTo>
                <a:close/>
                <a:moveTo>
                  <a:pt x="5729882" y="2125762"/>
                </a:moveTo>
                <a:lnTo>
                  <a:pt x="5737323" y="2125762"/>
                </a:lnTo>
                <a:cubicBezTo>
                  <a:pt x="5737323" y="2130723"/>
                  <a:pt x="5734843" y="2133204"/>
                  <a:pt x="5729882" y="2133204"/>
                </a:cubicBezTo>
                <a:cubicBezTo>
                  <a:pt x="5729882" y="2133204"/>
                  <a:pt x="5729882" y="2130723"/>
                  <a:pt x="5729882" y="2125762"/>
                </a:cubicBezTo>
                <a:close/>
                <a:moveTo>
                  <a:pt x="900410" y="2125762"/>
                </a:moveTo>
                <a:lnTo>
                  <a:pt x="885527" y="2140645"/>
                </a:lnTo>
                <a:cubicBezTo>
                  <a:pt x="870644" y="2155528"/>
                  <a:pt x="868164" y="2165450"/>
                  <a:pt x="878086" y="2170411"/>
                </a:cubicBezTo>
                <a:cubicBezTo>
                  <a:pt x="878086" y="2170411"/>
                  <a:pt x="875605" y="2172891"/>
                  <a:pt x="870644" y="2177852"/>
                </a:cubicBezTo>
                <a:cubicBezTo>
                  <a:pt x="865683" y="2177852"/>
                  <a:pt x="864443" y="2180333"/>
                  <a:pt x="866924" y="2185293"/>
                </a:cubicBezTo>
                <a:cubicBezTo>
                  <a:pt x="869404" y="2190255"/>
                  <a:pt x="873125" y="2190255"/>
                  <a:pt x="878086" y="2185293"/>
                </a:cubicBezTo>
                <a:cubicBezTo>
                  <a:pt x="883047" y="2180333"/>
                  <a:pt x="888007" y="2180333"/>
                  <a:pt x="892968" y="2185293"/>
                </a:cubicBezTo>
                <a:lnTo>
                  <a:pt x="900410" y="2177852"/>
                </a:lnTo>
                <a:cubicBezTo>
                  <a:pt x="895449" y="2172891"/>
                  <a:pt x="897930" y="2167931"/>
                  <a:pt x="907851" y="2162969"/>
                </a:cubicBezTo>
                <a:cubicBezTo>
                  <a:pt x="907851" y="2158008"/>
                  <a:pt x="907851" y="2154288"/>
                  <a:pt x="907851" y="2151807"/>
                </a:cubicBezTo>
                <a:cubicBezTo>
                  <a:pt x="907851" y="2149327"/>
                  <a:pt x="907851" y="2145606"/>
                  <a:pt x="907851" y="2140645"/>
                </a:cubicBezTo>
                <a:close/>
                <a:moveTo>
                  <a:pt x="5640585" y="2118321"/>
                </a:moveTo>
                <a:lnTo>
                  <a:pt x="5640585" y="2125762"/>
                </a:lnTo>
                <a:cubicBezTo>
                  <a:pt x="5640585" y="2130723"/>
                  <a:pt x="5640585" y="2133204"/>
                  <a:pt x="5640585" y="2133204"/>
                </a:cubicBezTo>
                <a:cubicBezTo>
                  <a:pt x="5640585" y="2133204"/>
                  <a:pt x="5639345" y="2133204"/>
                  <a:pt x="5636865" y="2133204"/>
                </a:cubicBezTo>
                <a:cubicBezTo>
                  <a:pt x="5634385" y="2133204"/>
                  <a:pt x="5633143" y="2130723"/>
                  <a:pt x="5633143" y="2125762"/>
                </a:cubicBezTo>
                <a:close/>
                <a:moveTo>
                  <a:pt x="744140" y="2118321"/>
                </a:moveTo>
                <a:lnTo>
                  <a:pt x="766465" y="2125762"/>
                </a:lnTo>
                <a:cubicBezTo>
                  <a:pt x="766465" y="2130723"/>
                  <a:pt x="763984" y="2131964"/>
                  <a:pt x="759023" y="2129483"/>
                </a:cubicBezTo>
                <a:cubicBezTo>
                  <a:pt x="754062" y="2127003"/>
                  <a:pt x="749101" y="2128243"/>
                  <a:pt x="744140" y="2133204"/>
                </a:cubicBezTo>
                <a:cubicBezTo>
                  <a:pt x="734219" y="2143126"/>
                  <a:pt x="729257" y="2140645"/>
                  <a:pt x="729257" y="2125762"/>
                </a:cubicBezTo>
                <a:cubicBezTo>
                  <a:pt x="729257" y="2120801"/>
                  <a:pt x="734219" y="2118321"/>
                  <a:pt x="744140" y="2118321"/>
                </a:cubicBezTo>
                <a:close/>
                <a:moveTo>
                  <a:pt x="394394" y="2118321"/>
                </a:moveTo>
                <a:cubicBezTo>
                  <a:pt x="399355" y="2118321"/>
                  <a:pt x="404316" y="2119561"/>
                  <a:pt x="409277" y="2122041"/>
                </a:cubicBezTo>
                <a:cubicBezTo>
                  <a:pt x="414238" y="2124522"/>
                  <a:pt x="420439" y="2125762"/>
                  <a:pt x="427881" y="2125762"/>
                </a:cubicBezTo>
                <a:cubicBezTo>
                  <a:pt x="435322" y="2125762"/>
                  <a:pt x="435322" y="2131964"/>
                  <a:pt x="427881" y="2144366"/>
                </a:cubicBezTo>
                <a:cubicBezTo>
                  <a:pt x="420439" y="2156768"/>
                  <a:pt x="414238" y="2165450"/>
                  <a:pt x="409277" y="2170411"/>
                </a:cubicBezTo>
                <a:lnTo>
                  <a:pt x="401836" y="2177852"/>
                </a:lnTo>
                <a:cubicBezTo>
                  <a:pt x="401836" y="2177852"/>
                  <a:pt x="401836" y="2175372"/>
                  <a:pt x="401836" y="2170411"/>
                </a:cubicBezTo>
                <a:cubicBezTo>
                  <a:pt x="406797" y="2160489"/>
                  <a:pt x="409277" y="2151807"/>
                  <a:pt x="409277" y="2144366"/>
                </a:cubicBezTo>
                <a:cubicBezTo>
                  <a:pt x="409277" y="2136924"/>
                  <a:pt x="406797" y="2133204"/>
                  <a:pt x="401836" y="2133204"/>
                </a:cubicBezTo>
                <a:cubicBezTo>
                  <a:pt x="396875" y="2128243"/>
                  <a:pt x="394394" y="2125762"/>
                  <a:pt x="394394" y="2125762"/>
                </a:cubicBezTo>
                <a:cubicBezTo>
                  <a:pt x="394394" y="2125762"/>
                  <a:pt x="394394" y="2123282"/>
                  <a:pt x="394394" y="2118321"/>
                </a:cubicBezTo>
                <a:close/>
                <a:moveTo>
                  <a:pt x="863203" y="2103438"/>
                </a:moveTo>
                <a:cubicBezTo>
                  <a:pt x="858242" y="2103438"/>
                  <a:pt x="853281" y="2105919"/>
                  <a:pt x="848320" y="2110879"/>
                </a:cubicBezTo>
                <a:cubicBezTo>
                  <a:pt x="838398" y="2110879"/>
                  <a:pt x="830957" y="2110879"/>
                  <a:pt x="825996" y="2110879"/>
                </a:cubicBezTo>
                <a:close/>
                <a:moveTo>
                  <a:pt x="5818249" y="2098787"/>
                </a:moveTo>
                <a:cubicBezTo>
                  <a:pt x="5818869" y="2099407"/>
                  <a:pt x="5819179" y="2100958"/>
                  <a:pt x="5819179" y="2103438"/>
                </a:cubicBezTo>
                <a:cubicBezTo>
                  <a:pt x="5824140" y="2103438"/>
                  <a:pt x="5826620" y="2104679"/>
                  <a:pt x="5826620" y="2107159"/>
                </a:cubicBezTo>
                <a:cubicBezTo>
                  <a:pt x="5826620" y="2109639"/>
                  <a:pt x="5826620" y="2112120"/>
                  <a:pt x="5826620" y="2114600"/>
                </a:cubicBezTo>
                <a:cubicBezTo>
                  <a:pt x="5826620" y="2117081"/>
                  <a:pt x="5826620" y="2119561"/>
                  <a:pt x="5826620" y="2122041"/>
                </a:cubicBezTo>
                <a:cubicBezTo>
                  <a:pt x="5826620" y="2124522"/>
                  <a:pt x="5829101" y="2125762"/>
                  <a:pt x="5834061" y="2125762"/>
                </a:cubicBezTo>
                <a:lnTo>
                  <a:pt x="5826620" y="2148086"/>
                </a:lnTo>
                <a:lnTo>
                  <a:pt x="5811737" y="2140645"/>
                </a:lnTo>
                <a:cubicBezTo>
                  <a:pt x="5806776" y="2130723"/>
                  <a:pt x="5805537" y="2125762"/>
                  <a:pt x="5808017" y="2125762"/>
                </a:cubicBezTo>
                <a:cubicBezTo>
                  <a:pt x="5810497" y="2125762"/>
                  <a:pt x="5811737" y="2123282"/>
                  <a:pt x="5811737" y="2118321"/>
                </a:cubicBezTo>
                <a:cubicBezTo>
                  <a:pt x="5811737" y="2108399"/>
                  <a:pt x="5812978" y="2102198"/>
                  <a:pt x="5815458" y="2099717"/>
                </a:cubicBezTo>
                <a:cubicBezTo>
                  <a:pt x="5816698" y="2098477"/>
                  <a:pt x="5817629" y="2098167"/>
                  <a:pt x="5818249" y="2098787"/>
                </a:cubicBezTo>
                <a:close/>
                <a:moveTo>
                  <a:pt x="5440598" y="2091346"/>
                </a:moveTo>
                <a:cubicBezTo>
                  <a:pt x="5437497" y="2091966"/>
                  <a:pt x="5434707" y="2093516"/>
                  <a:pt x="5432226" y="2095997"/>
                </a:cubicBezTo>
                <a:lnTo>
                  <a:pt x="5424785" y="2103438"/>
                </a:lnTo>
                <a:cubicBezTo>
                  <a:pt x="5434706" y="2108399"/>
                  <a:pt x="5438427" y="2113360"/>
                  <a:pt x="5435947" y="2118321"/>
                </a:cubicBezTo>
                <a:cubicBezTo>
                  <a:pt x="5433467" y="2123282"/>
                  <a:pt x="5434706" y="2127003"/>
                  <a:pt x="5439667" y="2129483"/>
                </a:cubicBezTo>
                <a:cubicBezTo>
                  <a:pt x="5444629" y="2131964"/>
                  <a:pt x="5449589" y="2138165"/>
                  <a:pt x="5454550" y="2148086"/>
                </a:cubicBezTo>
                <a:lnTo>
                  <a:pt x="5461992" y="2155528"/>
                </a:lnTo>
                <a:cubicBezTo>
                  <a:pt x="5461992" y="2150567"/>
                  <a:pt x="5463232" y="2148086"/>
                  <a:pt x="5465712" y="2148086"/>
                </a:cubicBezTo>
                <a:cubicBezTo>
                  <a:pt x="5468192" y="2148086"/>
                  <a:pt x="5471913" y="2150567"/>
                  <a:pt x="5476874" y="2155528"/>
                </a:cubicBezTo>
                <a:cubicBezTo>
                  <a:pt x="5481836" y="2160489"/>
                  <a:pt x="5483075" y="2164210"/>
                  <a:pt x="5480595" y="2166690"/>
                </a:cubicBezTo>
                <a:cubicBezTo>
                  <a:pt x="5478115" y="2169171"/>
                  <a:pt x="5474394" y="2170411"/>
                  <a:pt x="5469433" y="2170411"/>
                </a:cubicBezTo>
                <a:cubicBezTo>
                  <a:pt x="5464472" y="2175372"/>
                  <a:pt x="5461992" y="2181573"/>
                  <a:pt x="5461992" y="2189014"/>
                </a:cubicBezTo>
                <a:cubicBezTo>
                  <a:pt x="5461992" y="2196456"/>
                  <a:pt x="5466953" y="2200176"/>
                  <a:pt x="5476874" y="2200176"/>
                </a:cubicBezTo>
                <a:cubicBezTo>
                  <a:pt x="5481836" y="2200176"/>
                  <a:pt x="5484316" y="2200176"/>
                  <a:pt x="5484316" y="2200176"/>
                </a:cubicBezTo>
                <a:cubicBezTo>
                  <a:pt x="5484316" y="2200176"/>
                  <a:pt x="5484316" y="2198936"/>
                  <a:pt x="5484316" y="2196456"/>
                </a:cubicBezTo>
                <a:cubicBezTo>
                  <a:pt x="5484316" y="2193975"/>
                  <a:pt x="5481836" y="2192735"/>
                  <a:pt x="5476874" y="2192735"/>
                </a:cubicBezTo>
                <a:cubicBezTo>
                  <a:pt x="5471913" y="2187774"/>
                  <a:pt x="5470674" y="2185293"/>
                  <a:pt x="5473154" y="2185293"/>
                </a:cubicBezTo>
                <a:cubicBezTo>
                  <a:pt x="5475634" y="2185293"/>
                  <a:pt x="5481836" y="2185293"/>
                  <a:pt x="5491757" y="2185293"/>
                </a:cubicBezTo>
                <a:cubicBezTo>
                  <a:pt x="5511601" y="2185293"/>
                  <a:pt x="5521523" y="2182813"/>
                  <a:pt x="5521523" y="2177852"/>
                </a:cubicBezTo>
                <a:cubicBezTo>
                  <a:pt x="5521523" y="2172891"/>
                  <a:pt x="5517802" y="2169171"/>
                  <a:pt x="5510361" y="2166690"/>
                </a:cubicBezTo>
                <a:cubicBezTo>
                  <a:pt x="5502919" y="2164210"/>
                  <a:pt x="5501679" y="2160489"/>
                  <a:pt x="5506640" y="2155528"/>
                </a:cubicBezTo>
                <a:cubicBezTo>
                  <a:pt x="5511601" y="2150567"/>
                  <a:pt x="5511601" y="2145606"/>
                  <a:pt x="5506640" y="2140645"/>
                </a:cubicBezTo>
                <a:cubicBezTo>
                  <a:pt x="5506640" y="2140645"/>
                  <a:pt x="5505399" y="2139405"/>
                  <a:pt x="5502919" y="2136924"/>
                </a:cubicBezTo>
                <a:cubicBezTo>
                  <a:pt x="5500439" y="2134444"/>
                  <a:pt x="5499199" y="2130723"/>
                  <a:pt x="5499199" y="2125762"/>
                </a:cubicBezTo>
                <a:cubicBezTo>
                  <a:pt x="5499199" y="2120801"/>
                  <a:pt x="5495478" y="2118321"/>
                  <a:pt x="5488036" y="2118321"/>
                </a:cubicBezTo>
                <a:cubicBezTo>
                  <a:pt x="5480595" y="2118321"/>
                  <a:pt x="5479354" y="2115841"/>
                  <a:pt x="5484316" y="2110879"/>
                </a:cubicBezTo>
                <a:cubicBezTo>
                  <a:pt x="5484316" y="2105919"/>
                  <a:pt x="5484316" y="2102198"/>
                  <a:pt x="5484316" y="2099717"/>
                </a:cubicBezTo>
                <a:cubicBezTo>
                  <a:pt x="5484316" y="2097237"/>
                  <a:pt x="5484316" y="2095997"/>
                  <a:pt x="5484316" y="2095997"/>
                </a:cubicBezTo>
                <a:cubicBezTo>
                  <a:pt x="5479354" y="2091036"/>
                  <a:pt x="5474394" y="2092276"/>
                  <a:pt x="5469433" y="2099717"/>
                </a:cubicBezTo>
                <a:cubicBezTo>
                  <a:pt x="5464472" y="2107159"/>
                  <a:pt x="5461992" y="2108399"/>
                  <a:pt x="5461992" y="2103438"/>
                </a:cubicBezTo>
                <a:cubicBezTo>
                  <a:pt x="5461992" y="2098477"/>
                  <a:pt x="5458271" y="2094756"/>
                  <a:pt x="5450829" y="2092276"/>
                </a:cubicBezTo>
                <a:cubicBezTo>
                  <a:pt x="5447109" y="2091036"/>
                  <a:pt x="5443698" y="2090726"/>
                  <a:pt x="5440598" y="2091346"/>
                </a:cubicBezTo>
                <a:close/>
                <a:moveTo>
                  <a:pt x="900410" y="2088555"/>
                </a:moveTo>
                <a:lnTo>
                  <a:pt x="900410" y="2103438"/>
                </a:lnTo>
                <a:lnTo>
                  <a:pt x="900410" y="2110879"/>
                </a:lnTo>
                <a:cubicBezTo>
                  <a:pt x="895449" y="2115841"/>
                  <a:pt x="892968" y="2118321"/>
                  <a:pt x="892968" y="2118321"/>
                </a:cubicBezTo>
                <a:cubicBezTo>
                  <a:pt x="892968" y="2118321"/>
                  <a:pt x="895449" y="2118321"/>
                  <a:pt x="900410" y="2118321"/>
                </a:cubicBezTo>
                <a:cubicBezTo>
                  <a:pt x="905371" y="2118321"/>
                  <a:pt x="907851" y="2115841"/>
                  <a:pt x="907851" y="2110879"/>
                </a:cubicBezTo>
                <a:cubicBezTo>
                  <a:pt x="907851" y="2110879"/>
                  <a:pt x="910332" y="2108399"/>
                  <a:pt x="915293" y="2103438"/>
                </a:cubicBezTo>
                <a:close/>
                <a:moveTo>
                  <a:pt x="5871269" y="2081114"/>
                </a:moveTo>
                <a:cubicBezTo>
                  <a:pt x="5876230" y="2081114"/>
                  <a:pt x="5878710" y="2082354"/>
                  <a:pt x="5878710" y="2084834"/>
                </a:cubicBezTo>
                <a:cubicBezTo>
                  <a:pt x="5878710" y="2087315"/>
                  <a:pt x="5878710" y="2088555"/>
                  <a:pt x="5878710" y="2088555"/>
                </a:cubicBezTo>
                <a:lnTo>
                  <a:pt x="5871269" y="2095997"/>
                </a:lnTo>
                <a:cubicBezTo>
                  <a:pt x="5871269" y="2095997"/>
                  <a:pt x="5871269" y="2093516"/>
                  <a:pt x="5871269" y="2088555"/>
                </a:cubicBezTo>
                <a:cubicBezTo>
                  <a:pt x="5871269" y="2083594"/>
                  <a:pt x="5871269" y="2081114"/>
                  <a:pt x="5871269" y="2081114"/>
                </a:cubicBezTo>
                <a:close/>
                <a:moveTo>
                  <a:pt x="5558730" y="2081114"/>
                </a:moveTo>
                <a:cubicBezTo>
                  <a:pt x="5553769" y="2081114"/>
                  <a:pt x="5551288" y="2082354"/>
                  <a:pt x="5551288" y="2084834"/>
                </a:cubicBezTo>
                <a:cubicBezTo>
                  <a:pt x="5551288" y="2087315"/>
                  <a:pt x="5551288" y="2088555"/>
                  <a:pt x="5551288" y="2088555"/>
                </a:cubicBezTo>
                <a:lnTo>
                  <a:pt x="5536406" y="2095997"/>
                </a:lnTo>
                <a:cubicBezTo>
                  <a:pt x="5531444" y="2095997"/>
                  <a:pt x="5528964" y="2098477"/>
                  <a:pt x="5528964" y="2103438"/>
                </a:cubicBezTo>
                <a:cubicBezTo>
                  <a:pt x="5528964" y="2108399"/>
                  <a:pt x="5530205" y="2110879"/>
                  <a:pt x="5532685" y="2110879"/>
                </a:cubicBezTo>
                <a:cubicBezTo>
                  <a:pt x="5535165" y="2110879"/>
                  <a:pt x="5536406" y="2118321"/>
                  <a:pt x="5536406" y="2133204"/>
                </a:cubicBezTo>
                <a:cubicBezTo>
                  <a:pt x="5536406" y="2143126"/>
                  <a:pt x="5537646" y="2149327"/>
                  <a:pt x="5540126" y="2151807"/>
                </a:cubicBezTo>
                <a:cubicBezTo>
                  <a:pt x="5542606" y="2154288"/>
                  <a:pt x="5546327" y="2153048"/>
                  <a:pt x="5551288" y="2148086"/>
                </a:cubicBezTo>
                <a:cubicBezTo>
                  <a:pt x="5561210" y="2148086"/>
                  <a:pt x="5566171" y="2143126"/>
                  <a:pt x="5566171" y="2133204"/>
                </a:cubicBezTo>
                <a:lnTo>
                  <a:pt x="5566171" y="2118321"/>
                </a:lnTo>
                <a:cubicBezTo>
                  <a:pt x="5571133" y="2113360"/>
                  <a:pt x="5571133" y="2109639"/>
                  <a:pt x="5566171" y="2107159"/>
                </a:cubicBezTo>
                <a:cubicBezTo>
                  <a:pt x="5561210" y="2104679"/>
                  <a:pt x="5558730" y="2100958"/>
                  <a:pt x="5558730" y="2095997"/>
                </a:cubicBezTo>
                <a:close/>
                <a:moveTo>
                  <a:pt x="5536406" y="2081114"/>
                </a:moveTo>
                <a:cubicBezTo>
                  <a:pt x="5531444" y="2081114"/>
                  <a:pt x="5528964" y="2082354"/>
                  <a:pt x="5528964" y="2084834"/>
                </a:cubicBezTo>
                <a:cubicBezTo>
                  <a:pt x="5528964" y="2087315"/>
                  <a:pt x="5531444" y="2088555"/>
                  <a:pt x="5536406" y="2088555"/>
                </a:cubicBezTo>
                <a:cubicBezTo>
                  <a:pt x="5541367" y="2088555"/>
                  <a:pt x="5543847" y="2088555"/>
                  <a:pt x="5543847" y="2088555"/>
                </a:cubicBezTo>
                <a:cubicBezTo>
                  <a:pt x="5543847" y="2088555"/>
                  <a:pt x="5543847" y="2086075"/>
                  <a:pt x="5543847" y="2081114"/>
                </a:cubicBezTo>
                <a:cubicBezTo>
                  <a:pt x="5538886" y="2081114"/>
                  <a:pt x="5536406" y="2081114"/>
                  <a:pt x="5536406" y="2081114"/>
                </a:cubicBezTo>
                <a:close/>
                <a:moveTo>
                  <a:pt x="639961" y="2081114"/>
                </a:moveTo>
                <a:cubicBezTo>
                  <a:pt x="644922" y="2081114"/>
                  <a:pt x="649882" y="2083594"/>
                  <a:pt x="654844" y="2088555"/>
                </a:cubicBezTo>
                <a:lnTo>
                  <a:pt x="647402" y="2088555"/>
                </a:lnTo>
                <a:close/>
                <a:moveTo>
                  <a:pt x="5975449" y="2066231"/>
                </a:moveTo>
                <a:lnTo>
                  <a:pt x="5982889" y="2073672"/>
                </a:lnTo>
                <a:cubicBezTo>
                  <a:pt x="5982889" y="2078634"/>
                  <a:pt x="5980409" y="2078634"/>
                  <a:pt x="5975449" y="2073672"/>
                </a:cubicBezTo>
                <a:close/>
                <a:moveTo>
                  <a:pt x="5811737" y="2066231"/>
                </a:moveTo>
                <a:cubicBezTo>
                  <a:pt x="5816699" y="2066231"/>
                  <a:pt x="5820419" y="2066231"/>
                  <a:pt x="5822899" y="2066231"/>
                </a:cubicBezTo>
                <a:cubicBezTo>
                  <a:pt x="5825379" y="2066231"/>
                  <a:pt x="5826620" y="2067472"/>
                  <a:pt x="5826620" y="2069952"/>
                </a:cubicBezTo>
                <a:cubicBezTo>
                  <a:pt x="5826620" y="2072432"/>
                  <a:pt x="5826620" y="2073672"/>
                  <a:pt x="5826620" y="2073672"/>
                </a:cubicBezTo>
                <a:cubicBezTo>
                  <a:pt x="5826620" y="2073672"/>
                  <a:pt x="5824140" y="2073672"/>
                  <a:pt x="5819179" y="2073672"/>
                </a:cubicBezTo>
                <a:lnTo>
                  <a:pt x="5811737" y="2081114"/>
                </a:lnTo>
                <a:cubicBezTo>
                  <a:pt x="5811737" y="2081114"/>
                  <a:pt x="5810497" y="2081114"/>
                  <a:pt x="5808017" y="2081114"/>
                </a:cubicBezTo>
                <a:cubicBezTo>
                  <a:pt x="5805537" y="2081114"/>
                  <a:pt x="5801816" y="2081114"/>
                  <a:pt x="5796855" y="2081114"/>
                </a:cubicBezTo>
                <a:close/>
                <a:moveTo>
                  <a:pt x="937617" y="2066231"/>
                </a:moveTo>
                <a:cubicBezTo>
                  <a:pt x="927695" y="2076153"/>
                  <a:pt x="930176" y="2081114"/>
                  <a:pt x="945058" y="2081114"/>
                </a:cubicBezTo>
                <a:cubicBezTo>
                  <a:pt x="950019" y="2081114"/>
                  <a:pt x="953740" y="2081114"/>
                  <a:pt x="956220" y="2081114"/>
                </a:cubicBezTo>
                <a:cubicBezTo>
                  <a:pt x="958701" y="2081114"/>
                  <a:pt x="959941" y="2078634"/>
                  <a:pt x="959941" y="2073672"/>
                </a:cubicBezTo>
                <a:close/>
                <a:moveTo>
                  <a:pt x="409277" y="2066231"/>
                </a:moveTo>
                <a:cubicBezTo>
                  <a:pt x="409277" y="2071192"/>
                  <a:pt x="411758" y="2071192"/>
                  <a:pt x="416718" y="2066231"/>
                </a:cubicBezTo>
                <a:lnTo>
                  <a:pt x="416718" y="2073672"/>
                </a:lnTo>
                <a:lnTo>
                  <a:pt x="394394" y="2088555"/>
                </a:lnTo>
                <a:cubicBezTo>
                  <a:pt x="384472" y="2093516"/>
                  <a:pt x="379511" y="2103438"/>
                  <a:pt x="379511" y="2118321"/>
                </a:cubicBezTo>
                <a:cubicBezTo>
                  <a:pt x="384472" y="2123282"/>
                  <a:pt x="385712" y="2127003"/>
                  <a:pt x="383232" y="2129483"/>
                </a:cubicBezTo>
                <a:cubicBezTo>
                  <a:pt x="380752" y="2131964"/>
                  <a:pt x="377031" y="2135684"/>
                  <a:pt x="372070" y="2140645"/>
                </a:cubicBezTo>
                <a:cubicBezTo>
                  <a:pt x="367109" y="2145606"/>
                  <a:pt x="362148" y="2148086"/>
                  <a:pt x="357187" y="2148086"/>
                </a:cubicBezTo>
                <a:lnTo>
                  <a:pt x="357187" y="2140645"/>
                </a:lnTo>
                <a:cubicBezTo>
                  <a:pt x="367109" y="2135684"/>
                  <a:pt x="369590" y="2130723"/>
                  <a:pt x="364628" y="2125762"/>
                </a:cubicBezTo>
                <a:lnTo>
                  <a:pt x="372070" y="2118321"/>
                </a:lnTo>
                <a:lnTo>
                  <a:pt x="379511" y="2103438"/>
                </a:lnTo>
                <a:cubicBezTo>
                  <a:pt x="379511" y="2103438"/>
                  <a:pt x="379511" y="2100958"/>
                  <a:pt x="379511" y="2095997"/>
                </a:cubicBezTo>
                <a:cubicBezTo>
                  <a:pt x="379511" y="2091036"/>
                  <a:pt x="379511" y="2088555"/>
                  <a:pt x="379511" y="2088555"/>
                </a:cubicBezTo>
                <a:cubicBezTo>
                  <a:pt x="384472" y="2088555"/>
                  <a:pt x="386953" y="2086075"/>
                  <a:pt x="386953" y="2081114"/>
                </a:cubicBezTo>
                <a:close/>
                <a:moveTo>
                  <a:pt x="5781972" y="2058790"/>
                </a:moveTo>
                <a:cubicBezTo>
                  <a:pt x="5786933" y="2058790"/>
                  <a:pt x="5789413" y="2058790"/>
                  <a:pt x="5789413" y="2058790"/>
                </a:cubicBezTo>
                <a:lnTo>
                  <a:pt x="5781972" y="2066231"/>
                </a:lnTo>
                <a:cubicBezTo>
                  <a:pt x="5781972" y="2061270"/>
                  <a:pt x="5781972" y="2058790"/>
                  <a:pt x="5781972" y="2058790"/>
                </a:cubicBezTo>
                <a:close/>
                <a:moveTo>
                  <a:pt x="887387" y="2055069"/>
                </a:moveTo>
                <a:cubicBezTo>
                  <a:pt x="888628" y="2055069"/>
                  <a:pt x="890488" y="2056309"/>
                  <a:pt x="892968" y="2058790"/>
                </a:cubicBezTo>
                <a:lnTo>
                  <a:pt x="885527" y="2058790"/>
                </a:lnTo>
                <a:cubicBezTo>
                  <a:pt x="885527" y="2056309"/>
                  <a:pt x="886147" y="2055069"/>
                  <a:pt x="887387" y="2055069"/>
                </a:cubicBezTo>
                <a:close/>
                <a:moveTo>
                  <a:pt x="5424785" y="2043907"/>
                </a:moveTo>
                <a:lnTo>
                  <a:pt x="5409902" y="2051348"/>
                </a:lnTo>
                <a:cubicBezTo>
                  <a:pt x="5409902" y="2056309"/>
                  <a:pt x="5409902" y="2060030"/>
                  <a:pt x="5409902" y="2062510"/>
                </a:cubicBezTo>
                <a:cubicBezTo>
                  <a:pt x="5409902" y="2064991"/>
                  <a:pt x="5413622" y="2066231"/>
                  <a:pt x="5421064" y="2066231"/>
                </a:cubicBezTo>
                <a:cubicBezTo>
                  <a:pt x="5428505" y="2066231"/>
                  <a:pt x="5432226" y="2063751"/>
                  <a:pt x="5432226" y="2058790"/>
                </a:cubicBezTo>
                <a:lnTo>
                  <a:pt x="5432226" y="2051348"/>
                </a:lnTo>
                <a:close/>
                <a:moveTo>
                  <a:pt x="959941" y="2043907"/>
                </a:moveTo>
                <a:cubicBezTo>
                  <a:pt x="959941" y="2043907"/>
                  <a:pt x="959941" y="2046387"/>
                  <a:pt x="959941" y="2051348"/>
                </a:cubicBezTo>
                <a:cubicBezTo>
                  <a:pt x="959941" y="2056309"/>
                  <a:pt x="959941" y="2058790"/>
                  <a:pt x="959941" y="2058790"/>
                </a:cubicBezTo>
                <a:cubicBezTo>
                  <a:pt x="959941" y="2058790"/>
                  <a:pt x="962421" y="2056309"/>
                  <a:pt x="967383" y="2051348"/>
                </a:cubicBezTo>
                <a:close/>
                <a:moveTo>
                  <a:pt x="431601" y="2043907"/>
                </a:moveTo>
                <a:cubicBezTo>
                  <a:pt x="436562" y="2043907"/>
                  <a:pt x="439043" y="2046387"/>
                  <a:pt x="439043" y="2051348"/>
                </a:cubicBezTo>
                <a:cubicBezTo>
                  <a:pt x="439043" y="2056309"/>
                  <a:pt x="439043" y="2058790"/>
                  <a:pt x="439043" y="2058790"/>
                </a:cubicBezTo>
                <a:cubicBezTo>
                  <a:pt x="434082" y="2058790"/>
                  <a:pt x="431601" y="2056309"/>
                  <a:pt x="431601" y="2051348"/>
                </a:cubicBezTo>
                <a:close/>
                <a:moveTo>
                  <a:pt x="5871269" y="2036465"/>
                </a:moveTo>
                <a:cubicBezTo>
                  <a:pt x="5876230" y="2036465"/>
                  <a:pt x="5878710" y="2038946"/>
                  <a:pt x="5878710" y="2043907"/>
                </a:cubicBezTo>
                <a:cubicBezTo>
                  <a:pt x="5878710" y="2043907"/>
                  <a:pt x="5876230" y="2043907"/>
                  <a:pt x="5871269" y="2043907"/>
                </a:cubicBezTo>
                <a:close/>
                <a:moveTo>
                  <a:pt x="409277" y="2036465"/>
                </a:moveTo>
                <a:cubicBezTo>
                  <a:pt x="414238" y="2036465"/>
                  <a:pt x="416718" y="2038946"/>
                  <a:pt x="416718" y="2043907"/>
                </a:cubicBezTo>
                <a:cubicBezTo>
                  <a:pt x="416718" y="2048868"/>
                  <a:pt x="414238" y="2048868"/>
                  <a:pt x="409277" y="2043907"/>
                </a:cubicBezTo>
                <a:close/>
                <a:moveTo>
                  <a:pt x="803672" y="2029024"/>
                </a:moveTo>
                <a:lnTo>
                  <a:pt x="811113" y="2029024"/>
                </a:lnTo>
                <a:cubicBezTo>
                  <a:pt x="811113" y="2033985"/>
                  <a:pt x="808633" y="2036465"/>
                  <a:pt x="803672" y="2036465"/>
                </a:cubicBezTo>
                <a:cubicBezTo>
                  <a:pt x="803672" y="2036465"/>
                  <a:pt x="803672" y="2033985"/>
                  <a:pt x="803672" y="2029024"/>
                </a:cubicBezTo>
                <a:close/>
                <a:moveTo>
                  <a:pt x="930176" y="2021582"/>
                </a:moveTo>
                <a:cubicBezTo>
                  <a:pt x="930176" y="2021582"/>
                  <a:pt x="932656" y="2024063"/>
                  <a:pt x="937617" y="2029024"/>
                </a:cubicBezTo>
                <a:lnTo>
                  <a:pt x="937617" y="2021582"/>
                </a:lnTo>
                <a:cubicBezTo>
                  <a:pt x="932656" y="2021582"/>
                  <a:pt x="930176" y="2021582"/>
                  <a:pt x="930176" y="2021582"/>
                </a:cubicBezTo>
                <a:close/>
                <a:moveTo>
                  <a:pt x="521828" y="2016001"/>
                </a:moveTo>
                <a:cubicBezTo>
                  <a:pt x="519968" y="2016002"/>
                  <a:pt x="518418" y="2016622"/>
                  <a:pt x="517177" y="2017862"/>
                </a:cubicBezTo>
                <a:cubicBezTo>
                  <a:pt x="514697" y="2020342"/>
                  <a:pt x="514697" y="2022823"/>
                  <a:pt x="517177" y="2025303"/>
                </a:cubicBezTo>
                <a:cubicBezTo>
                  <a:pt x="519658" y="2027784"/>
                  <a:pt x="523379" y="2029024"/>
                  <a:pt x="528339" y="2029024"/>
                </a:cubicBezTo>
                <a:cubicBezTo>
                  <a:pt x="533301" y="2029024"/>
                  <a:pt x="535781" y="2027784"/>
                  <a:pt x="535781" y="2025303"/>
                </a:cubicBezTo>
                <a:cubicBezTo>
                  <a:pt x="535781" y="2022823"/>
                  <a:pt x="533301" y="2020342"/>
                  <a:pt x="528339" y="2017862"/>
                </a:cubicBezTo>
                <a:cubicBezTo>
                  <a:pt x="525859" y="2016622"/>
                  <a:pt x="523689" y="2016002"/>
                  <a:pt x="521828" y="2016001"/>
                </a:cubicBezTo>
                <a:close/>
                <a:moveTo>
                  <a:pt x="5930800" y="2006700"/>
                </a:moveTo>
                <a:cubicBezTo>
                  <a:pt x="5930800" y="2006700"/>
                  <a:pt x="5933280" y="2006700"/>
                  <a:pt x="5938241" y="2006700"/>
                </a:cubicBezTo>
                <a:cubicBezTo>
                  <a:pt x="5938241" y="2006700"/>
                  <a:pt x="5939482" y="2006700"/>
                  <a:pt x="5941962" y="2006700"/>
                </a:cubicBezTo>
                <a:cubicBezTo>
                  <a:pt x="5944442" y="2006700"/>
                  <a:pt x="5945683" y="2007940"/>
                  <a:pt x="5945683" y="2010420"/>
                </a:cubicBezTo>
                <a:cubicBezTo>
                  <a:pt x="5945683" y="2012901"/>
                  <a:pt x="5945683" y="2014141"/>
                  <a:pt x="5945683" y="2014141"/>
                </a:cubicBezTo>
                <a:cubicBezTo>
                  <a:pt x="5945683" y="2014141"/>
                  <a:pt x="5943203" y="2014141"/>
                  <a:pt x="5938241" y="2014141"/>
                </a:cubicBezTo>
                <a:cubicBezTo>
                  <a:pt x="5933280" y="2014141"/>
                  <a:pt x="5930800" y="2011661"/>
                  <a:pt x="5930800" y="2006700"/>
                </a:cubicBezTo>
                <a:close/>
                <a:moveTo>
                  <a:pt x="5685233" y="1999258"/>
                </a:moveTo>
                <a:cubicBezTo>
                  <a:pt x="5690195" y="1999258"/>
                  <a:pt x="5693915" y="2000499"/>
                  <a:pt x="5696395" y="2002979"/>
                </a:cubicBezTo>
                <a:cubicBezTo>
                  <a:pt x="5698875" y="2005459"/>
                  <a:pt x="5700117" y="2009180"/>
                  <a:pt x="5700117" y="2014141"/>
                </a:cubicBezTo>
                <a:lnTo>
                  <a:pt x="5685233" y="2014141"/>
                </a:lnTo>
                <a:cubicBezTo>
                  <a:pt x="5680272" y="2004219"/>
                  <a:pt x="5680272" y="1999258"/>
                  <a:pt x="5685233" y="1999258"/>
                </a:cubicBezTo>
                <a:close/>
                <a:moveTo>
                  <a:pt x="699492" y="1999258"/>
                </a:moveTo>
                <a:lnTo>
                  <a:pt x="692051" y="2006700"/>
                </a:lnTo>
                <a:cubicBezTo>
                  <a:pt x="692051" y="2006700"/>
                  <a:pt x="694531" y="2006700"/>
                  <a:pt x="699492" y="2006700"/>
                </a:cubicBezTo>
                <a:cubicBezTo>
                  <a:pt x="704453" y="2006700"/>
                  <a:pt x="706933" y="2005459"/>
                  <a:pt x="706933" y="2002979"/>
                </a:cubicBezTo>
                <a:cubicBezTo>
                  <a:pt x="706933" y="2000499"/>
                  <a:pt x="704453" y="1999258"/>
                  <a:pt x="699492" y="1999258"/>
                </a:cubicBezTo>
                <a:close/>
                <a:moveTo>
                  <a:pt x="5923359" y="1984375"/>
                </a:moveTo>
                <a:lnTo>
                  <a:pt x="5930800" y="1984375"/>
                </a:lnTo>
                <a:cubicBezTo>
                  <a:pt x="5930800" y="1989336"/>
                  <a:pt x="5928320" y="1991817"/>
                  <a:pt x="5923359" y="1991817"/>
                </a:cubicBezTo>
                <a:cubicBezTo>
                  <a:pt x="5918397" y="1991817"/>
                  <a:pt x="5918397" y="1989336"/>
                  <a:pt x="5923359" y="1984375"/>
                </a:cubicBezTo>
                <a:close/>
                <a:moveTo>
                  <a:pt x="5666630" y="1969493"/>
                </a:moveTo>
                <a:cubicBezTo>
                  <a:pt x="5669110" y="1969493"/>
                  <a:pt x="5670351" y="1971973"/>
                  <a:pt x="5670351" y="1976934"/>
                </a:cubicBezTo>
                <a:cubicBezTo>
                  <a:pt x="5670351" y="1981895"/>
                  <a:pt x="5667871" y="1984375"/>
                  <a:pt x="5662909" y="1984375"/>
                </a:cubicBezTo>
                <a:lnTo>
                  <a:pt x="5662909" y="1976934"/>
                </a:lnTo>
                <a:cubicBezTo>
                  <a:pt x="5662909" y="1971973"/>
                  <a:pt x="5664150" y="1969493"/>
                  <a:pt x="5666630" y="1969493"/>
                </a:cubicBezTo>
                <a:close/>
                <a:moveTo>
                  <a:pt x="915293" y="1969493"/>
                </a:moveTo>
                <a:lnTo>
                  <a:pt x="900410" y="1976934"/>
                </a:lnTo>
                <a:cubicBezTo>
                  <a:pt x="895449" y="1986856"/>
                  <a:pt x="892968" y="1994297"/>
                  <a:pt x="892968" y="1999258"/>
                </a:cubicBezTo>
                <a:cubicBezTo>
                  <a:pt x="897930" y="1999258"/>
                  <a:pt x="905371" y="1996778"/>
                  <a:pt x="915293" y="1991817"/>
                </a:cubicBezTo>
                <a:cubicBezTo>
                  <a:pt x="920254" y="1986856"/>
                  <a:pt x="922734" y="1983135"/>
                  <a:pt x="922734" y="1980655"/>
                </a:cubicBezTo>
                <a:cubicBezTo>
                  <a:pt x="922734" y="1978174"/>
                  <a:pt x="920254" y="1974454"/>
                  <a:pt x="915293" y="1969493"/>
                </a:cubicBezTo>
                <a:close/>
                <a:moveTo>
                  <a:pt x="5904755" y="1958331"/>
                </a:moveTo>
                <a:cubicBezTo>
                  <a:pt x="5907235" y="1958331"/>
                  <a:pt x="5910957" y="1959571"/>
                  <a:pt x="5915917" y="1962051"/>
                </a:cubicBezTo>
                <a:lnTo>
                  <a:pt x="5908475" y="1969493"/>
                </a:lnTo>
                <a:cubicBezTo>
                  <a:pt x="5908475" y="1969493"/>
                  <a:pt x="5907235" y="1968252"/>
                  <a:pt x="5904755" y="1965772"/>
                </a:cubicBezTo>
                <a:cubicBezTo>
                  <a:pt x="5902275" y="1963292"/>
                  <a:pt x="5901035" y="1962051"/>
                  <a:pt x="5901035" y="1962051"/>
                </a:cubicBezTo>
                <a:cubicBezTo>
                  <a:pt x="5901035" y="1959571"/>
                  <a:pt x="5902275" y="1958331"/>
                  <a:pt x="5904755" y="1958331"/>
                </a:cubicBezTo>
                <a:close/>
                <a:moveTo>
                  <a:pt x="5677792" y="1954610"/>
                </a:moveTo>
                <a:lnTo>
                  <a:pt x="5685233" y="1962051"/>
                </a:lnTo>
                <a:cubicBezTo>
                  <a:pt x="5685233" y="1962051"/>
                  <a:pt x="5682753" y="1962051"/>
                  <a:pt x="5677792" y="1962051"/>
                </a:cubicBezTo>
                <a:cubicBezTo>
                  <a:pt x="5677792" y="1957090"/>
                  <a:pt x="5677792" y="1954610"/>
                  <a:pt x="5677792" y="1954610"/>
                </a:cubicBezTo>
                <a:close/>
                <a:moveTo>
                  <a:pt x="1026914" y="1947168"/>
                </a:moveTo>
                <a:cubicBezTo>
                  <a:pt x="1026914" y="1952129"/>
                  <a:pt x="1034355" y="1954610"/>
                  <a:pt x="1049238" y="1954610"/>
                </a:cubicBezTo>
                <a:lnTo>
                  <a:pt x="1041797" y="1947168"/>
                </a:lnTo>
                <a:cubicBezTo>
                  <a:pt x="1031875" y="1947168"/>
                  <a:pt x="1026914" y="1947168"/>
                  <a:pt x="1026914" y="1947168"/>
                </a:cubicBezTo>
                <a:close/>
                <a:moveTo>
                  <a:pt x="855762" y="1947168"/>
                </a:moveTo>
                <a:lnTo>
                  <a:pt x="863203" y="1947168"/>
                </a:lnTo>
                <a:cubicBezTo>
                  <a:pt x="863203" y="1952129"/>
                  <a:pt x="863203" y="1954610"/>
                  <a:pt x="863203" y="1954610"/>
                </a:cubicBezTo>
                <a:close/>
                <a:moveTo>
                  <a:pt x="1005403" y="1942750"/>
                </a:moveTo>
                <a:cubicBezTo>
                  <a:pt x="1001140" y="1941975"/>
                  <a:pt x="995908" y="1950889"/>
                  <a:pt x="989707" y="1969493"/>
                </a:cubicBezTo>
                <a:cubicBezTo>
                  <a:pt x="984746" y="1984375"/>
                  <a:pt x="978545" y="1993057"/>
                  <a:pt x="971103" y="1995538"/>
                </a:cubicBezTo>
                <a:cubicBezTo>
                  <a:pt x="963662" y="1998018"/>
                  <a:pt x="959941" y="1999258"/>
                  <a:pt x="959941" y="1999258"/>
                </a:cubicBezTo>
                <a:lnTo>
                  <a:pt x="974824" y="1999258"/>
                </a:lnTo>
                <a:lnTo>
                  <a:pt x="989707" y="1999258"/>
                </a:lnTo>
                <a:cubicBezTo>
                  <a:pt x="989707" y="1999258"/>
                  <a:pt x="994668" y="1994297"/>
                  <a:pt x="1004589" y="1984375"/>
                </a:cubicBezTo>
                <a:cubicBezTo>
                  <a:pt x="1014511" y="1974454"/>
                  <a:pt x="1021953" y="1969493"/>
                  <a:pt x="1026914" y="1969493"/>
                </a:cubicBezTo>
                <a:lnTo>
                  <a:pt x="1019473" y="1969493"/>
                </a:lnTo>
                <a:cubicBezTo>
                  <a:pt x="1014511" y="1964532"/>
                  <a:pt x="1012031" y="1959571"/>
                  <a:pt x="1012031" y="1954610"/>
                </a:cubicBezTo>
                <a:cubicBezTo>
                  <a:pt x="1010171" y="1947168"/>
                  <a:pt x="1007961" y="1943215"/>
                  <a:pt x="1005403" y="1942750"/>
                </a:cubicBezTo>
                <a:close/>
                <a:moveTo>
                  <a:pt x="5737323" y="1939727"/>
                </a:moveTo>
                <a:cubicBezTo>
                  <a:pt x="5742285" y="1939727"/>
                  <a:pt x="5744765" y="1939727"/>
                  <a:pt x="5744765" y="1939727"/>
                </a:cubicBezTo>
                <a:cubicBezTo>
                  <a:pt x="5744765" y="1939727"/>
                  <a:pt x="5744765" y="1940967"/>
                  <a:pt x="5744765" y="1943448"/>
                </a:cubicBezTo>
                <a:cubicBezTo>
                  <a:pt x="5744765" y="1945928"/>
                  <a:pt x="5742285" y="1947168"/>
                  <a:pt x="5737323" y="1947168"/>
                </a:cubicBezTo>
                <a:close/>
                <a:moveTo>
                  <a:pt x="558105" y="1939727"/>
                </a:moveTo>
                <a:cubicBezTo>
                  <a:pt x="563066" y="1939727"/>
                  <a:pt x="565546" y="1942207"/>
                  <a:pt x="565546" y="1947168"/>
                </a:cubicBezTo>
                <a:cubicBezTo>
                  <a:pt x="560586" y="1952129"/>
                  <a:pt x="558105" y="1949649"/>
                  <a:pt x="558105" y="1939727"/>
                </a:cubicBezTo>
                <a:close/>
                <a:moveTo>
                  <a:pt x="5536406" y="1932286"/>
                </a:moveTo>
                <a:cubicBezTo>
                  <a:pt x="5531444" y="1937247"/>
                  <a:pt x="5528964" y="1940967"/>
                  <a:pt x="5528964" y="1943448"/>
                </a:cubicBezTo>
                <a:cubicBezTo>
                  <a:pt x="5528964" y="1945928"/>
                  <a:pt x="5531444" y="1949649"/>
                  <a:pt x="5536406" y="1954610"/>
                </a:cubicBezTo>
                <a:cubicBezTo>
                  <a:pt x="5546327" y="1964532"/>
                  <a:pt x="5553769" y="1967012"/>
                  <a:pt x="5558730" y="1962051"/>
                </a:cubicBezTo>
                <a:cubicBezTo>
                  <a:pt x="5558730" y="1952129"/>
                  <a:pt x="5556250" y="1944688"/>
                  <a:pt x="5551288" y="1939727"/>
                </a:cubicBezTo>
                <a:cubicBezTo>
                  <a:pt x="5546327" y="1934766"/>
                  <a:pt x="5542606" y="1932286"/>
                  <a:pt x="5540126" y="1932286"/>
                </a:cubicBezTo>
                <a:cubicBezTo>
                  <a:pt x="5537646" y="1932286"/>
                  <a:pt x="5536406" y="1932286"/>
                  <a:pt x="5536406" y="1932286"/>
                </a:cubicBezTo>
                <a:close/>
                <a:moveTo>
                  <a:pt x="5636865" y="1917403"/>
                </a:moveTo>
                <a:cubicBezTo>
                  <a:pt x="5639345" y="1917403"/>
                  <a:pt x="5644306" y="1922364"/>
                  <a:pt x="5651747" y="1932286"/>
                </a:cubicBezTo>
                <a:cubicBezTo>
                  <a:pt x="5659189" y="1942207"/>
                  <a:pt x="5662909" y="1947168"/>
                  <a:pt x="5662909" y="1947168"/>
                </a:cubicBezTo>
                <a:lnTo>
                  <a:pt x="5648027" y="1947168"/>
                </a:lnTo>
                <a:cubicBezTo>
                  <a:pt x="5643065" y="1942207"/>
                  <a:pt x="5639345" y="1938487"/>
                  <a:pt x="5636865" y="1936006"/>
                </a:cubicBezTo>
                <a:cubicBezTo>
                  <a:pt x="5634385" y="1933526"/>
                  <a:pt x="5633143" y="1931045"/>
                  <a:pt x="5633143" y="1928565"/>
                </a:cubicBezTo>
                <a:cubicBezTo>
                  <a:pt x="5633143" y="1926085"/>
                  <a:pt x="5633143" y="1923604"/>
                  <a:pt x="5633143" y="1921123"/>
                </a:cubicBezTo>
                <a:cubicBezTo>
                  <a:pt x="5633143" y="1918643"/>
                  <a:pt x="5634385" y="1917403"/>
                  <a:pt x="5636865" y="1917403"/>
                </a:cubicBezTo>
                <a:close/>
                <a:moveTo>
                  <a:pt x="565546" y="1909961"/>
                </a:moveTo>
                <a:lnTo>
                  <a:pt x="558105" y="1924844"/>
                </a:lnTo>
                <a:cubicBezTo>
                  <a:pt x="553144" y="1929805"/>
                  <a:pt x="548183" y="1932286"/>
                  <a:pt x="543222" y="1932286"/>
                </a:cubicBezTo>
                <a:lnTo>
                  <a:pt x="543222" y="1924844"/>
                </a:lnTo>
                <a:lnTo>
                  <a:pt x="550664" y="1917403"/>
                </a:lnTo>
                <a:cubicBezTo>
                  <a:pt x="550664" y="1912442"/>
                  <a:pt x="555625" y="1909961"/>
                  <a:pt x="565546" y="1909961"/>
                </a:cubicBezTo>
                <a:close/>
                <a:moveTo>
                  <a:pt x="5681513" y="1872754"/>
                </a:moveTo>
                <a:cubicBezTo>
                  <a:pt x="5683993" y="1872754"/>
                  <a:pt x="5685233" y="1876475"/>
                  <a:pt x="5685233" y="1883916"/>
                </a:cubicBezTo>
                <a:cubicBezTo>
                  <a:pt x="5685233" y="1891358"/>
                  <a:pt x="5683993" y="1895079"/>
                  <a:pt x="5681513" y="1895079"/>
                </a:cubicBezTo>
                <a:cubicBezTo>
                  <a:pt x="5679033" y="1895079"/>
                  <a:pt x="5677792" y="1891358"/>
                  <a:pt x="5677792" y="1883916"/>
                </a:cubicBezTo>
                <a:cubicBezTo>
                  <a:pt x="5677792" y="1876475"/>
                  <a:pt x="5679033" y="1872754"/>
                  <a:pt x="5681513" y="1872754"/>
                </a:cubicBezTo>
                <a:close/>
                <a:moveTo>
                  <a:pt x="5648027" y="1872754"/>
                </a:moveTo>
                <a:cubicBezTo>
                  <a:pt x="5648027" y="1872754"/>
                  <a:pt x="5650507" y="1872754"/>
                  <a:pt x="5655468" y="1872754"/>
                </a:cubicBezTo>
                <a:cubicBezTo>
                  <a:pt x="5655468" y="1877715"/>
                  <a:pt x="5652988" y="1880196"/>
                  <a:pt x="5648027" y="1880196"/>
                </a:cubicBezTo>
                <a:cubicBezTo>
                  <a:pt x="5643065" y="1880196"/>
                  <a:pt x="5643065" y="1877715"/>
                  <a:pt x="5648027" y="1872754"/>
                </a:cubicBezTo>
                <a:close/>
                <a:moveTo>
                  <a:pt x="625078" y="1872754"/>
                </a:moveTo>
                <a:cubicBezTo>
                  <a:pt x="620117" y="1877715"/>
                  <a:pt x="615156" y="1885157"/>
                  <a:pt x="610195" y="1895079"/>
                </a:cubicBezTo>
                <a:cubicBezTo>
                  <a:pt x="615156" y="1905000"/>
                  <a:pt x="620117" y="1907481"/>
                  <a:pt x="625078" y="1902520"/>
                </a:cubicBezTo>
                <a:close/>
                <a:moveTo>
                  <a:pt x="5712209" y="1868569"/>
                </a:moveTo>
                <a:cubicBezTo>
                  <a:pt x="5717789" y="1867639"/>
                  <a:pt x="5726161" y="1876475"/>
                  <a:pt x="5737323" y="1895079"/>
                </a:cubicBezTo>
                <a:cubicBezTo>
                  <a:pt x="5747245" y="1909961"/>
                  <a:pt x="5749726" y="1917403"/>
                  <a:pt x="5744765" y="1917403"/>
                </a:cubicBezTo>
                <a:cubicBezTo>
                  <a:pt x="5739803" y="1917403"/>
                  <a:pt x="5737323" y="1914922"/>
                  <a:pt x="5737323" y="1909961"/>
                </a:cubicBezTo>
                <a:cubicBezTo>
                  <a:pt x="5737323" y="1905000"/>
                  <a:pt x="5734843" y="1901280"/>
                  <a:pt x="5729882" y="1898799"/>
                </a:cubicBezTo>
                <a:cubicBezTo>
                  <a:pt x="5724921" y="1896319"/>
                  <a:pt x="5722441" y="1892598"/>
                  <a:pt x="5722441" y="1887637"/>
                </a:cubicBezTo>
                <a:cubicBezTo>
                  <a:pt x="5722441" y="1887637"/>
                  <a:pt x="5721200" y="1886397"/>
                  <a:pt x="5718720" y="1883916"/>
                </a:cubicBezTo>
                <a:cubicBezTo>
                  <a:pt x="5716239" y="1881436"/>
                  <a:pt x="5714999" y="1880196"/>
                  <a:pt x="5714999" y="1880196"/>
                </a:cubicBezTo>
                <a:cubicBezTo>
                  <a:pt x="5705077" y="1880196"/>
                  <a:pt x="5702597" y="1877715"/>
                  <a:pt x="5707557" y="1872754"/>
                </a:cubicBezTo>
                <a:cubicBezTo>
                  <a:pt x="5708797" y="1870274"/>
                  <a:pt x="5710348" y="1868879"/>
                  <a:pt x="5712209" y="1868569"/>
                </a:cubicBezTo>
                <a:close/>
                <a:moveTo>
                  <a:pt x="926455" y="1865313"/>
                </a:moveTo>
                <a:cubicBezTo>
                  <a:pt x="923975" y="1865313"/>
                  <a:pt x="922734" y="1869034"/>
                  <a:pt x="922734" y="1876475"/>
                </a:cubicBezTo>
                <a:cubicBezTo>
                  <a:pt x="922734" y="1883916"/>
                  <a:pt x="923975" y="1887637"/>
                  <a:pt x="926455" y="1887637"/>
                </a:cubicBezTo>
                <a:cubicBezTo>
                  <a:pt x="928935" y="1887637"/>
                  <a:pt x="930176" y="1883916"/>
                  <a:pt x="930176" y="1876475"/>
                </a:cubicBezTo>
                <a:cubicBezTo>
                  <a:pt x="930176" y="1869034"/>
                  <a:pt x="928935" y="1865313"/>
                  <a:pt x="926455" y="1865313"/>
                </a:cubicBezTo>
                <a:close/>
                <a:moveTo>
                  <a:pt x="736699" y="1857872"/>
                </a:moveTo>
                <a:cubicBezTo>
                  <a:pt x="731738" y="1857872"/>
                  <a:pt x="729257" y="1860352"/>
                  <a:pt x="729257" y="1865313"/>
                </a:cubicBezTo>
                <a:cubicBezTo>
                  <a:pt x="729257" y="1870274"/>
                  <a:pt x="728017" y="1873995"/>
                  <a:pt x="725537" y="1876475"/>
                </a:cubicBezTo>
                <a:cubicBezTo>
                  <a:pt x="723057" y="1878955"/>
                  <a:pt x="719336" y="1880196"/>
                  <a:pt x="714375" y="1880196"/>
                </a:cubicBezTo>
                <a:cubicBezTo>
                  <a:pt x="694531" y="1890118"/>
                  <a:pt x="684609" y="1902520"/>
                  <a:pt x="684609" y="1917403"/>
                </a:cubicBezTo>
                <a:cubicBezTo>
                  <a:pt x="679648" y="1917403"/>
                  <a:pt x="674687" y="1917403"/>
                  <a:pt x="669726" y="1917403"/>
                </a:cubicBezTo>
                <a:lnTo>
                  <a:pt x="662285" y="1932286"/>
                </a:lnTo>
                <a:cubicBezTo>
                  <a:pt x="662285" y="1937247"/>
                  <a:pt x="658564" y="1943448"/>
                  <a:pt x="651123" y="1950889"/>
                </a:cubicBezTo>
                <a:cubicBezTo>
                  <a:pt x="643681" y="1958331"/>
                  <a:pt x="637480" y="1962051"/>
                  <a:pt x="632519" y="1962051"/>
                </a:cubicBezTo>
                <a:cubicBezTo>
                  <a:pt x="632519" y="1967012"/>
                  <a:pt x="625078" y="1973213"/>
                  <a:pt x="610195" y="1980655"/>
                </a:cubicBezTo>
                <a:cubicBezTo>
                  <a:pt x="595312" y="1988096"/>
                  <a:pt x="591592" y="1994297"/>
                  <a:pt x="599033" y="1999258"/>
                </a:cubicBezTo>
                <a:cubicBezTo>
                  <a:pt x="606474" y="2004219"/>
                  <a:pt x="607715" y="2006700"/>
                  <a:pt x="602754" y="2006700"/>
                </a:cubicBezTo>
                <a:cubicBezTo>
                  <a:pt x="602754" y="2006700"/>
                  <a:pt x="601513" y="2007940"/>
                  <a:pt x="599033" y="2010420"/>
                </a:cubicBezTo>
                <a:cubicBezTo>
                  <a:pt x="596553" y="2012901"/>
                  <a:pt x="595312" y="2016621"/>
                  <a:pt x="595312" y="2021582"/>
                </a:cubicBezTo>
                <a:cubicBezTo>
                  <a:pt x="595312" y="2026544"/>
                  <a:pt x="592832" y="2031505"/>
                  <a:pt x="587871" y="2036465"/>
                </a:cubicBezTo>
                <a:cubicBezTo>
                  <a:pt x="582910" y="2041427"/>
                  <a:pt x="577949" y="2043907"/>
                  <a:pt x="572988" y="2043907"/>
                </a:cubicBezTo>
                <a:cubicBezTo>
                  <a:pt x="568027" y="2048868"/>
                  <a:pt x="563066" y="2056309"/>
                  <a:pt x="558105" y="2066231"/>
                </a:cubicBezTo>
                <a:lnTo>
                  <a:pt x="550664" y="2081114"/>
                </a:lnTo>
                <a:cubicBezTo>
                  <a:pt x="550664" y="2081114"/>
                  <a:pt x="548183" y="2081114"/>
                  <a:pt x="543222" y="2081114"/>
                </a:cubicBezTo>
                <a:lnTo>
                  <a:pt x="528339" y="2088555"/>
                </a:lnTo>
                <a:cubicBezTo>
                  <a:pt x="508496" y="2093516"/>
                  <a:pt x="501054" y="2100958"/>
                  <a:pt x="506015" y="2110879"/>
                </a:cubicBezTo>
                <a:lnTo>
                  <a:pt x="498574" y="2110879"/>
                </a:lnTo>
                <a:cubicBezTo>
                  <a:pt x="493613" y="2110879"/>
                  <a:pt x="489892" y="2112120"/>
                  <a:pt x="487412" y="2114600"/>
                </a:cubicBezTo>
                <a:cubicBezTo>
                  <a:pt x="484931" y="2117081"/>
                  <a:pt x="486172" y="2120801"/>
                  <a:pt x="491132" y="2125762"/>
                </a:cubicBezTo>
                <a:cubicBezTo>
                  <a:pt x="496094" y="2130723"/>
                  <a:pt x="497334" y="2135684"/>
                  <a:pt x="494853" y="2140645"/>
                </a:cubicBezTo>
                <a:cubicBezTo>
                  <a:pt x="492373" y="2145606"/>
                  <a:pt x="488652" y="2148086"/>
                  <a:pt x="483691" y="2148086"/>
                </a:cubicBezTo>
                <a:cubicBezTo>
                  <a:pt x="483691" y="2148086"/>
                  <a:pt x="483691" y="2149327"/>
                  <a:pt x="483691" y="2151807"/>
                </a:cubicBezTo>
                <a:cubicBezTo>
                  <a:pt x="483691" y="2154288"/>
                  <a:pt x="483691" y="2158008"/>
                  <a:pt x="483691" y="2162969"/>
                </a:cubicBezTo>
                <a:cubicBezTo>
                  <a:pt x="483691" y="2182813"/>
                  <a:pt x="491132" y="2185293"/>
                  <a:pt x="506015" y="2170411"/>
                </a:cubicBezTo>
                <a:lnTo>
                  <a:pt x="513457" y="2155528"/>
                </a:lnTo>
                <a:cubicBezTo>
                  <a:pt x="518418" y="2155528"/>
                  <a:pt x="520898" y="2155528"/>
                  <a:pt x="520898" y="2155528"/>
                </a:cubicBezTo>
                <a:cubicBezTo>
                  <a:pt x="520898" y="2155528"/>
                  <a:pt x="522138" y="2154288"/>
                  <a:pt x="524619" y="2151807"/>
                </a:cubicBezTo>
                <a:cubicBezTo>
                  <a:pt x="527099" y="2149327"/>
                  <a:pt x="528339" y="2148086"/>
                  <a:pt x="528339" y="2148086"/>
                </a:cubicBezTo>
                <a:lnTo>
                  <a:pt x="550664" y="2118321"/>
                </a:lnTo>
                <a:cubicBezTo>
                  <a:pt x="555625" y="2108399"/>
                  <a:pt x="559345" y="2102198"/>
                  <a:pt x="561826" y="2099717"/>
                </a:cubicBezTo>
                <a:cubicBezTo>
                  <a:pt x="564306" y="2097237"/>
                  <a:pt x="563066" y="2095997"/>
                  <a:pt x="558105" y="2095997"/>
                </a:cubicBezTo>
                <a:lnTo>
                  <a:pt x="572988" y="2081114"/>
                </a:lnTo>
                <a:lnTo>
                  <a:pt x="602754" y="2051348"/>
                </a:lnTo>
                <a:cubicBezTo>
                  <a:pt x="607715" y="2046387"/>
                  <a:pt x="615156" y="2041427"/>
                  <a:pt x="625078" y="2036465"/>
                </a:cubicBezTo>
                <a:cubicBezTo>
                  <a:pt x="630039" y="2031505"/>
                  <a:pt x="633759" y="2027784"/>
                  <a:pt x="636240" y="2025303"/>
                </a:cubicBezTo>
                <a:cubicBezTo>
                  <a:pt x="638720" y="2022823"/>
                  <a:pt x="638720" y="2021582"/>
                  <a:pt x="636240" y="2021582"/>
                </a:cubicBezTo>
                <a:cubicBezTo>
                  <a:pt x="633759" y="2021582"/>
                  <a:pt x="633759" y="2020342"/>
                  <a:pt x="636240" y="2017862"/>
                </a:cubicBezTo>
                <a:cubicBezTo>
                  <a:pt x="638720" y="2015381"/>
                  <a:pt x="639961" y="2014141"/>
                  <a:pt x="639961" y="2014141"/>
                </a:cubicBezTo>
                <a:cubicBezTo>
                  <a:pt x="649882" y="2014141"/>
                  <a:pt x="654844" y="2011661"/>
                  <a:pt x="654844" y="2006700"/>
                </a:cubicBezTo>
                <a:cubicBezTo>
                  <a:pt x="654844" y="2001739"/>
                  <a:pt x="654844" y="1998018"/>
                  <a:pt x="654844" y="1995538"/>
                </a:cubicBezTo>
                <a:cubicBezTo>
                  <a:pt x="654844" y="1993057"/>
                  <a:pt x="657324" y="1989336"/>
                  <a:pt x="662285" y="1984375"/>
                </a:cubicBezTo>
                <a:cubicBezTo>
                  <a:pt x="667246" y="1979414"/>
                  <a:pt x="669726" y="1974454"/>
                  <a:pt x="669726" y="1969493"/>
                </a:cubicBezTo>
                <a:cubicBezTo>
                  <a:pt x="669726" y="1964532"/>
                  <a:pt x="672207" y="1962051"/>
                  <a:pt x="677168" y="1962051"/>
                </a:cubicBezTo>
                <a:cubicBezTo>
                  <a:pt x="682129" y="1957090"/>
                  <a:pt x="685849" y="1953369"/>
                  <a:pt x="688330" y="1950889"/>
                </a:cubicBezTo>
                <a:cubicBezTo>
                  <a:pt x="690810" y="1948409"/>
                  <a:pt x="692051" y="1947168"/>
                  <a:pt x="692051" y="1947168"/>
                </a:cubicBezTo>
                <a:lnTo>
                  <a:pt x="706933" y="1932286"/>
                </a:lnTo>
                <a:cubicBezTo>
                  <a:pt x="721816" y="1922364"/>
                  <a:pt x="724297" y="1914922"/>
                  <a:pt x="714375" y="1909961"/>
                </a:cubicBezTo>
                <a:lnTo>
                  <a:pt x="721816" y="1902520"/>
                </a:lnTo>
                <a:cubicBezTo>
                  <a:pt x="726777" y="1897559"/>
                  <a:pt x="730498" y="1893838"/>
                  <a:pt x="732978" y="1891358"/>
                </a:cubicBezTo>
                <a:cubicBezTo>
                  <a:pt x="735459" y="1888877"/>
                  <a:pt x="739179" y="1887637"/>
                  <a:pt x="744140" y="1887637"/>
                </a:cubicBezTo>
                <a:cubicBezTo>
                  <a:pt x="749101" y="1887637"/>
                  <a:pt x="750342" y="1882676"/>
                  <a:pt x="747861" y="1872754"/>
                </a:cubicBezTo>
                <a:cubicBezTo>
                  <a:pt x="745381" y="1862833"/>
                  <a:pt x="741660" y="1857872"/>
                  <a:pt x="736699" y="1857872"/>
                </a:cubicBezTo>
                <a:close/>
                <a:moveTo>
                  <a:pt x="1019473" y="1850430"/>
                </a:moveTo>
                <a:cubicBezTo>
                  <a:pt x="999629" y="1850430"/>
                  <a:pt x="989707" y="1852911"/>
                  <a:pt x="989707" y="1857872"/>
                </a:cubicBezTo>
                <a:cubicBezTo>
                  <a:pt x="989707" y="1867793"/>
                  <a:pt x="984746" y="1873995"/>
                  <a:pt x="974824" y="1876475"/>
                </a:cubicBezTo>
                <a:cubicBezTo>
                  <a:pt x="964902" y="1878955"/>
                  <a:pt x="959941" y="1882676"/>
                  <a:pt x="959941" y="1887637"/>
                </a:cubicBezTo>
                <a:cubicBezTo>
                  <a:pt x="959941" y="1892598"/>
                  <a:pt x="961181" y="1895079"/>
                  <a:pt x="963662" y="1895079"/>
                </a:cubicBezTo>
                <a:cubicBezTo>
                  <a:pt x="966142" y="1895079"/>
                  <a:pt x="969863" y="1895079"/>
                  <a:pt x="974824" y="1895079"/>
                </a:cubicBezTo>
                <a:cubicBezTo>
                  <a:pt x="984746" y="1890118"/>
                  <a:pt x="989707" y="1890118"/>
                  <a:pt x="989707" y="1895079"/>
                </a:cubicBezTo>
                <a:cubicBezTo>
                  <a:pt x="989707" y="1900040"/>
                  <a:pt x="987226" y="1902520"/>
                  <a:pt x="982265" y="1902520"/>
                </a:cubicBezTo>
                <a:cubicBezTo>
                  <a:pt x="987226" y="1907481"/>
                  <a:pt x="999629" y="1905000"/>
                  <a:pt x="1019473" y="1895079"/>
                </a:cubicBezTo>
                <a:cubicBezTo>
                  <a:pt x="1019473" y="1895079"/>
                  <a:pt x="1021953" y="1893838"/>
                  <a:pt x="1026914" y="1891358"/>
                </a:cubicBezTo>
                <a:cubicBezTo>
                  <a:pt x="1031875" y="1888877"/>
                  <a:pt x="1034355" y="1887637"/>
                  <a:pt x="1034355" y="1887637"/>
                </a:cubicBezTo>
                <a:lnTo>
                  <a:pt x="1041797" y="1887637"/>
                </a:lnTo>
                <a:cubicBezTo>
                  <a:pt x="1041797" y="1882676"/>
                  <a:pt x="1040556" y="1880196"/>
                  <a:pt x="1038076" y="1880196"/>
                </a:cubicBezTo>
                <a:cubicBezTo>
                  <a:pt x="1035596" y="1880196"/>
                  <a:pt x="1034355" y="1875235"/>
                  <a:pt x="1034355" y="1865313"/>
                </a:cubicBezTo>
                <a:cubicBezTo>
                  <a:pt x="1034355" y="1855391"/>
                  <a:pt x="1029394" y="1850430"/>
                  <a:pt x="1019473" y="1850430"/>
                </a:cubicBezTo>
                <a:close/>
                <a:moveTo>
                  <a:pt x="5693605" y="1845779"/>
                </a:moveTo>
                <a:cubicBezTo>
                  <a:pt x="5694225" y="1845159"/>
                  <a:pt x="5695155" y="1845469"/>
                  <a:pt x="5696395" y="1846709"/>
                </a:cubicBezTo>
                <a:cubicBezTo>
                  <a:pt x="5698875" y="1849190"/>
                  <a:pt x="5700117" y="1850430"/>
                  <a:pt x="5700117" y="1850430"/>
                </a:cubicBezTo>
                <a:cubicBezTo>
                  <a:pt x="5695155" y="1850430"/>
                  <a:pt x="5692675" y="1850430"/>
                  <a:pt x="5692675" y="1850430"/>
                </a:cubicBezTo>
                <a:cubicBezTo>
                  <a:pt x="5692675" y="1847950"/>
                  <a:pt x="5692985" y="1846400"/>
                  <a:pt x="5693605" y="1845779"/>
                </a:cubicBezTo>
                <a:close/>
                <a:moveTo>
                  <a:pt x="1071562" y="1842989"/>
                </a:moveTo>
                <a:cubicBezTo>
                  <a:pt x="1066601" y="1842989"/>
                  <a:pt x="1064121" y="1845469"/>
                  <a:pt x="1064121" y="1850430"/>
                </a:cubicBezTo>
                <a:lnTo>
                  <a:pt x="1071562" y="1850430"/>
                </a:lnTo>
                <a:cubicBezTo>
                  <a:pt x="1076523" y="1850430"/>
                  <a:pt x="1079004" y="1850430"/>
                  <a:pt x="1079004" y="1850430"/>
                </a:cubicBezTo>
                <a:close/>
                <a:moveTo>
                  <a:pt x="955290" y="1838338"/>
                </a:moveTo>
                <a:cubicBezTo>
                  <a:pt x="953430" y="1838958"/>
                  <a:pt x="952500" y="1840508"/>
                  <a:pt x="952500" y="1842989"/>
                </a:cubicBezTo>
                <a:lnTo>
                  <a:pt x="952500" y="1850430"/>
                </a:lnTo>
                <a:lnTo>
                  <a:pt x="967383" y="1850430"/>
                </a:lnTo>
                <a:cubicBezTo>
                  <a:pt x="972344" y="1845469"/>
                  <a:pt x="971103" y="1841748"/>
                  <a:pt x="963662" y="1839268"/>
                </a:cubicBezTo>
                <a:cubicBezTo>
                  <a:pt x="959941" y="1838028"/>
                  <a:pt x="957151" y="1837718"/>
                  <a:pt x="955290" y="1838338"/>
                </a:cubicBezTo>
                <a:close/>
                <a:moveTo>
                  <a:pt x="5752206" y="1835547"/>
                </a:moveTo>
                <a:lnTo>
                  <a:pt x="5759647" y="1850430"/>
                </a:lnTo>
                <a:cubicBezTo>
                  <a:pt x="5759647" y="1855391"/>
                  <a:pt x="5758407" y="1856631"/>
                  <a:pt x="5755927" y="1854151"/>
                </a:cubicBezTo>
                <a:cubicBezTo>
                  <a:pt x="5753447" y="1851670"/>
                  <a:pt x="5752206" y="1850430"/>
                  <a:pt x="5752206" y="1850430"/>
                </a:cubicBezTo>
                <a:cubicBezTo>
                  <a:pt x="5752206" y="1845469"/>
                  <a:pt x="5752206" y="1840508"/>
                  <a:pt x="5752206" y="1835547"/>
                </a:cubicBezTo>
                <a:close/>
                <a:moveTo>
                  <a:pt x="5402460" y="1835547"/>
                </a:moveTo>
                <a:cubicBezTo>
                  <a:pt x="5387577" y="1835547"/>
                  <a:pt x="5385097" y="1838028"/>
                  <a:pt x="5395019" y="1842989"/>
                </a:cubicBezTo>
                <a:cubicBezTo>
                  <a:pt x="5395019" y="1847950"/>
                  <a:pt x="5397499" y="1850430"/>
                  <a:pt x="5402460" y="1850430"/>
                </a:cubicBezTo>
                <a:cubicBezTo>
                  <a:pt x="5407422" y="1850430"/>
                  <a:pt x="5409902" y="1847950"/>
                  <a:pt x="5409902" y="1842989"/>
                </a:cubicBezTo>
                <a:cubicBezTo>
                  <a:pt x="5409902" y="1838028"/>
                  <a:pt x="5407422" y="1835547"/>
                  <a:pt x="5402460" y="1835547"/>
                </a:cubicBezTo>
                <a:close/>
                <a:moveTo>
                  <a:pt x="5789413" y="1828106"/>
                </a:moveTo>
                <a:cubicBezTo>
                  <a:pt x="5789413" y="1828106"/>
                  <a:pt x="5789413" y="1830586"/>
                  <a:pt x="5789413" y="1835547"/>
                </a:cubicBezTo>
                <a:lnTo>
                  <a:pt x="5781972" y="1842989"/>
                </a:lnTo>
                <a:cubicBezTo>
                  <a:pt x="5781972" y="1842989"/>
                  <a:pt x="5781972" y="1840508"/>
                  <a:pt x="5781972" y="1835547"/>
                </a:cubicBezTo>
                <a:cubicBezTo>
                  <a:pt x="5781972" y="1835547"/>
                  <a:pt x="5781972" y="1834307"/>
                  <a:pt x="5781972" y="1831827"/>
                </a:cubicBezTo>
                <a:cubicBezTo>
                  <a:pt x="5781972" y="1829346"/>
                  <a:pt x="5784452" y="1828106"/>
                  <a:pt x="5789413" y="1828106"/>
                </a:cubicBezTo>
                <a:close/>
                <a:moveTo>
                  <a:pt x="5476874" y="1828106"/>
                </a:moveTo>
                <a:lnTo>
                  <a:pt x="5476874" y="1842989"/>
                </a:lnTo>
                <a:cubicBezTo>
                  <a:pt x="5481836" y="1842989"/>
                  <a:pt x="5484316" y="1845469"/>
                  <a:pt x="5484316" y="1850430"/>
                </a:cubicBezTo>
                <a:cubicBezTo>
                  <a:pt x="5484316" y="1865313"/>
                  <a:pt x="5491757" y="1872754"/>
                  <a:pt x="5506640" y="1872754"/>
                </a:cubicBezTo>
                <a:lnTo>
                  <a:pt x="5514081" y="1872754"/>
                </a:lnTo>
                <a:cubicBezTo>
                  <a:pt x="5509120" y="1877715"/>
                  <a:pt x="5510361" y="1883916"/>
                  <a:pt x="5517802" y="1891358"/>
                </a:cubicBezTo>
                <a:cubicBezTo>
                  <a:pt x="5525244" y="1898799"/>
                  <a:pt x="5528964" y="1902520"/>
                  <a:pt x="5528964" y="1902520"/>
                </a:cubicBezTo>
                <a:cubicBezTo>
                  <a:pt x="5528964" y="1907481"/>
                  <a:pt x="5530205" y="1911202"/>
                  <a:pt x="5532685" y="1913682"/>
                </a:cubicBezTo>
                <a:cubicBezTo>
                  <a:pt x="5535165" y="1916162"/>
                  <a:pt x="5536406" y="1917403"/>
                  <a:pt x="5536406" y="1917403"/>
                </a:cubicBezTo>
                <a:cubicBezTo>
                  <a:pt x="5546327" y="1922364"/>
                  <a:pt x="5552529" y="1923604"/>
                  <a:pt x="5555009" y="1921123"/>
                </a:cubicBezTo>
                <a:cubicBezTo>
                  <a:pt x="5557489" y="1918643"/>
                  <a:pt x="5556250" y="1912442"/>
                  <a:pt x="5551288" y="1902520"/>
                </a:cubicBezTo>
                <a:cubicBezTo>
                  <a:pt x="5551288" y="1897559"/>
                  <a:pt x="5550048" y="1893838"/>
                  <a:pt x="5547568" y="1891358"/>
                </a:cubicBezTo>
                <a:cubicBezTo>
                  <a:pt x="5545088" y="1888877"/>
                  <a:pt x="5543847" y="1887637"/>
                  <a:pt x="5543847" y="1887637"/>
                </a:cubicBezTo>
                <a:lnTo>
                  <a:pt x="5528964" y="1880196"/>
                </a:lnTo>
                <a:cubicBezTo>
                  <a:pt x="5519043" y="1875235"/>
                  <a:pt x="5514081" y="1867793"/>
                  <a:pt x="5514081" y="1857872"/>
                </a:cubicBezTo>
                <a:cubicBezTo>
                  <a:pt x="5514081" y="1852911"/>
                  <a:pt x="5510361" y="1846709"/>
                  <a:pt x="5502919" y="1839268"/>
                </a:cubicBezTo>
                <a:cubicBezTo>
                  <a:pt x="5495478" y="1831827"/>
                  <a:pt x="5486796" y="1828106"/>
                  <a:pt x="5476874" y="1828106"/>
                </a:cubicBezTo>
                <a:close/>
                <a:moveTo>
                  <a:pt x="710189" y="1823455"/>
                </a:moveTo>
                <a:cubicBezTo>
                  <a:pt x="705538" y="1823455"/>
                  <a:pt x="699492" y="1826246"/>
                  <a:pt x="692051" y="1831827"/>
                </a:cubicBezTo>
                <a:cubicBezTo>
                  <a:pt x="682129" y="1839268"/>
                  <a:pt x="677168" y="1845469"/>
                  <a:pt x="677168" y="1850430"/>
                </a:cubicBezTo>
                <a:cubicBezTo>
                  <a:pt x="677168" y="1865313"/>
                  <a:pt x="684609" y="1870274"/>
                  <a:pt x="699492" y="1865313"/>
                </a:cubicBezTo>
                <a:lnTo>
                  <a:pt x="706933" y="1850430"/>
                </a:lnTo>
                <a:cubicBezTo>
                  <a:pt x="706933" y="1845469"/>
                  <a:pt x="709414" y="1841748"/>
                  <a:pt x="714375" y="1839268"/>
                </a:cubicBezTo>
                <a:cubicBezTo>
                  <a:pt x="719336" y="1836788"/>
                  <a:pt x="721816" y="1834307"/>
                  <a:pt x="721816" y="1831827"/>
                </a:cubicBezTo>
                <a:cubicBezTo>
                  <a:pt x="721816" y="1829346"/>
                  <a:pt x="719336" y="1826866"/>
                  <a:pt x="714375" y="1824385"/>
                </a:cubicBezTo>
                <a:cubicBezTo>
                  <a:pt x="713135" y="1823765"/>
                  <a:pt x="711739" y="1823455"/>
                  <a:pt x="710189" y="1823455"/>
                </a:cubicBezTo>
                <a:close/>
                <a:moveTo>
                  <a:pt x="5860107" y="1820665"/>
                </a:moveTo>
                <a:cubicBezTo>
                  <a:pt x="5862587" y="1820665"/>
                  <a:pt x="5863827" y="1824385"/>
                  <a:pt x="5863827" y="1831827"/>
                </a:cubicBezTo>
                <a:cubicBezTo>
                  <a:pt x="5863827" y="1839268"/>
                  <a:pt x="5860107" y="1842989"/>
                  <a:pt x="5852665" y="1842989"/>
                </a:cubicBezTo>
                <a:cubicBezTo>
                  <a:pt x="5845223" y="1842989"/>
                  <a:pt x="5843983" y="1840508"/>
                  <a:pt x="5848945" y="1835547"/>
                </a:cubicBezTo>
                <a:cubicBezTo>
                  <a:pt x="5848945" y="1835547"/>
                  <a:pt x="5851425" y="1833067"/>
                  <a:pt x="5856386" y="1828106"/>
                </a:cubicBezTo>
                <a:cubicBezTo>
                  <a:pt x="5856386" y="1823145"/>
                  <a:pt x="5857627" y="1820665"/>
                  <a:pt x="5860107" y="1820665"/>
                </a:cubicBezTo>
                <a:close/>
                <a:moveTo>
                  <a:pt x="5595937" y="1820665"/>
                </a:moveTo>
                <a:lnTo>
                  <a:pt x="5603378" y="1828106"/>
                </a:lnTo>
                <a:lnTo>
                  <a:pt x="5595937" y="1835547"/>
                </a:lnTo>
                <a:close/>
                <a:moveTo>
                  <a:pt x="1010171" y="1816014"/>
                </a:moveTo>
                <a:cubicBezTo>
                  <a:pt x="1006450" y="1815394"/>
                  <a:pt x="1002109" y="1815704"/>
                  <a:pt x="997148" y="1816944"/>
                </a:cubicBezTo>
                <a:cubicBezTo>
                  <a:pt x="987226" y="1819424"/>
                  <a:pt x="982265" y="1820665"/>
                  <a:pt x="982265" y="1820665"/>
                </a:cubicBezTo>
                <a:cubicBezTo>
                  <a:pt x="982265" y="1825626"/>
                  <a:pt x="983506" y="1828106"/>
                  <a:pt x="985986" y="1828106"/>
                </a:cubicBezTo>
                <a:cubicBezTo>
                  <a:pt x="988466" y="1828106"/>
                  <a:pt x="989707" y="1828106"/>
                  <a:pt x="989707" y="1828106"/>
                </a:cubicBezTo>
                <a:lnTo>
                  <a:pt x="1004589" y="1835547"/>
                </a:lnTo>
                <a:lnTo>
                  <a:pt x="1019473" y="1828106"/>
                </a:lnTo>
                <a:cubicBezTo>
                  <a:pt x="1024433" y="1828106"/>
                  <a:pt x="1024433" y="1825626"/>
                  <a:pt x="1019473" y="1820665"/>
                </a:cubicBezTo>
                <a:cubicBezTo>
                  <a:pt x="1016992" y="1818184"/>
                  <a:pt x="1013891" y="1816634"/>
                  <a:pt x="1010171" y="1816014"/>
                </a:cubicBezTo>
                <a:close/>
                <a:moveTo>
                  <a:pt x="5781972" y="1813223"/>
                </a:moveTo>
                <a:lnTo>
                  <a:pt x="5804296" y="1813223"/>
                </a:lnTo>
                <a:cubicBezTo>
                  <a:pt x="5809257" y="1813223"/>
                  <a:pt x="5814217" y="1814463"/>
                  <a:pt x="5819179" y="1816944"/>
                </a:cubicBezTo>
                <a:cubicBezTo>
                  <a:pt x="5824140" y="1819424"/>
                  <a:pt x="5826620" y="1820665"/>
                  <a:pt x="5826620" y="1820665"/>
                </a:cubicBezTo>
                <a:lnTo>
                  <a:pt x="5826620" y="1850430"/>
                </a:lnTo>
                <a:lnTo>
                  <a:pt x="5826620" y="1865313"/>
                </a:lnTo>
                <a:cubicBezTo>
                  <a:pt x="5831581" y="1865313"/>
                  <a:pt x="5834061" y="1867793"/>
                  <a:pt x="5834061" y="1872754"/>
                </a:cubicBezTo>
                <a:cubicBezTo>
                  <a:pt x="5834061" y="1872754"/>
                  <a:pt x="5835302" y="1873995"/>
                  <a:pt x="5837783" y="1876475"/>
                </a:cubicBezTo>
                <a:cubicBezTo>
                  <a:pt x="5840263" y="1878955"/>
                  <a:pt x="5843983" y="1880196"/>
                  <a:pt x="5848945" y="1880196"/>
                </a:cubicBezTo>
                <a:lnTo>
                  <a:pt x="5848945" y="1887637"/>
                </a:lnTo>
                <a:lnTo>
                  <a:pt x="5856386" y="1902520"/>
                </a:lnTo>
                <a:lnTo>
                  <a:pt x="5856386" y="1917403"/>
                </a:lnTo>
                <a:cubicBezTo>
                  <a:pt x="5846465" y="1912442"/>
                  <a:pt x="5841503" y="1907481"/>
                  <a:pt x="5841503" y="1902520"/>
                </a:cubicBezTo>
                <a:cubicBezTo>
                  <a:pt x="5841503" y="1892598"/>
                  <a:pt x="5837783" y="1885157"/>
                  <a:pt x="5830341" y="1880196"/>
                </a:cubicBezTo>
                <a:cubicBezTo>
                  <a:pt x="5822899" y="1875235"/>
                  <a:pt x="5814217" y="1872754"/>
                  <a:pt x="5804296" y="1872754"/>
                </a:cubicBezTo>
                <a:lnTo>
                  <a:pt x="5789413" y="1865313"/>
                </a:lnTo>
                <a:cubicBezTo>
                  <a:pt x="5794375" y="1865313"/>
                  <a:pt x="5796855" y="1864073"/>
                  <a:pt x="5796855" y="1861592"/>
                </a:cubicBezTo>
                <a:cubicBezTo>
                  <a:pt x="5796855" y="1859112"/>
                  <a:pt x="5796855" y="1855391"/>
                  <a:pt x="5796855" y="1850430"/>
                </a:cubicBezTo>
                <a:lnTo>
                  <a:pt x="5804296" y="1850430"/>
                </a:lnTo>
                <a:lnTo>
                  <a:pt x="5796855" y="1820665"/>
                </a:lnTo>
                <a:close/>
                <a:moveTo>
                  <a:pt x="736699" y="1813223"/>
                </a:moveTo>
                <a:cubicBezTo>
                  <a:pt x="731738" y="1813223"/>
                  <a:pt x="729257" y="1814463"/>
                  <a:pt x="729257" y="1816944"/>
                </a:cubicBezTo>
                <a:cubicBezTo>
                  <a:pt x="729257" y="1819424"/>
                  <a:pt x="731738" y="1820665"/>
                  <a:pt x="736699" y="1820665"/>
                </a:cubicBezTo>
                <a:cubicBezTo>
                  <a:pt x="741660" y="1820665"/>
                  <a:pt x="744140" y="1818184"/>
                  <a:pt x="744140" y="1813223"/>
                </a:cubicBezTo>
                <a:close/>
                <a:moveTo>
                  <a:pt x="1167370" y="1808572"/>
                </a:moveTo>
                <a:cubicBezTo>
                  <a:pt x="1165510" y="1809193"/>
                  <a:pt x="1163340" y="1810743"/>
                  <a:pt x="1160859" y="1813223"/>
                </a:cubicBezTo>
                <a:cubicBezTo>
                  <a:pt x="1150937" y="1813223"/>
                  <a:pt x="1143496" y="1823145"/>
                  <a:pt x="1138535" y="1842989"/>
                </a:cubicBezTo>
                <a:lnTo>
                  <a:pt x="1145976" y="1835547"/>
                </a:lnTo>
                <a:cubicBezTo>
                  <a:pt x="1150937" y="1835547"/>
                  <a:pt x="1153418" y="1834307"/>
                  <a:pt x="1153418" y="1831827"/>
                </a:cubicBezTo>
                <a:cubicBezTo>
                  <a:pt x="1153418" y="1829346"/>
                  <a:pt x="1155898" y="1828106"/>
                  <a:pt x="1160859" y="1828106"/>
                </a:cubicBezTo>
                <a:lnTo>
                  <a:pt x="1168300" y="1820665"/>
                </a:lnTo>
                <a:cubicBezTo>
                  <a:pt x="1173262" y="1815703"/>
                  <a:pt x="1174502" y="1811983"/>
                  <a:pt x="1172021" y="1809502"/>
                </a:cubicBezTo>
                <a:cubicBezTo>
                  <a:pt x="1170781" y="1808262"/>
                  <a:pt x="1169231" y="1807952"/>
                  <a:pt x="1167370" y="1808572"/>
                </a:cubicBezTo>
                <a:close/>
                <a:moveTo>
                  <a:pt x="5841503" y="1805782"/>
                </a:moveTo>
                <a:cubicBezTo>
                  <a:pt x="5846465" y="1810743"/>
                  <a:pt x="5846465" y="1813223"/>
                  <a:pt x="5841503" y="1813223"/>
                </a:cubicBezTo>
                <a:cubicBezTo>
                  <a:pt x="5836541" y="1813223"/>
                  <a:pt x="5834061" y="1811983"/>
                  <a:pt x="5834061" y="1809502"/>
                </a:cubicBezTo>
                <a:cubicBezTo>
                  <a:pt x="5834061" y="1807022"/>
                  <a:pt x="5836541" y="1805782"/>
                  <a:pt x="5841503" y="1805782"/>
                </a:cubicBezTo>
                <a:close/>
                <a:moveTo>
                  <a:pt x="602754" y="1790899"/>
                </a:moveTo>
                <a:cubicBezTo>
                  <a:pt x="602754" y="1790899"/>
                  <a:pt x="600273" y="1795860"/>
                  <a:pt x="595312" y="1805782"/>
                </a:cubicBezTo>
                <a:cubicBezTo>
                  <a:pt x="590351" y="1815703"/>
                  <a:pt x="586630" y="1820665"/>
                  <a:pt x="584150" y="1820665"/>
                </a:cubicBezTo>
                <a:cubicBezTo>
                  <a:pt x="581670" y="1820665"/>
                  <a:pt x="580429" y="1818184"/>
                  <a:pt x="580429" y="1813223"/>
                </a:cubicBezTo>
                <a:close/>
                <a:moveTo>
                  <a:pt x="611125" y="1786248"/>
                </a:moveTo>
                <a:cubicBezTo>
                  <a:pt x="611746" y="1785628"/>
                  <a:pt x="612676" y="1785938"/>
                  <a:pt x="613916" y="1787178"/>
                </a:cubicBezTo>
                <a:cubicBezTo>
                  <a:pt x="616396" y="1789659"/>
                  <a:pt x="617637" y="1790899"/>
                  <a:pt x="617637" y="1790899"/>
                </a:cubicBezTo>
                <a:lnTo>
                  <a:pt x="610195" y="1790899"/>
                </a:lnTo>
                <a:cubicBezTo>
                  <a:pt x="610195" y="1788419"/>
                  <a:pt x="610505" y="1786868"/>
                  <a:pt x="611125" y="1786248"/>
                </a:cubicBezTo>
                <a:close/>
                <a:moveTo>
                  <a:pt x="755302" y="1783457"/>
                </a:moveTo>
                <a:cubicBezTo>
                  <a:pt x="752822" y="1783457"/>
                  <a:pt x="751582" y="1784698"/>
                  <a:pt x="751582" y="1787178"/>
                </a:cubicBezTo>
                <a:cubicBezTo>
                  <a:pt x="751582" y="1789659"/>
                  <a:pt x="754062" y="1790899"/>
                  <a:pt x="759023" y="1790899"/>
                </a:cubicBezTo>
                <a:cubicBezTo>
                  <a:pt x="763984" y="1790899"/>
                  <a:pt x="766465" y="1790899"/>
                  <a:pt x="766465" y="1790899"/>
                </a:cubicBezTo>
                <a:cubicBezTo>
                  <a:pt x="766465" y="1785938"/>
                  <a:pt x="763984" y="1783457"/>
                  <a:pt x="759023" y="1783457"/>
                </a:cubicBezTo>
                <a:cubicBezTo>
                  <a:pt x="759023" y="1783457"/>
                  <a:pt x="757783" y="1783457"/>
                  <a:pt x="755302" y="1783457"/>
                </a:cubicBezTo>
                <a:close/>
                <a:moveTo>
                  <a:pt x="5692675" y="1776016"/>
                </a:moveTo>
                <a:cubicBezTo>
                  <a:pt x="5697636" y="1810743"/>
                  <a:pt x="5697636" y="1828106"/>
                  <a:pt x="5692675" y="1828106"/>
                </a:cubicBezTo>
                <a:cubicBezTo>
                  <a:pt x="5687713" y="1828106"/>
                  <a:pt x="5685233" y="1829346"/>
                  <a:pt x="5685233" y="1831827"/>
                </a:cubicBezTo>
                <a:cubicBezTo>
                  <a:pt x="5685233" y="1834307"/>
                  <a:pt x="5685233" y="1835547"/>
                  <a:pt x="5685233" y="1835547"/>
                </a:cubicBezTo>
                <a:lnTo>
                  <a:pt x="5677792" y="1835547"/>
                </a:lnTo>
                <a:cubicBezTo>
                  <a:pt x="5677792" y="1830586"/>
                  <a:pt x="5679033" y="1825626"/>
                  <a:pt x="5681513" y="1820665"/>
                </a:cubicBezTo>
                <a:cubicBezTo>
                  <a:pt x="5683993" y="1815703"/>
                  <a:pt x="5685233" y="1805782"/>
                  <a:pt x="5685233" y="1790899"/>
                </a:cubicBezTo>
                <a:close/>
                <a:moveTo>
                  <a:pt x="1082724" y="1776016"/>
                </a:moveTo>
                <a:cubicBezTo>
                  <a:pt x="1080244" y="1776016"/>
                  <a:pt x="1076523" y="1778496"/>
                  <a:pt x="1071562" y="1783457"/>
                </a:cubicBezTo>
                <a:cubicBezTo>
                  <a:pt x="1071562" y="1788419"/>
                  <a:pt x="1069082" y="1789659"/>
                  <a:pt x="1064121" y="1787178"/>
                </a:cubicBezTo>
                <a:cubicBezTo>
                  <a:pt x="1059160" y="1784698"/>
                  <a:pt x="1054199" y="1785938"/>
                  <a:pt x="1049238" y="1790899"/>
                </a:cubicBezTo>
                <a:cubicBezTo>
                  <a:pt x="1044277" y="1805782"/>
                  <a:pt x="1041797" y="1805782"/>
                  <a:pt x="1041797" y="1790899"/>
                </a:cubicBezTo>
                <a:cubicBezTo>
                  <a:pt x="1036836" y="1785938"/>
                  <a:pt x="1031875" y="1783457"/>
                  <a:pt x="1026914" y="1783457"/>
                </a:cubicBezTo>
                <a:lnTo>
                  <a:pt x="1026914" y="1798340"/>
                </a:lnTo>
                <a:cubicBezTo>
                  <a:pt x="1026914" y="1803301"/>
                  <a:pt x="1026914" y="1808262"/>
                  <a:pt x="1026914" y="1813223"/>
                </a:cubicBezTo>
                <a:cubicBezTo>
                  <a:pt x="1026914" y="1838028"/>
                  <a:pt x="1031875" y="1850430"/>
                  <a:pt x="1041797" y="1850430"/>
                </a:cubicBezTo>
                <a:cubicBezTo>
                  <a:pt x="1051718" y="1845469"/>
                  <a:pt x="1059160" y="1840508"/>
                  <a:pt x="1064121" y="1835547"/>
                </a:cubicBezTo>
                <a:cubicBezTo>
                  <a:pt x="1079004" y="1820665"/>
                  <a:pt x="1086445" y="1810743"/>
                  <a:pt x="1086445" y="1805782"/>
                </a:cubicBezTo>
                <a:lnTo>
                  <a:pt x="1093887" y="1798340"/>
                </a:lnTo>
                <a:cubicBezTo>
                  <a:pt x="1103808" y="1793379"/>
                  <a:pt x="1101328" y="1785938"/>
                  <a:pt x="1086445" y="1776016"/>
                </a:cubicBezTo>
                <a:cubicBezTo>
                  <a:pt x="1086445" y="1776016"/>
                  <a:pt x="1085205" y="1776016"/>
                  <a:pt x="1082724" y="1776016"/>
                </a:cubicBezTo>
                <a:close/>
                <a:moveTo>
                  <a:pt x="5603378" y="1768575"/>
                </a:moveTo>
                <a:lnTo>
                  <a:pt x="5603378" y="1776016"/>
                </a:lnTo>
                <a:cubicBezTo>
                  <a:pt x="5603378" y="1785938"/>
                  <a:pt x="5605858" y="1792139"/>
                  <a:pt x="5610819" y="1794620"/>
                </a:cubicBezTo>
                <a:cubicBezTo>
                  <a:pt x="5615781" y="1797100"/>
                  <a:pt x="5620741" y="1797100"/>
                  <a:pt x="5625702" y="1794620"/>
                </a:cubicBezTo>
                <a:cubicBezTo>
                  <a:pt x="5630663" y="1792139"/>
                  <a:pt x="5635623" y="1793379"/>
                  <a:pt x="5640585" y="1798340"/>
                </a:cubicBezTo>
                <a:cubicBezTo>
                  <a:pt x="5645547" y="1803301"/>
                  <a:pt x="5646786" y="1808262"/>
                  <a:pt x="5644306" y="1813223"/>
                </a:cubicBezTo>
                <a:cubicBezTo>
                  <a:pt x="5641825" y="1818184"/>
                  <a:pt x="5641825" y="1821905"/>
                  <a:pt x="5644306" y="1824385"/>
                </a:cubicBezTo>
                <a:cubicBezTo>
                  <a:pt x="5646786" y="1826866"/>
                  <a:pt x="5646786" y="1830586"/>
                  <a:pt x="5644306" y="1835547"/>
                </a:cubicBezTo>
                <a:cubicBezTo>
                  <a:pt x="5641825" y="1840508"/>
                  <a:pt x="5640585" y="1842989"/>
                  <a:pt x="5640585" y="1842989"/>
                </a:cubicBezTo>
                <a:lnTo>
                  <a:pt x="5633143" y="1828106"/>
                </a:lnTo>
                <a:cubicBezTo>
                  <a:pt x="5628183" y="1823145"/>
                  <a:pt x="5625702" y="1818184"/>
                  <a:pt x="5625702" y="1813223"/>
                </a:cubicBezTo>
                <a:cubicBezTo>
                  <a:pt x="5625702" y="1803301"/>
                  <a:pt x="5610819" y="1798340"/>
                  <a:pt x="5581054" y="1798340"/>
                </a:cubicBezTo>
                <a:cubicBezTo>
                  <a:pt x="5566171" y="1803301"/>
                  <a:pt x="5558730" y="1803301"/>
                  <a:pt x="5558730" y="1798340"/>
                </a:cubicBezTo>
                <a:cubicBezTo>
                  <a:pt x="5558730" y="1793379"/>
                  <a:pt x="5563691" y="1790899"/>
                  <a:pt x="5573613" y="1790899"/>
                </a:cubicBezTo>
                <a:lnTo>
                  <a:pt x="5581054" y="1790899"/>
                </a:lnTo>
                <a:close/>
                <a:moveTo>
                  <a:pt x="1179463" y="1761133"/>
                </a:moveTo>
                <a:cubicBezTo>
                  <a:pt x="1176982" y="1761133"/>
                  <a:pt x="1173262" y="1762374"/>
                  <a:pt x="1168300" y="1764854"/>
                </a:cubicBezTo>
                <a:cubicBezTo>
                  <a:pt x="1163340" y="1767334"/>
                  <a:pt x="1160859" y="1771055"/>
                  <a:pt x="1160859" y="1776016"/>
                </a:cubicBezTo>
                <a:cubicBezTo>
                  <a:pt x="1170781" y="1776016"/>
                  <a:pt x="1178222" y="1773536"/>
                  <a:pt x="1183183" y="1768575"/>
                </a:cubicBezTo>
                <a:cubicBezTo>
                  <a:pt x="1183183" y="1763614"/>
                  <a:pt x="1181943" y="1761133"/>
                  <a:pt x="1179463" y="1761133"/>
                </a:cubicBezTo>
                <a:close/>
                <a:moveTo>
                  <a:pt x="684609" y="1761133"/>
                </a:moveTo>
                <a:cubicBezTo>
                  <a:pt x="684609" y="1761133"/>
                  <a:pt x="685849" y="1761133"/>
                  <a:pt x="688330" y="1761133"/>
                </a:cubicBezTo>
                <a:cubicBezTo>
                  <a:pt x="690810" y="1761133"/>
                  <a:pt x="692051" y="1763614"/>
                  <a:pt x="692051" y="1768575"/>
                </a:cubicBezTo>
                <a:cubicBezTo>
                  <a:pt x="692051" y="1773536"/>
                  <a:pt x="690810" y="1776016"/>
                  <a:pt x="688330" y="1776016"/>
                </a:cubicBezTo>
                <a:cubicBezTo>
                  <a:pt x="685849" y="1776016"/>
                  <a:pt x="682129" y="1773536"/>
                  <a:pt x="677168" y="1768575"/>
                </a:cubicBezTo>
                <a:cubicBezTo>
                  <a:pt x="677168" y="1768575"/>
                  <a:pt x="679648" y="1766094"/>
                  <a:pt x="684609" y="1761133"/>
                </a:cubicBezTo>
                <a:close/>
                <a:moveTo>
                  <a:pt x="1212949" y="1753692"/>
                </a:moveTo>
                <a:cubicBezTo>
                  <a:pt x="1212949" y="1758653"/>
                  <a:pt x="1215429" y="1761133"/>
                  <a:pt x="1220390" y="1761133"/>
                </a:cubicBezTo>
                <a:cubicBezTo>
                  <a:pt x="1220390" y="1761133"/>
                  <a:pt x="1220390" y="1758653"/>
                  <a:pt x="1220390" y="1753692"/>
                </a:cubicBezTo>
                <a:close/>
                <a:moveTo>
                  <a:pt x="654844" y="1753692"/>
                </a:moveTo>
                <a:cubicBezTo>
                  <a:pt x="654844" y="1758653"/>
                  <a:pt x="654844" y="1766094"/>
                  <a:pt x="654844" y="1776016"/>
                </a:cubicBezTo>
                <a:cubicBezTo>
                  <a:pt x="654844" y="1785938"/>
                  <a:pt x="652363" y="1790899"/>
                  <a:pt x="647402" y="1790899"/>
                </a:cubicBezTo>
                <a:cubicBezTo>
                  <a:pt x="642441" y="1790899"/>
                  <a:pt x="639961" y="1790899"/>
                  <a:pt x="639961" y="1790899"/>
                </a:cubicBezTo>
                <a:cubicBezTo>
                  <a:pt x="639961" y="1790899"/>
                  <a:pt x="637480" y="1793379"/>
                  <a:pt x="632519" y="1798340"/>
                </a:cubicBezTo>
                <a:cubicBezTo>
                  <a:pt x="627558" y="1793379"/>
                  <a:pt x="626318" y="1787178"/>
                  <a:pt x="628799" y="1779737"/>
                </a:cubicBezTo>
                <a:cubicBezTo>
                  <a:pt x="631279" y="1772295"/>
                  <a:pt x="635000" y="1768575"/>
                  <a:pt x="639961" y="1768575"/>
                </a:cubicBezTo>
                <a:cubicBezTo>
                  <a:pt x="639961" y="1768575"/>
                  <a:pt x="641201" y="1767334"/>
                  <a:pt x="643681" y="1764854"/>
                </a:cubicBezTo>
                <a:cubicBezTo>
                  <a:pt x="646162" y="1762374"/>
                  <a:pt x="647402" y="1761133"/>
                  <a:pt x="647402" y="1761133"/>
                </a:cubicBezTo>
                <a:close/>
                <a:moveTo>
                  <a:pt x="1173416" y="1736484"/>
                </a:moveTo>
                <a:cubicBezTo>
                  <a:pt x="1165045" y="1735553"/>
                  <a:pt x="1160859" y="1738809"/>
                  <a:pt x="1160859" y="1746250"/>
                </a:cubicBezTo>
                <a:cubicBezTo>
                  <a:pt x="1160859" y="1751211"/>
                  <a:pt x="1165820" y="1753692"/>
                  <a:pt x="1175742" y="1753692"/>
                </a:cubicBezTo>
                <a:lnTo>
                  <a:pt x="1183183" y="1738809"/>
                </a:lnTo>
                <a:cubicBezTo>
                  <a:pt x="1179463" y="1737569"/>
                  <a:pt x="1176207" y="1736794"/>
                  <a:pt x="1173416" y="1736484"/>
                </a:cubicBezTo>
                <a:close/>
                <a:moveTo>
                  <a:pt x="671587" y="1720206"/>
                </a:moveTo>
                <a:cubicBezTo>
                  <a:pt x="675307" y="1720206"/>
                  <a:pt x="679648" y="1721446"/>
                  <a:pt x="684609" y="1723926"/>
                </a:cubicBezTo>
                <a:lnTo>
                  <a:pt x="692051" y="1738809"/>
                </a:lnTo>
                <a:cubicBezTo>
                  <a:pt x="692051" y="1743770"/>
                  <a:pt x="687090" y="1743770"/>
                  <a:pt x="677168" y="1738809"/>
                </a:cubicBezTo>
                <a:cubicBezTo>
                  <a:pt x="677168" y="1733848"/>
                  <a:pt x="672207" y="1731368"/>
                  <a:pt x="662285" y="1731368"/>
                </a:cubicBezTo>
                <a:lnTo>
                  <a:pt x="647402" y="1731368"/>
                </a:lnTo>
                <a:lnTo>
                  <a:pt x="662285" y="1723926"/>
                </a:lnTo>
                <a:cubicBezTo>
                  <a:pt x="664765" y="1721446"/>
                  <a:pt x="667866" y="1720206"/>
                  <a:pt x="671587" y="1720206"/>
                </a:cubicBezTo>
                <a:close/>
                <a:moveTo>
                  <a:pt x="5692675" y="1716485"/>
                </a:moveTo>
                <a:cubicBezTo>
                  <a:pt x="5692675" y="1716485"/>
                  <a:pt x="5696395" y="1716485"/>
                  <a:pt x="5703837" y="1716485"/>
                </a:cubicBezTo>
                <a:cubicBezTo>
                  <a:pt x="5711279" y="1716485"/>
                  <a:pt x="5716239" y="1718965"/>
                  <a:pt x="5718720" y="1723926"/>
                </a:cubicBezTo>
                <a:cubicBezTo>
                  <a:pt x="5721200" y="1728887"/>
                  <a:pt x="5724921" y="1730127"/>
                  <a:pt x="5729882" y="1727647"/>
                </a:cubicBezTo>
                <a:cubicBezTo>
                  <a:pt x="5734843" y="1725167"/>
                  <a:pt x="5737323" y="1726407"/>
                  <a:pt x="5737323" y="1731368"/>
                </a:cubicBezTo>
                <a:lnTo>
                  <a:pt x="5714999" y="1731368"/>
                </a:lnTo>
                <a:cubicBezTo>
                  <a:pt x="5714999" y="1726407"/>
                  <a:pt x="5710038" y="1723926"/>
                  <a:pt x="5700117" y="1723926"/>
                </a:cubicBezTo>
                <a:close/>
                <a:moveTo>
                  <a:pt x="5514081" y="1716485"/>
                </a:moveTo>
                <a:cubicBezTo>
                  <a:pt x="5519043" y="1716485"/>
                  <a:pt x="5521523" y="1718965"/>
                  <a:pt x="5521523" y="1723926"/>
                </a:cubicBezTo>
                <a:lnTo>
                  <a:pt x="5514081" y="1731368"/>
                </a:lnTo>
                <a:close/>
                <a:moveTo>
                  <a:pt x="498574" y="1716485"/>
                </a:moveTo>
                <a:lnTo>
                  <a:pt x="498574" y="1723926"/>
                </a:lnTo>
                <a:lnTo>
                  <a:pt x="491132" y="1723926"/>
                </a:lnTo>
                <a:cubicBezTo>
                  <a:pt x="491132" y="1723926"/>
                  <a:pt x="493613" y="1721446"/>
                  <a:pt x="498574" y="1716485"/>
                </a:cubicBezTo>
                <a:close/>
                <a:moveTo>
                  <a:pt x="5765693" y="1715555"/>
                </a:moveTo>
                <a:cubicBezTo>
                  <a:pt x="5770345" y="1717415"/>
                  <a:pt x="5770810" y="1727647"/>
                  <a:pt x="5767089" y="1746250"/>
                </a:cubicBezTo>
                <a:cubicBezTo>
                  <a:pt x="5767089" y="1756172"/>
                  <a:pt x="5768329" y="1764854"/>
                  <a:pt x="5770809" y="1772295"/>
                </a:cubicBezTo>
                <a:cubicBezTo>
                  <a:pt x="5773289" y="1779737"/>
                  <a:pt x="5779491" y="1783457"/>
                  <a:pt x="5789413" y="1783457"/>
                </a:cubicBezTo>
                <a:cubicBezTo>
                  <a:pt x="5804296" y="1783457"/>
                  <a:pt x="5811737" y="1790899"/>
                  <a:pt x="5811737" y="1805782"/>
                </a:cubicBezTo>
                <a:lnTo>
                  <a:pt x="5796855" y="1798340"/>
                </a:lnTo>
                <a:cubicBezTo>
                  <a:pt x="5791893" y="1783457"/>
                  <a:pt x="5786933" y="1783457"/>
                  <a:pt x="5781972" y="1798340"/>
                </a:cubicBezTo>
                <a:cubicBezTo>
                  <a:pt x="5781972" y="1798340"/>
                  <a:pt x="5779491" y="1799581"/>
                  <a:pt x="5774531" y="1802061"/>
                </a:cubicBezTo>
                <a:cubicBezTo>
                  <a:pt x="5769569" y="1804541"/>
                  <a:pt x="5767089" y="1808262"/>
                  <a:pt x="5767089" y="1813223"/>
                </a:cubicBezTo>
                <a:lnTo>
                  <a:pt x="5759647" y="1828106"/>
                </a:lnTo>
                <a:cubicBezTo>
                  <a:pt x="5759647" y="1828106"/>
                  <a:pt x="5759647" y="1821905"/>
                  <a:pt x="5759647" y="1809502"/>
                </a:cubicBezTo>
                <a:cubicBezTo>
                  <a:pt x="5759647" y="1797100"/>
                  <a:pt x="5754686" y="1788419"/>
                  <a:pt x="5744765" y="1783457"/>
                </a:cubicBezTo>
                <a:cubicBezTo>
                  <a:pt x="5739803" y="1783457"/>
                  <a:pt x="5736083" y="1783457"/>
                  <a:pt x="5733603" y="1783457"/>
                </a:cubicBezTo>
                <a:cubicBezTo>
                  <a:pt x="5731123" y="1783457"/>
                  <a:pt x="5729882" y="1780977"/>
                  <a:pt x="5729882" y="1776016"/>
                </a:cubicBezTo>
                <a:lnTo>
                  <a:pt x="5744765" y="1776016"/>
                </a:lnTo>
                <a:lnTo>
                  <a:pt x="5759647" y="1776016"/>
                </a:lnTo>
                <a:cubicBezTo>
                  <a:pt x="5759647" y="1771055"/>
                  <a:pt x="5757167" y="1768575"/>
                  <a:pt x="5752206" y="1768575"/>
                </a:cubicBezTo>
                <a:cubicBezTo>
                  <a:pt x="5747245" y="1768575"/>
                  <a:pt x="5744765" y="1767334"/>
                  <a:pt x="5744765" y="1764854"/>
                </a:cubicBezTo>
                <a:cubicBezTo>
                  <a:pt x="5744765" y="1762374"/>
                  <a:pt x="5744765" y="1761133"/>
                  <a:pt x="5744765" y="1761133"/>
                </a:cubicBezTo>
                <a:cubicBezTo>
                  <a:pt x="5749726" y="1756172"/>
                  <a:pt x="5749726" y="1753692"/>
                  <a:pt x="5744765" y="1753692"/>
                </a:cubicBezTo>
                <a:cubicBezTo>
                  <a:pt x="5739803" y="1753692"/>
                  <a:pt x="5737323" y="1751211"/>
                  <a:pt x="5737323" y="1746250"/>
                </a:cubicBezTo>
                <a:lnTo>
                  <a:pt x="5752206" y="1746250"/>
                </a:lnTo>
                <a:cubicBezTo>
                  <a:pt x="5757167" y="1746250"/>
                  <a:pt x="5760888" y="1745010"/>
                  <a:pt x="5763369" y="1742530"/>
                </a:cubicBezTo>
                <a:cubicBezTo>
                  <a:pt x="5765849" y="1740049"/>
                  <a:pt x="5764609" y="1736329"/>
                  <a:pt x="5759647" y="1731368"/>
                </a:cubicBezTo>
                <a:cubicBezTo>
                  <a:pt x="5754686" y="1726407"/>
                  <a:pt x="5754686" y="1721446"/>
                  <a:pt x="5759647" y="1716485"/>
                </a:cubicBezTo>
                <a:cubicBezTo>
                  <a:pt x="5762127" y="1715245"/>
                  <a:pt x="5764143" y="1714935"/>
                  <a:pt x="5765693" y="1715555"/>
                </a:cubicBezTo>
                <a:close/>
                <a:moveTo>
                  <a:pt x="5707557" y="1701602"/>
                </a:moveTo>
                <a:cubicBezTo>
                  <a:pt x="5717479" y="1706563"/>
                  <a:pt x="5717479" y="1709043"/>
                  <a:pt x="5707557" y="1709043"/>
                </a:cubicBezTo>
                <a:cubicBezTo>
                  <a:pt x="5702597" y="1709043"/>
                  <a:pt x="5700117" y="1709043"/>
                  <a:pt x="5700117" y="1709043"/>
                </a:cubicBezTo>
                <a:cubicBezTo>
                  <a:pt x="5705077" y="1704082"/>
                  <a:pt x="5707557" y="1701602"/>
                  <a:pt x="5707557" y="1701602"/>
                </a:cubicBezTo>
                <a:close/>
                <a:moveTo>
                  <a:pt x="863203" y="1694161"/>
                </a:moveTo>
                <a:lnTo>
                  <a:pt x="863203" y="1701602"/>
                </a:lnTo>
                <a:lnTo>
                  <a:pt x="863203" y="1709043"/>
                </a:lnTo>
                <a:cubicBezTo>
                  <a:pt x="863203" y="1709043"/>
                  <a:pt x="865683" y="1706563"/>
                  <a:pt x="870644" y="1701602"/>
                </a:cubicBezTo>
                <a:cubicBezTo>
                  <a:pt x="870644" y="1696641"/>
                  <a:pt x="868164" y="1694161"/>
                  <a:pt x="863203" y="1694161"/>
                </a:cubicBezTo>
                <a:close/>
                <a:moveTo>
                  <a:pt x="5640585" y="1686719"/>
                </a:moveTo>
                <a:cubicBezTo>
                  <a:pt x="5645547" y="1686719"/>
                  <a:pt x="5648027" y="1689200"/>
                  <a:pt x="5648027" y="1694161"/>
                </a:cubicBezTo>
                <a:lnTo>
                  <a:pt x="5640585" y="1701602"/>
                </a:lnTo>
                <a:cubicBezTo>
                  <a:pt x="5635623" y="1691680"/>
                  <a:pt x="5635623" y="1686719"/>
                  <a:pt x="5640585" y="1686719"/>
                </a:cubicBezTo>
                <a:close/>
                <a:moveTo>
                  <a:pt x="840878" y="1686719"/>
                </a:moveTo>
                <a:cubicBezTo>
                  <a:pt x="840878" y="1686719"/>
                  <a:pt x="838398" y="1691680"/>
                  <a:pt x="833437" y="1701602"/>
                </a:cubicBezTo>
                <a:lnTo>
                  <a:pt x="811113" y="1716485"/>
                </a:lnTo>
                <a:cubicBezTo>
                  <a:pt x="801191" y="1721446"/>
                  <a:pt x="796230" y="1726407"/>
                  <a:pt x="796230" y="1731368"/>
                </a:cubicBezTo>
                <a:lnTo>
                  <a:pt x="788789" y="1753692"/>
                </a:lnTo>
                <a:cubicBezTo>
                  <a:pt x="783828" y="1768575"/>
                  <a:pt x="782588" y="1777256"/>
                  <a:pt x="785068" y="1779737"/>
                </a:cubicBezTo>
                <a:cubicBezTo>
                  <a:pt x="787549" y="1782217"/>
                  <a:pt x="793750" y="1778496"/>
                  <a:pt x="803672" y="1768575"/>
                </a:cubicBezTo>
                <a:cubicBezTo>
                  <a:pt x="808633" y="1763614"/>
                  <a:pt x="812353" y="1759893"/>
                  <a:pt x="814834" y="1757413"/>
                </a:cubicBezTo>
                <a:cubicBezTo>
                  <a:pt x="817314" y="1754932"/>
                  <a:pt x="818555" y="1752452"/>
                  <a:pt x="818555" y="1749971"/>
                </a:cubicBezTo>
                <a:cubicBezTo>
                  <a:pt x="818555" y="1747491"/>
                  <a:pt x="819795" y="1743770"/>
                  <a:pt x="822275" y="1738809"/>
                </a:cubicBezTo>
                <a:cubicBezTo>
                  <a:pt x="824755" y="1733848"/>
                  <a:pt x="828476" y="1728887"/>
                  <a:pt x="833437" y="1723926"/>
                </a:cubicBezTo>
                <a:cubicBezTo>
                  <a:pt x="853281" y="1704082"/>
                  <a:pt x="855762" y="1691680"/>
                  <a:pt x="840878" y="1686719"/>
                </a:cubicBezTo>
                <a:close/>
                <a:moveTo>
                  <a:pt x="5722441" y="1679278"/>
                </a:moveTo>
                <a:lnTo>
                  <a:pt x="5729882" y="1679278"/>
                </a:lnTo>
                <a:cubicBezTo>
                  <a:pt x="5729882" y="1684239"/>
                  <a:pt x="5729882" y="1686719"/>
                  <a:pt x="5729882" y="1686719"/>
                </a:cubicBezTo>
                <a:cubicBezTo>
                  <a:pt x="5724921" y="1686719"/>
                  <a:pt x="5722441" y="1686719"/>
                  <a:pt x="5722441" y="1686719"/>
                </a:cubicBezTo>
                <a:cubicBezTo>
                  <a:pt x="5722441" y="1686719"/>
                  <a:pt x="5722441" y="1684239"/>
                  <a:pt x="5722441" y="1679278"/>
                </a:cubicBezTo>
                <a:close/>
                <a:moveTo>
                  <a:pt x="5804296" y="1671836"/>
                </a:moveTo>
                <a:cubicBezTo>
                  <a:pt x="5809257" y="1671836"/>
                  <a:pt x="5811737" y="1671836"/>
                  <a:pt x="5811737" y="1671836"/>
                </a:cubicBezTo>
                <a:cubicBezTo>
                  <a:pt x="5811737" y="1671836"/>
                  <a:pt x="5810497" y="1673077"/>
                  <a:pt x="5808017" y="1675557"/>
                </a:cubicBezTo>
                <a:cubicBezTo>
                  <a:pt x="5805537" y="1678037"/>
                  <a:pt x="5804296" y="1679278"/>
                  <a:pt x="5804296" y="1679278"/>
                </a:cubicBezTo>
                <a:close/>
                <a:moveTo>
                  <a:pt x="699492" y="1664395"/>
                </a:moveTo>
                <a:lnTo>
                  <a:pt x="736699" y="1664395"/>
                </a:lnTo>
                <a:cubicBezTo>
                  <a:pt x="736699" y="1669356"/>
                  <a:pt x="735459" y="1671836"/>
                  <a:pt x="732978" y="1671836"/>
                </a:cubicBezTo>
                <a:cubicBezTo>
                  <a:pt x="730498" y="1671836"/>
                  <a:pt x="729257" y="1673077"/>
                  <a:pt x="729257" y="1675557"/>
                </a:cubicBezTo>
                <a:cubicBezTo>
                  <a:pt x="729257" y="1678037"/>
                  <a:pt x="728017" y="1681758"/>
                  <a:pt x="725537" y="1686719"/>
                </a:cubicBezTo>
                <a:cubicBezTo>
                  <a:pt x="723057" y="1691680"/>
                  <a:pt x="721816" y="1694161"/>
                  <a:pt x="721816" y="1694161"/>
                </a:cubicBezTo>
                <a:cubicBezTo>
                  <a:pt x="716855" y="1689200"/>
                  <a:pt x="714375" y="1685479"/>
                  <a:pt x="714375" y="1682998"/>
                </a:cubicBezTo>
                <a:cubicBezTo>
                  <a:pt x="714375" y="1680518"/>
                  <a:pt x="714375" y="1679278"/>
                  <a:pt x="714375" y="1679278"/>
                </a:cubicBezTo>
                <a:cubicBezTo>
                  <a:pt x="714375" y="1674317"/>
                  <a:pt x="709414" y="1671836"/>
                  <a:pt x="699492" y="1671836"/>
                </a:cubicBezTo>
                <a:lnTo>
                  <a:pt x="692051" y="1671836"/>
                </a:lnTo>
                <a:close/>
                <a:moveTo>
                  <a:pt x="5633143" y="1649512"/>
                </a:moveTo>
                <a:cubicBezTo>
                  <a:pt x="5638105" y="1649512"/>
                  <a:pt x="5643065" y="1651993"/>
                  <a:pt x="5648027" y="1656954"/>
                </a:cubicBezTo>
                <a:lnTo>
                  <a:pt x="5633143" y="1656954"/>
                </a:lnTo>
                <a:cubicBezTo>
                  <a:pt x="5628183" y="1651993"/>
                  <a:pt x="5628183" y="1649512"/>
                  <a:pt x="5633143" y="1649512"/>
                </a:cubicBezTo>
                <a:close/>
                <a:moveTo>
                  <a:pt x="654844" y="1649512"/>
                </a:moveTo>
                <a:lnTo>
                  <a:pt x="662285" y="1649512"/>
                </a:lnTo>
                <a:cubicBezTo>
                  <a:pt x="662285" y="1654473"/>
                  <a:pt x="659804" y="1656954"/>
                  <a:pt x="654844" y="1656954"/>
                </a:cubicBezTo>
                <a:cubicBezTo>
                  <a:pt x="654844" y="1651993"/>
                  <a:pt x="654844" y="1649512"/>
                  <a:pt x="654844" y="1649512"/>
                </a:cubicBezTo>
                <a:close/>
                <a:moveTo>
                  <a:pt x="155339" y="1644861"/>
                </a:moveTo>
                <a:cubicBezTo>
                  <a:pt x="155959" y="1645482"/>
                  <a:pt x="156269" y="1647032"/>
                  <a:pt x="156269" y="1649512"/>
                </a:cubicBezTo>
                <a:cubicBezTo>
                  <a:pt x="156269" y="1654473"/>
                  <a:pt x="153789" y="1656954"/>
                  <a:pt x="148828" y="1656954"/>
                </a:cubicBezTo>
                <a:cubicBezTo>
                  <a:pt x="148828" y="1651993"/>
                  <a:pt x="150068" y="1648272"/>
                  <a:pt x="152549" y="1645791"/>
                </a:cubicBezTo>
                <a:cubicBezTo>
                  <a:pt x="153789" y="1644551"/>
                  <a:pt x="154719" y="1644241"/>
                  <a:pt x="155339" y="1644861"/>
                </a:cubicBezTo>
                <a:close/>
                <a:moveTo>
                  <a:pt x="5618261" y="1634629"/>
                </a:moveTo>
                <a:cubicBezTo>
                  <a:pt x="5618261" y="1639590"/>
                  <a:pt x="5618261" y="1642071"/>
                  <a:pt x="5618261" y="1642071"/>
                </a:cubicBezTo>
                <a:cubicBezTo>
                  <a:pt x="5613299" y="1642071"/>
                  <a:pt x="5610819" y="1642071"/>
                  <a:pt x="5610819" y="1642071"/>
                </a:cubicBezTo>
                <a:cubicBezTo>
                  <a:pt x="5610819" y="1642071"/>
                  <a:pt x="5612060" y="1640830"/>
                  <a:pt x="5614540" y="1638350"/>
                </a:cubicBezTo>
                <a:cubicBezTo>
                  <a:pt x="5617020" y="1635870"/>
                  <a:pt x="5618261" y="1634629"/>
                  <a:pt x="5618261" y="1634629"/>
                </a:cubicBezTo>
                <a:close/>
                <a:moveTo>
                  <a:pt x="5573613" y="1634629"/>
                </a:moveTo>
                <a:cubicBezTo>
                  <a:pt x="5573613" y="1639590"/>
                  <a:pt x="5572372" y="1643311"/>
                  <a:pt x="5569892" y="1645791"/>
                </a:cubicBezTo>
                <a:cubicBezTo>
                  <a:pt x="5567412" y="1648272"/>
                  <a:pt x="5566171" y="1649512"/>
                  <a:pt x="5566171" y="1649512"/>
                </a:cubicBezTo>
                <a:cubicBezTo>
                  <a:pt x="5556250" y="1654473"/>
                  <a:pt x="5556250" y="1659434"/>
                  <a:pt x="5566171" y="1664395"/>
                </a:cubicBezTo>
                <a:cubicBezTo>
                  <a:pt x="5566171" y="1659434"/>
                  <a:pt x="5568651" y="1656954"/>
                  <a:pt x="5573613" y="1656954"/>
                </a:cubicBezTo>
                <a:cubicBezTo>
                  <a:pt x="5578574" y="1656954"/>
                  <a:pt x="5582295" y="1658194"/>
                  <a:pt x="5584775" y="1660674"/>
                </a:cubicBezTo>
                <a:cubicBezTo>
                  <a:pt x="5587255" y="1663155"/>
                  <a:pt x="5588495" y="1666875"/>
                  <a:pt x="5588495" y="1671836"/>
                </a:cubicBezTo>
                <a:cubicBezTo>
                  <a:pt x="5593457" y="1681758"/>
                  <a:pt x="5598417" y="1686719"/>
                  <a:pt x="5603378" y="1686719"/>
                </a:cubicBezTo>
                <a:lnTo>
                  <a:pt x="5610819" y="1694161"/>
                </a:lnTo>
                <a:lnTo>
                  <a:pt x="5603378" y="1716485"/>
                </a:lnTo>
                <a:cubicBezTo>
                  <a:pt x="5608339" y="1716485"/>
                  <a:pt x="5610819" y="1720206"/>
                  <a:pt x="5610819" y="1727647"/>
                </a:cubicBezTo>
                <a:cubicBezTo>
                  <a:pt x="5610819" y="1735088"/>
                  <a:pt x="5613299" y="1741289"/>
                  <a:pt x="5618261" y="1746250"/>
                </a:cubicBezTo>
                <a:lnTo>
                  <a:pt x="5625702" y="1776016"/>
                </a:lnTo>
                <a:cubicBezTo>
                  <a:pt x="5620741" y="1776016"/>
                  <a:pt x="5620741" y="1778496"/>
                  <a:pt x="5625702" y="1783457"/>
                </a:cubicBezTo>
                <a:cubicBezTo>
                  <a:pt x="5625702" y="1788419"/>
                  <a:pt x="5623222" y="1790899"/>
                  <a:pt x="5618261" y="1790899"/>
                </a:cubicBezTo>
                <a:lnTo>
                  <a:pt x="5618261" y="1776016"/>
                </a:lnTo>
                <a:cubicBezTo>
                  <a:pt x="5618261" y="1766094"/>
                  <a:pt x="5612060" y="1754932"/>
                  <a:pt x="5599657" y="1742530"/>
                </a:cubicBezTo>
                <a:cubicBezTo>
                  <a:pt x="5587255" y="1730127"/>
                  <a:pt x="5581054" y="1721446"/>
                  <a:pt x="5581054" y="1716485"/>
                </a:cubicBezTo>
                <a:cubicBezTo>
                  <a:pt x="5581054" y="1716485"/>
                  <a:pt x="5578574" y="1714004"/>
                  <a:pt x="5573613" y="1709043"/>
                </a:cubicBezTo>
                <a:lnTo>
                  <a:pt x="5566171" y="1709043"/>
                </a:lnTo>
                <a:cubicBezTo>
                  <a:pt x="5571133" y="1709043"/>
                  <a:pt x="5573613" y="1715244"/>
                  <a:pt x="5573613" y="1727647"/>
                </a:cubicBezTo>
                <a:cubicBezTo>
                  <a:pt x="5573613" y="1740049"/>
                  <a:pt x="5576093" y="1749971"/>
                  <a:pt x="5581054" y="1757413"/>
                </a:cubicBezTo>
                <a:cubicBezTo>
                  <a:pt x="5586015" y="1764854"/>
                  <a:pt x="5586015" y="1768575"/>
                  <a:pt x="5581054" y="1768575"/>
                </a:cubicBezTo>
                <a:cubicBezTo>
                  <a:pt x="5571133" y="1768575"/>
                  <a:pt x="5566171" y="1751211"/>
                  <a:pt x="5566171" y="1716485"/>
                </a:cubicBezTo>
                <a:cubicBezTo>
                  <a:pt x="5561210" y="1696641"/>
                  <a:pt x="5556250" y="1684239"/>
                  <a:pt x="5551288" y="1679278"/>
                </a:cubicBezTo>
                <a:cubicBezTo>
                  <a:pt x="5546327" y="1674317"/>
                  <a:pt x="5546327" y="1669356"/>
                  <a:pt x="5551288" y="1664395"/>
                </a:cubicBezTo>
                <a:lnTo>
                  <a:pt x="5543847" y="1649512"/>
                </a:lnTo>
                <a:cubicBezTo>
                  <a:pt x="5538886" y="1649512"/>
                  <a:pt x="5536406" y="1647032"/>
                  <a:pt x="5536406" y="1642071"/>
                </a:cubicBezTo>
                <a:cubicBezTo>
                  <a:pt x="5536406" y="1637110"/>
                  <a:pt x="5537646" y="1635870"/>
                  <a:pt x="5540126" y="1638350"/>
                </a:cubicBezTo>
                <a:cubicBezTo>
                  <a:pt x="5542606" y="1640830"/>
                  <a:pt x="5543847" y="1642071"/>
                  <a:pt x="5543847" y="1642071"/>
                </a:cubicBezTo>
                <a:cubicBezTo>
                  <a:pt x="5543847" y="1647032"/>
                  <a:pt x="5546327" y="1647032"/>
                  <a:pt x="5551288" y="1642071"/>
                </a:cubicBezTo>
                <a:close/>
                <a:moveTo>
                  <a:pt x="5528964" y="1604864"/>
                </a:moveTo>
                <a:lnTo>
                  <a:pt x="5521523" y="1619747"/>
                </a:lnTo>
                <a:lnTo>
                  <a:pt x="5521523" y="1627188"/>
                </a:lnTo>
                <a:lnTo>
                  <a:pt x="5506640" y="1619747"/>
                </a:lnTo>
                <a:cubicBezTo>
                  <a:pt x="5506640" y="1614786"/>
                  <a:pt x="5509120" y="1611065"/>
                  <a:pt x="5514081" y="1608584"/>
                </a:cubicBezTo>
                <a:cubicBezTo>
                  <a:pt x="5519043" y="1606104"/>
                  <a:pt x="5524003" y="1604864"/>
                  <a:pt x="5528964" y="1604864"/>
                </a:cubicBezTo>
                <a:close/>
                <a:moveTo>
                  <a:pt x="759023" y="1604864"/>
                </a:moveTo>
                <a:cubicBezTo>
                  <a:pt x="763984" y="1609825"/>
                  <a:pt x="763984" y="1613545"/>
                  <a:pt x="759023" y="1616026"/>
                </a:cubicBezTo>
                <a:cubicBezTo>
                  <a:pt x="754062" y="1618506"/>
                  <a:pt x="751582" y="1622227"/>
                  <a:pt x="751582" y="1627188"/>
                </a:cubicBezTo>
                <a:cubicBezTo>
                  <a:pt x="751582" y="1632149"/>
                  <a:pt x="751582" y="1634629"/>
                  <a:pt x="751582" y="1634629"/>
                </a:cubicBezTo>
                <a:lnTo>
                  <a:pt x="744140" y="1627188"/>
                </a:lnTo>
                <a:close/>
                <a:moveTo>
                  <a:pt x="773906" y="1597422"/>
                </a:moveTo>
                <a:cubicBezTo>
                  <a:pt x="773906" y="1597422"/>
                  <a:pt x="773906" y="1598663"/>
                  <a:pt x="773906" y="1601143"/>
                </a:cubicBezTo>
                <a:cubicBezTo>
                  <a:pt x="773906" y="1603623"/>
                  <a:pt x="773906" y="1604864"/>
                  <a:pt x="773906" y="1604864"/>
                </a:cubicBezTo>
                <a:cubicBezTo>
                  <a:pt x="773906" y="1604864"/>
                  <a:pt x="772666" y="1604864"/>
                  <a:pt x="770185" y="1604864"/>
                </a:cubicBezTo>
                <a:cubicBezTo>
                  <a:pt x="767705" y="1604864"/>
                  <a:pt x="768945" y="1602383"/>
                  <a:pt x="773906" y="1597422"/>
                </a:cubicBezTo>
                <a:close/>
                <a:moveTo>
                  <a:pt x="5573613" y="1589981"/>
                </a:moveTo>
                <a:lnTo>
                  <a:pt x="5581054" y="1597422"/>
                </a:lnTo>
                <a:cubicBezTo>
                  <a:pt x="5586015" y="1597422"/>
                  <a:pt x="5586015" y="1599903"/>
                  <a:pt x="5581054" y="1604864"/>
                </a:cubicBezTo>
                <a:cubicBezTo>
                  <a:pt x="5576093" y="1599903"/>
                  <a:pt x="5573613" y="1594942"/>
                  <a:pt x="5573613" y="1589981"/>
                </a:cubicBezTo>
                <a:close/>
                <a:moveTo>
                  <a:pt x="5752206" y="1582540"/>
                </a:moveTo>
                <a:cubicBezTo>
                  <a:pt x="5752206" y="1587501"/>
                  <a:pt x="5752206" y="1589981"/>
                  <a:pt x="5752206" y="1589981"/>
                </a:cubicBezTo>
                <a:lnTo>
                  <a:pt x="5759647" y="1612305"/>
                </a:lnTo>
                <a:cubicBezTo>
                  <a:pt x="5759647" y="1622227"/>
                  <a:pt x="5759647" y="1632149"/>
                  <a:pt x="5759647" y="1642071"/>
                </a:cubicBezTo>
                <a:lnTo>
                  <a:pt x="5759647" y="1649512"/>
                </a:lnTo>
                <a:cubicBezTo>
                  <a:pt x="5754686" y="1644551"/>
                  <a:pt x="5752206" y="1644551"/>
                  <a:pt x="5752206" y="1649512"/>
                </a:cubicBezTo>
                <a:cubicBezTo>
                  <a:pt x="5752206" y="1654473"/>
                  <a:pt x="5754686" y="1656954"/>
                  <a:pt x="5759647" y="1656954"/>
                </a:cubicBezTo>
                <a:cubicBezTo>
                  <a:pt x="5759647" y="1656954"/>
                  <a:pt x="5759647" y="1659434"/>
                  <a:pt x="5759647" y="1664395"/>
                </a:cubicBezTo>
                <a:lnTo>
                  <a:pt x="5759647" y="1671836"/>
                </a:lnTo>
                <a:cubicBezTo>
                  <a:pt x="5764609" y="1676797"/>
                  <a:pt x="5765849" y="1684239"/>
                  <a:pt x="5763369" y="1694161"/>
                </a:cubicBezTo>
                <a:cubicBezTo>
                  <a:pt x="5760888" y="1704082"/>
                  <a:pt x="5757167" y="1709043"/>
                  <a:pt x="5752206" y="1709043"/>
                </a:cubicBezTo>
                <a:lnTo>
                  <a:pt x="5744765" y="1701602"/>
                </a:lnTo>
                <a:lnTo>
                  <a:pt x="5744765" y="1671836"/>
                </a:lnTo>
                <a:cubicBezTo>
                  <a:pt x="5749726" y="1661915"/>
                  <a:pt x="5750965" y="1656954"/>
                  <a:pt x="5748485" y="1656954"/>
                </a:cubicBezTo>
                <a:cubicBezTo>
                  <a:pt x="5746005" y="1656954"/>
                  <a:pt x="5746005" y="1653233"/>
                  <a:pt x="5748485" y="1645791"/>
                </a:cubicBezTo>
                <a:cubicBezTo>
                  <a:pt x="5750965" y="1638350"/>
                  <a:pt x="5749726" y="1632149"/>
                  <a:pt x="5744765" y="1627188"/>
                </a:cubicBezTo>
                <a:cubicBezTo>
                  <a:pt x="5744765" y="1622227"/>
                  <a:pt x="5744765" y="1619747"/>
                  <a:pt x="5744765" y="1619747"/>
                </a:cubicBezTo>
                <a:cubicBezTo>
                  <a:pt x="5749726" y="1609825"/>
                  <a:pt x="5749726" y="1604864"/>
                  <a:pt x="5744765" y="1604864"/>
                </a:cubicBezTo>
                <a:cubicBezTo>
                  <a:pt x="5739803" y="1604864"/>
                  <a:pt x="5738564" y="1601143"/>
                  <a:pt x="5741044" y="1593702"/>
                </a:cubicBezTo>
                <a:cubicBezTo>
                  <a:pt x="5743524" y="1586260"/>
                  <a:pt x="5747245" y="1582540"/>
                  <a:pt x="5752206" y="1582540"/>
                </a:cubicBezTo>
                <a:close/>
                <a:moveTo>
                  <a:pt x="5536406" y="1582540"/>
                </a:moveTo>
                <a:lnTo>
                  <a:pt x="5543847" y="1582540"/>
                </a:lnTo>
                <a:cubicBezTo>
                  <a:pt x="5548808" y="1582540"/>
                  <a:pt x="5551288" y="1582540"/>
                  <a:pt x="5551288" y="1582540"/>
                </a:cubicBezTo>
                <a:lnTo>
                  <a:pt x="5543847" y="1589981"/>
                </a:lnTo>
                <a:cubicBezTo>
                  <a:pt x="5543847" y="1589981"/>
                  <a:pt x="5541367" y="1587501"/>
                  <a:pt x="5536406" y="1582540"/>
                </a:cubicBezTo>
                <a:close/>
                <a:moveTo>
                  <a:pt x="5510826" y="1577889"/>
                </a:moveTo>
                <a:cubicBezTo>
                  <a:pt x="5511756" y="1577889"/>
                  <a:pt x="5512841" y="1578199"/>
                  <a:pt x="5514081" y="1578819"/>
                </a:cubicBezTo>
                <a:cubicBezTo>
                  <a:pt x="5519043" y="1581299"/>
                  <a:pt x="5521523" y="1582540"/>
                  <a:pt x="5521523" y="1582540"/>
                </a:cubicBezTo>
                <a:lnTo>
                  <a:pt x="5521523" y="1597422"/>
                </a:lnTo>
                <a:lnTo>
                  <a:pt x="5514081" y="1597422"/>
                </a:lnTo>
                <a:cubicBezTo>
                  <a:pt x="5509120" y="1597422"/>
                  <a:pt x="5506640" y="1593702"/>
                  <a:pt x="5506640" y="1586260"/>
                </a:cubicBezTo>
                <a:cubicBezTo>
                  <a:pt x="5506640" y="1580679"/>
                  <a:pt x="5508035" y="1577889"/>
                  <a:pt x="5510826" y="1577889"/>
                </a:cubicBezTo>
                <a:close/>
                <a:moveTo>
                  <a:pt x="5733603" y="1552774"/>
                </a:moveTo>
                <a:cubicBezTo>
                  <a:pt x="5736083" y="1552774"/>
                  <a:pt x="5739803" y="1555254"/>
                  <a:pt x="5744765" y="1560215"/>
                </a:cubicBezTo>
                <a:cubicBezTo>
                  <a:pt x="5744765" y="1565176"/>
                  <a:pt x="5742285" y="1567657"/>
                  <a:pt x="5737323" y="1567657"/>
                </a:cubicBezTo>
                <a:cubicBezTo>
                  <a:pt x="5732362" y="1562696"/>
                  <a:pt x="5729882" y="1558975"/>
                  <a:pt x="5729882" y="1556495"/>
                </a:cubicBezTo>
                <a:cubicBezTo>
                  <a:pt x="5729882" y="1554014"/>
                  <a:pt x="5731123" y="1552774"/>
                  <a:pt x="5733603" y="1552774"/>
                </a:cubicBezTo>
                <a:close/>
                <a:moveTo>
                  <a:pt x="922734" y="1545332"/>
                </a:moveTo>
                <a:cubicBezTo>
                  <a:pt x="922734" y="1545332"/>
                  <a:pt x="922734" y="1547813"/>
                  <a:pt x="922734" y="1552774"/>
                </a:cubicBezTo>
                <a:lnTo>
                  <a:pt x="930176" y="1552774"/>
                </a:lnTo>
                <a:cubicBezTo>
                  <a:pt x="935137" y="1547813"/>
                  <a:pt x="935137" y="1545332"/>
                  <a:pt x="930176" y="1545332"/>
                </a:cubicBezTo>
                <a:cubicBezTo>
                  <a:pt x="925215" y="1545332"/>
                  <a:pt x="922734" y="1545332"/>
                  <a:pt x="922734" y="1545332"/>
                </a:cubicBezTo>
                <a:close/>
                <a:moveTo>
                  <a:pt x="572988" y="1537891"/>
                </a:moveTo>
                <a:cubicBezTo>
                  <a:pt x="577949" y="1537891"/>
                  <a:pt x="579189" y="1540371"/>
                  <a:pt x="576709" y="1545332"/>
                </a:cubicBezTo>
                <a:cubicBezTo>
                  <a:pt x="574228" y="1550294"/>
                  <a:pt x="572988" y="1555254"/>
                  <a:pt x="572988" y="1560215"/>
                </a:cubicBezTo>
                <a:cubicBezTo>
                  <a:pt x="572988" y="1565176"/>
                  <a:pt x="570508" y="1567657"/>
                  <a:pt x="565546" y="1567657"/>
                </a:cubicBezTo>
                <a:cubicBezTo>
                  <a:pt x="565546" y="1562696"/>
                  <a:pt x="565546" y="1555254"/>
                  <a:pt x="565546" y="1545332"/>
                </a:cubicBezTo>
                <a:cubicBezTo>
                  <a:pt x="570508" y="1540371"/>
                  <a:pt x="572988" y="1537891"/>
                  <a:pt x="572988" y="1537891"/>
                </a:cubicBezTo>
                <a:close/>
                <a:moveTo>
                  <a:pt x="5439667" y="1530450"/>
                </a:moveTo>
                <a:cubicBezTo>
                  <a:pt x="5439667" y="1530450"/>
                  <a:pt x="5440908" y="1530450"/>
                  <a:pt x="5443388" y="1530450"/>
                </a:cubicBezTo>
                <a:cubicBezTo>
                  <a:pt x="5445868" y="1530450"/>
                  <a:pt x="5447109" y="1532930"/>
                  <a:pt x="5447109" y="1537891"/>
                </a:cubicBezTo>
                <a:lnTo>
                  <a:pt x="5439667" y="1537891"/>
                </a:lnTo>
                <a:cubicBezTo>
                  <a:pt x="5439667" y="1532930"/>
                  <a:pt x="5439667" y="1530450"/>
                  <a:pt x="5439667" y="1530450"/>
                </a:cubicBezTo>
                <a:close/>
                <a:moveTo>
                  <a:pt x="5469433" y="1523008"/>
                </a:moveTo>
                <a:cubicBezTo>
                  <a:pt x="5469433" y="1523008"/>
                  <a:pt x="5471913" y="1524249"/>
                  <a:pt x="5476874" y="1526729"/>
                </a:cubicBezTo>
                <a:cubicBezTo>
                  <a:pt x="5481836" y="1529209"/>
                  <a:pt x="5484316" y="1530450"/>
                  <a:pt x="5484316" y="1530450"/>
                </a:cubicBezTo>
                <a:cubicBezTo>
                  <a:pt x="5479354" y="1530450"/>
                  <a:pt x="5476874" y="1530450"/>
                  <a:pt x="5476874" y="1530450"/>
                </a:cubicBezTo>
                <a:close/>
                <a:moveTo>
                  <a:pt x="781347" y="1515567"/>
                </a:moveTo>
                <a:cubicBezTo>
                  <a:pt x="786308" y="1515567"/>
                  <a:pt x="788789" y="1516807"/>
                  <a:pt x="788789" y="1519288"/>
                </a:cubicBezTo>
                <a:cubicBezTo>
                  <a:pt x="788789" y="1521768"/>
                  <a:pt x="786308" y="1523008"/>
                  <a:pt x="781347" y="1523008"/>
                </a:cubicBezTo>
                <a:cubicBezTo>
                  <a:pt x="776386" y="1523008"/>
                  <a:pt x="773906" y="1521768"/>
                  <a:pt x="773906" y="1519288"/>
                </a:cubicBezTo>
                <a:cubicBezTo>
                  <a:pt x="773906" y="1516807"/>
                  <a:pt x="776386" y="1515567"/>
                  <a:pt x="781347" y="1515567"/>
                </a:cubicBezTo>
                <a:close/>
                <a:moveTo>
                  <a:pt x="5319210" y="1513241"/>
                </a:moveTo>
                <a:cubicBezTo>
                  <a:pt x="5321380" y="1513552"/>
                  <a:pt x="5324326" y="1514327"/>
                  <a:pt x="5328046" y="1515567"/>
                </a:cubicBezTo>
                <a:lnTo>
                  <a:pt x="5335488" y="1523008"/>
                </a:lnTo>
                <a:cubicBezTo>
                  <a:pt x="5335488" y="1532930"/>
                  <a:pt x="5337968" y="1539131"/>
                  <a:pt x="5342929" y="1541612"/>
                </a:cubicBezTo>
                <a:cubicBezTo>
                  <a:pt x="5347890" y="1544092"/>
                  <a:pt x="5355332" y="1545332"/>
                  <a:pt x="5365253" y="1545332"/>
                </a:cubicBezTo>
                <a:lnTo>
                  <a:pt x="5380136" y="1545332"/>
                </a:lnTo>
                <a:lnTo>
                  <a:pt x="5365253" y="1552774"/>
                </a:lnTo>
                <a:cubicBezTo>
                  <a:pt x="5360292" y="1557735"/>
                  <a:pt x="5357812" y="1562696"/>
                  <a:pt x="5357812" y="1567657"/>
                </a:cubicBezTo>
                <a:lnTo>
                  <a:pt x="5365253" y="1575098"/>
                </a:lnTo>
                <a:cubicBezTo>
                  <a:pt x="5355332" y="1570137"/>
                  <a:pt x="5347890" y="1567657"/>
                  <a:pt x="5342929" y="1567657"/>
                </a:cubicBezTo>
                <a:lnTo>
                  <a:pt x="5328046" y="1545332"/>
                </a:lnTo>
                <a:lnTo>
                  <a:pt x="5320605" y="1537891"/>
                </a:lnTo>
                <a:lnTo>
                  <a:pt x="5320605" y="1523008"/>
                </a:lnTo>
                <a:cubicBezTo>
                  <a:pt x="5313163" y="1515567"/>
                  <a:pt x="5312698" y="1512311"/>
                  <a:pt x="5319210" y="1513241"/>
                </a:cubicBezTo>
                <a:close/>
                <a:moveTo>
                  <a:pt x="844599" y="1508126"/>
                </a:moveTo>
                <a:cubicBezTo>
                  <a:pt x="849560" y="1508126"/>
                  <a:pt x="853281" y="1510606"/>
                  <a:pt x="855762" y="1515567"/>
                </a:cubicBezTo>
                <a:cubicBezTo>
                  <a:pt x="855762" y="1520528"/>
                  <a:pt x="854521" y="1523008"/>
                  <a:pt x="852041" y="1523008"/>
                </a:cubicBezTo>
                <a:cubicBezTo>
                  <a:pt x="849560" y="1523008"/>
                  <a:pt x="843359" y="1527969"/>
                  <a:pt x="833437" y="1537891"/>
                </a:cubicBezTo>
                <a:cubicBezTo>
                  <a:pt x="793750" y="1572618"/>
                  <a:pt x="771426" y="1587501"/>
                  <a:pt x="766465" y="1582540"/>
                </a:cubicBezTo>
                <a:cubicBezTo>
                  <a:pt x="766465" y="1582540"/>
                  <a:pt x="773906" y="1575098"/>
                  <a:pt x="788789" y="1560215"/>
                </a:cubicBezTo>
                <a:cubicBezTo>
                  <a:pt x="803672" y="1545332"/>
                  <a:pt x="812353" y="1537891"/>
                  <a:pt x="814834" y="1537891"/>
                </a:cubicBezTo>
                <a:cubicBezTo>
                  <a:pt x="817314" y="1537891"/>
                  <a:pt x="818555" y="1535411"/>
                  <a:pt x="818555" y="1530450"/>
                </a:cubicBezTo>
                <a:lnTo>
                  <a:pt x="825996" y="1515567"/>
                </a:lnTo>
                <a:cubicBezTo>
                  <a:pt x="833437" y="1510606"/>
                  <a:pt x="839638" y="1508126"/>
                  <a:pt x="844599" y="1508126"/>
                </a:cubicBezTo>
                <a:close/>
                <a:moveTo>
                  <a:pt x="5432226" y="1508125"/>
                </a:moveTo>
                <a:lnTo>
                  <a:pt x="5447109" y="1508125"/>
                </a:lnTo>
                <a:cubicBezTo>
                  <a:pt x="5452070" y="1513086"/>
                  <a:pt x="5452070" y="1515567"/>
                  <a:pt x="5447109" y="1515567"/>
                </a:cubicBezTo>
                <a:cubicBezTo>
                  <a:pt x="5447109" y="1520528"/>
                  <a:pt x="5445868" y="1521768"/>
                  <a:pt x="5443388" y="1519288"/>
                </a:cubicBezTo>
                <a:cubicBezTo>
                  <a:pt x="5440908" y="1516807"/>
                  <a:pt x="5437187" y="1513086"/>
                  <a:pt x="5432226" y="1508125"/>
                </a:cubicBezTo>
                <a:close/>
                <a:moveTo>
                  <a:pt x="5655468" y="1493243"/>
                </a:moveTo>
                <a:lnTo>
                  <a:pt x="5677792" y="1515567"/>
                </a:lnTo>
                <a:cubicBezTo>
                  <a:pt x="5672831" y="1515567"/>
                  <a:pt x="5667871" y="1513086"/>
                  <a:pt x="5662909" y="1508125"/>
                </a:cubicBezTo>
                <a:close/>
                <a:moveTo>
                  <a:pt x="870644" y="1493243"/>
                </a:moveTo>
                <a:cubicBezTo>
                  <a:pt x="880566" y="1498204"/>
                  <a:pt x="883047" y="1503164"/>
                  <a:pt x="878086" y="1508125"/>
                </a:cubicBezTo>
                <a:lnTo>
                  <a:pt x="870644" y="1508125"/>
                </a:lnTo>
                <a:lnTo>
                  <a:pt x="870644" y="1500684"/>
                </a:lnTo>
                <a:close/>
                <a:moveTo>
                  <a:pt x="5409902" y="1478360"/>
                </a:moveTo>
                <a:lnTo>
                  <a:pt x="5417343" y="1485801"/>
                </a:lnTo>
                <a:lnTo>
                  <a:pt x="5409902" y="1485801"/>
                </a:lnTo>
                <a:cubicBezTo>
                  <a:pt x="5409902" y="1485801"/>
                  <a:pt x="5409902" y="1483321"/>
                  <a:pt x="5409902" y="1478360"/>
                </a:cubicBezTo>
                <a:close/>
                <a:moveTo>
                  <a:pt x="5298281" y="1478360"/>
                </a:moveTo>
                <a:cubicBezTo>
                  <a:pt x="5300761" y="1478360"/>
                  <a:pt x="5303241" y="1480840"/>
                  <a:pt x="5305722" y="1485801"/>
                </a:cubicBezTo>
                <a:cubicBezTo>
                  <a:pt x="5305722" y="1490762"/>
                  <a:pt x="5305722" y="1493243"/>
                  <a:pt x="5305722" y="1493243"/>
                </a:cubicBezTo>
                <a:cubicBezTo>
                  <a:pt x="5305722" y="1493243"/>
                  <a:pt x="5303242" y="1493243"/>
                  <a:pt x="5298281" y="1493243"/>
                </a:cubicBezTo>
                <a:cubicBezTo>
                  <a:pt x="5293319" y="1488282"/>
                  <a:pt x="5290839" y="1485801"/>
                  <a:pt x="5290839" y="1485801"/>
                </a:cubicBezTo>
                <a:cubicBezTo>
                  <a:pt x="5293320" y="1480840"/>
                  <a:pt x="5295801" y="1478360"/>
                  <a:pt x="5298281" y="1478360"/>
                </a:cubicBezTo>
                <a:close/>
                <a:moveTo>
                  <a:pt x="803672" y="1478360"/>
                </a:moveTo>
                <a:lnTo>
                  <a:pt x="803672" y="1485801"/>
                </a:lnTo>
                <a:cubicBezTo>
                  <a:pt x="798711" y="1495723"/>
                  <a:pt x="793750" y="1500684"/>
                  <a:pt x="788789" y="1500684"/>
                </a:cubicBezTo>
                <a:lnTo>
                  <a:pt x="788789" y="1485801"/>
                </a:lnTo>
                <a:cubicBezTo>
                  <a:pt x="793750" y="1480840"/>
                  <a:pt x="798711" y="1478360"/>
                  <a:pt x="803672" y="1478360"/>
                </a:cubicBezTo>
                <a:close/>
                <a:moveTo>
                  <a:pt x="5381066" y="1473709"/>
                </a:moveTo>
                <a:cubicBezTo>
                  <a:pt x="5381687" y="1473089"/>
                  <a:pt x="5382617" y="1473399"/>
                  <a:pt x="5383857" y="1474639"/>
                </a:cubicBezTo>
                <a:cubicBezTo>
                  <a:pt x="5386337" y="1477119"/>
                  <a:pt x="5387577" y="1478360"/>
                  <a:pt x="5387577" y="1478360"/>
                </a:cubicBezTo>
                <a:cubicBezTo>
                  <a:pt x="5387577" y="1478360"/>
                  <a:pt x="5386337" y="1478360"/>
                  <a:pt x="5383857" y="1478360"/>
                </a:cubicBezTo>
                <a:cubicBezTo>
                  <a:pt x="5381377" y="1478360"/>
                  <a:pt x="5380136" y="1478360"/>
                  <a:pt x="5380136" y="1478360"/>
                </a:cubicBezTo>
                <a:cubicBezTo>
                  <a:pt x="5380136" y="1475879"/>
                  <a:pt x="5380446" y="1474329"/>
                  <a:pt x="5381066" y="1473709"/>
                </a:cubicBezTo>
                <a:close/>
                <a:moveTo>
                  <a:pt x="5722441" y="1470918"/>
                </a:moveTo>
                <a:lnTo>
                  <a:pt x="5737323" y="1493243"/>
                </a:lnTo>
                <a:cubicBezTo>
                  <a:pt x="5732362" y="1493243"/>
                  <a:pt x="5727402" y="1488282"/>
                  <a:pt x="5722441" y="1478360"/>
                </a:cubicBezTo>
                <a:close/>
                <a:moveTo>
                  <a:pt x="825996" y="1470918"/>
                </a:moveTo>
                <a:cubicBezTo>
                  <a:pt x="825996" y="1470918"/>
                  <a:pt x="828476" y="1473399"/>
                  <a:pt x="833437" y="1478360"/>
                </a:cubicBezTo>
                <a:cubicBezTo>
                  <a:pt x="838398" y="1478360"/>
                  <a:pt x="845840" y="1478360"/>
                  <a:pt x="855762" y="1478360"/>
                </a:cubicBezTo>
                <a:lnTo>
                  <a:pt x="870644" y="1478360"/>
                </a:lnTo>
                <a:lnTo>
                  <a:pt x="855762" y="1485801"/>
                </a:lnTo>
                <a:cubicBezTo>
                  <a:pt x="840878" y="1485801"/>
                  <a:pt x="830957" y="1483321"/>
                  <a:pt x="825996" y="1478360"/>
                </a:cubicBezTo>
                <a:cubicBezTo>
                  <a:pt x="825996" y="1473399"/>
                  <a:pt x="825996" y="1470918"/>
                  <a:pt x="825996" y="1470918"/>
                </a:cubicBezTo>
                <a:close/>
                <a:moveTo>
                  <a:pt x="5305722" y="1463477"/>
                </a:moveTo>
                <a:lnTo>
                  <a:pt x="5320605" y="1470918"/>
                </a:lnTo>
                <a:cubicBezTo>
                  <a:pt x="5320605" y="1475879"/>
                  <a:pt x="5321845" y="1479600"/>
                  <a:pt x="5324326" y="1482081"/>
                </a:cubicBezTo>
                <a:cubicBezTo>
                  <a:pt x="5326806" y="1484561"/>
                  <a:pt x="5328046" y="1488282"/>
                  <a:pt x="5328046" y="1493243"/>
                </a:cubicBezTo>
                <a:lnTo>
                  <a:pt x="5313163" y="1478360"/>
                </a:lnTo>
                <a:close/>
                <a:moveTo>
                  <a:pt x="900410" y="1463477"/>
                </a:moveTo>
                <a:cubicBezTo>
                  <a:pt x="900410" y="1463477"/>
                  <a:pt x="897930" y="1465957"/>
                  <a:pt x="892968" y="1470918"/>
                </a:cubicBezTo>
                <a:cubicBezTo>
                  <a:pt x="888007" y="1485801"/>
                  <a:pt x="883047" y="1488282"/>
                  <a:pt x="878086" y="1478360"/>
                </a:cubicBezTo>
                <a:close/>
                <a:moveTo>
                  <a:pt x="625078" y="1463477"/>
                </a:moveTo>
                <a:lnTo>
                  <a:pt x="602754" y="1493243"/>
                </a:lnTo>
                <a:cubicBezTo>
                  <a:pt x="602754" y="1493243"/>
                  <a:pt x="601513" y="1494483"/>
                  <a:pt x="599033" y="1496963"/>
                </a:cubicBezTo>
                <a:cubicBezTo>
                  <a:pt x="596553" y="1499444"/>
                  <a:pt x="596553" y="1503164"/>
                  <a:pt x="599033" y="1508125"/>
                </a:cubicBezTo>
                <a:cubicBezTo>
                  <a:pt x="601513" y="1513086"/>
                  <a:pt x="601513" y="1516807"/>
                  <a:pt x="599033" y="1519288"/>
                </a:cubicBezTo>
                <a:cubicBezTo>
                  <a:pt x="596553" y="1521768"/>
                  <a:pt x="592832" y="1523008"/>
                  <a:pt x="587871" y="1523008"/>
                </a:cubicBezTo>
                <a:lnTo>
                  <a:pt x="580429" y="1523008"/>
                </a:lnTo>
                <a:lnTo>
                  <a:pt x="587871" y="1515567"/>
                </a:lnTo>
                <a:lnTo>
                  <a:pt x="587871" y="1508125"/>
                </a:lnTo>
                <a:cubicBezTo>
                  <a:pt x="587871" y="1503164"/>
                  <a:pt x="591592" y="1498204"/>
                  <a:pt x="599033" y="1493243"/>
                </a:cubicBezTo>
                <a:cubicBezTo>
                  <a:pt x="606474" y="1488282"/>
                  <a:pt x="610195" y="1483321"/>
                  <a:pt x="610195" y="1478360"/>
                </a:cubicBezTo>
                <a:cubicBezTo>
                  <a:pt x="610195" y="1468438"/>
                  <a:pt x="615156" y="1463477"/>
                  <a:pt x="625078" y="1463477"/>
                </a:cubicBezTo>
                <a:close/>
                <a:moveTo>
                  <a:pt x="700422" y="1458826"/>
                </a:moveTo>
                <a:cubicBezTo>
                  <a:pt x="701042" y="1458206"/>
                  <a:pt x="701972" y="1458516"/>
                  <a:pt x="703213" y="1459756"/>
                </a:cubicBezTo>
                <a:cubicBezTo>
                  <a:pt x="705693" y="1462237"/>
                  <a:pt x="706933" y="1463477"/>
                  <a:pt x="706933" y="1463477"/>
                </a:cubicBezTo>
                <a:lnTo>
                  <a:pt x="699492" y="1463477"/>
                </a:lnTo>
                <a:cubicBezTo>
                  <a:pt x="699492" y="1460997"/>
                  <a:pt x="699802" y="1459446"/>
                  <a:pt x="700422" y="1458826"/>
                </a:cubicBezTo>
                <a:close/>
                <a:moveTo>
                  <a:pt x="5275956" y="1456036"/>
                </a:moveTo>
                <a:cubicBezTo>
                  <a:pt x="5280918" y="1456036"/>
                  <a:pt x="5284638" y="1456036"/>
                  <a:pt x="5287119" y="1456036"/>
                </a:cubicBezTo>
                <a:cubicBezTo>
                  <a:pt x="5289599" y="1456036"/>
                  <a:pt x="5290839" y="1456036"/>
                  <a:pt x="5290839" y="1456036"/>
                </a:cubicBezTo>
                <a:cubicBezTo>
                  <a:pt x="5290839" y="1465957"/>
                  <a:pt x="5285878" y="1470918"/>
                  <a:pt x="5275956" y="1470918"/>
                </a:cubicBezTo>
                <a:lnTo>
                  <a:pt x="5268515" y="1470918"/>
                </a:lnTo>
                <a:cubicBezTo>
                  <a:pt x="5273476" y="1465957"/>
                  <a:pt x="5273476" y="1462237"/>
                  <a:pt x="5268515" y="1459756"/>
                </a:cubicBezTo>
                <a:cubicBezTo>
                  <a:pt x="5263554" y="1457276"/>
                  <a:pt x="5266035" y="1456036"/>
                  <a:pt x="5275956" y="1456036"/>
                </a:cubicBezTo>
                <a:close/>
                <a:moveTo>
                  <a:pt x="5365253" y="1448594"/>
                </a:moveTo>
                <a:cubicBezTo>
                  <a:pt x="5365253" y="1448594"/>
                  <a:pt x="5365253" y="1451075"/>
                  <a:pt x="5365253" y="1456036"/>
                </a:cubicBezTo>
                <a:cubicBezTo>
                  <a:pt x="5360292" y="1456036"/>
                  <a:pt x="5357812" y="1456036"/>
                  <a:pt x="5357812" y="1456036"/>
                </a:cubicBezTo>
                <a:cubicBezTo>
                  <a:pt x="5357812" y="1451075"/>
                  <a:pt x="5360292" y="1448594"/>
                  <a:pt x="5365253" y="1448594"/>
                </a:cubicBezTo>
                <a:close/>
                <a:moveTo>
                  <a:pt x="639961" y="1448594"/>
                </a:moveTo>
                <a:cubicBezTo>
                  <a:pt x="644922" y="1448594"/>
                  <a:pt x="646162" y="1449835"/>
                  <a:pt x="643681" y="1452315"/>
                </a:cubicBezTo>
                <a:cubicBezTo>
                  <a:pt x="641201" y="1454795"/>
                  <a:pt x="639961" y="1456036"/>
                  <a:pt x="639961" y="1456036"/>
                </a:cubicBezTo>
                <a:close/>
                <a:moveTo>
                  <a:pt x="5490828" y="1443943"/>
                </a:moveTo>
                <a:cubicBezTo>
                  <a:pt x="5492687" y="1443323"/>
                  <a:pt x="5494238" y="1443633"/>
                  <a:pt x="5495478" y="1444873"/>
                </a:cubicBezTo>
                <a:cubicBezTo>
                  <a:pt x="5497958" y="1447354"/>
                  <a:pt x="5496718" y="1451075"/>
                  <a:pt x="5491757" y="1456036"/>
                </a:cubicBezTo>
                <a:lnTo>
                  <a:pt x="5476874" y="1456036"/>
                </a:lnTo>
                <a:cubicBezTo>
                  <a:pt x="5476874" y="1456036"/>
                  <a:pt x="5479354" y="1453555"/>
                  <a:pt x="5484316" y="1448594"/>
                </a:cubicBezTo>
                <a:cubicBezTo>
                  <a:pt x="5486796" y="1446114"/>
                  <a:pt x="5488967" y="1444564"/>
                  <a:pt x="5490828" y="1443943"/>
                </a:cubicBezTo>
                <a:close/>
                <a:moveTo>
                  <a:pt x="5517802" y="1441153"/>
                </a:moveTo>
                <a:cubicBezTo>
                  <a:pt x="5520282" y="1441153"/>
                  <a:pt x="5524003" y="1441153"/>
                  <a:pt x="5528964" y="1441153"/>
                </a:cubicBezTo>
                <a:cubicBezTo>
                  <a:pt x="5528964" y="1446114"/>
                  <a:pt x="5525244" y="1448594"/>
                  <a:pt x="5517802" y="1448594"/>
                </a:cubicBezTo>
                <a:cubicBezTo>
                  <a:pt x="5510361" y="1448594"/>
                  <a:pt x="5506640" y="1448594"/>
                  <a:pt x="5506640" y="1448594"/>
                </a:cubicBezTo>
                <a:cubicBezTo>
                  <a:pt x="5506640" y="1448594"/>
                  <a:pt x="5507881" y="1447354"/>
                  <a:pt x="5510361" y="1444873"/>
                </a:cubicBezTo>
                <a:cubicBezTo>
                  <a:pt x="5512841" y="1442393"/>
                  <a:pt x="5515322" y="1441153"/>
                  <a:pt x="5517802" y="1441153"/>
                </a:cubicBezTo>
                <a:close/>
                <a:moveTo>
                  <a:pt x="766465" y="1441153"/>
                </a:moveTo>
                <a:cubicBezTo>
                  <a:pt x="776386" y="1441153"/>
                  <a:pt x="776386" y="1446114"/>
                  <a:pt x="766465" y="1456036"/>
                </a:cubicBezTo>
                <a:cubicBezTo>
                  <a:pt x="761504" y="1460997"/>
                  <a:pt x="759023" y="1458516"/>
                  <a:pt x="759023" y="1448594"/>
                </a:cubicBezTo>
                <a:cubicBezTo>
                  <a:pt x="759023" y="1448594"/>
                  <a:pt x="759023" y="1447354"/>
                  <a:pt x="759023" y="1444873"/>
                </a:cubicBezTo>
                <a:cubicBezTo>
                  <a:pt x="759023" y="1442393"/>
                  <a:pt x="761504" y="1441153"/>
                  <a:pt x="766465" y="1441153"/>
                </a:cubicBezTo>
                <a:close/>
                <a:moveTo>
                  <a:pt x="652983" y="1429991"/>
                </a:moveTo>
                <a:cubicBezTo>
                  <a:pt x="654223" y="1429991"/>
                  <a:pt x="654844" y="1431231"/>
                  <a:pt x="654844" y="1433711"/>
                </a:cubicBezTo>
                <a:lnTo>
                  <a:pt x="647402" y="1433711"/>
                </a:lnTo>
                <a:cubicBezTo>
                  <a:pt x="649883" y="1431231"/>
                  <a:pt x="651743" y="1429991"/>
                  <a:pt x="652983" y="1429991"/>
                </a:cubicBezTo>
                <a:close/>
                <a:moveTo>
                  <a:pt x="5322000" y="1423945"/>
                </a:moveTo>
                <a:cubicBezTo>
                  <a:pt x="5323551" y="1424255"/>
                  <a:pt x="5325566" y="1425030"/>
                  <a:pt x="5328046" y="1426270"/>
                </a:cubicBezTo>
                <a:cubicBezTo>
                  <a:pt x="5333008" y="1436192"/>
                  <a:pt x="5335488" y="1441153"/>
                  <a:pt x="5335488" y="1441153"/>
                </a:cubicBezTo>
                <a:cubicBezTo>
                  <a:pt x="5330526" y="1441153"/>
                  <a:pt x="5325566" y="1438672"/>
                  <a:pt x="5320605" y="1433711"/>
                </a:cubicBezTo>
                <a:cubicBezTo>
                  <a:pt x="5316884" y="1426270"/>
                  <a:pt x="5317349" y="1423014"/>
                  <a:pt x="5322000" y="1423945"/>
                </a:cubicBezTo>
                <a:close/>
                <a:moveTo>
                  <a:pt x="5288979" y="1422549"/>
                </a:moveTo>
                <a:cubicBezTo>
                  <a:pt x="5292700" y="1422549"/>
                  <a:pt x="5295800" y="1423790"/>
                  <a:pt x="5298281" y="1426270"/>
                </a:cubicBezTo>
                <a:cubicBezTo>
                  <a:pt x="5303242" y="1436192"/>
                  <a:pt x="5303242" y="1443633"/>
                  <a:pt x="5298281" y="1448594"/>
                </a:cubicBezTo>
                <a:lnTo>
                  <a:pt x="5290839" y="1441153"/>
                </a:lnTo>
                <a:cubicBezTo>
                  <a:pt x="5290839" y="1441153"/>
                  <a:pt x="5288359" y="1438672"/>
                  <a:pt x="5283398" y="1433711"/>
                </a:cubicBezTo>
                <a:cubicBezTo>
                  <a:pt x="5268515" y="1428750"/>
                  <a:pt x="5266035" y="1426270"/>
                  <a:pt x="5275956" y="1426270"/>
                </a:cubicBezTo>
                <a:cubicBezTo>
                  <a:pt x="5280917" y="1423790"/>
                  <a:pt x="5285258" y="1422549"/>
                  <a:pt x="5288979" y="1422549"/>
                </a:cubicBezTo>
                <a:close/>
                <a:moveTo>
                  <a:pt x="799951" y="1418829"/>
                </a:moveTo>
                <a:cubicBezTo>
                  <a:pt x="802431" y="1418829"/>
                  <a:pt x="803672" y="1421309"/>
                  <a:pt x="803672" y="1426270"/>
                </a:cubicBezTo>
                <a:cubicBezTo>
                  <a:pt x="808633" y="1431231"/>
                  <a:pt x="809873" y="1433711"/>
                  <a:pt x="807392" y="1433711"/>
                </a:cubicBezTo>
                <a:cubicBezTo>
                  <a:pt x="804912" y="1433711"/>
                  <a:pt x="802431" y="1432471"/>
                  <a:pt x="799951" y="1429991"/>
                </a:cubicBezTo>
                <a:cubicBezTo>
                  <a:pt x="797471" y="1427510"/>
                  <a:pt x="796230" y="1425030"/>
                  <a:pt x="796230" y="1422549"/>
                </a:cubicBezTo>
                <a:cubicBezTo>
                  <a:pt x="796230" y="1420069"/>
                  <a:pt x="797471" y="1418829"/>
                  <a:pt x="799951" y="1418829"/>
                </a:cubicBezTo>
                <a:close/>
                <a:moveTo>
                  <a:pt x="1185044" y="1409062"/>
                </a:moveTo>
                <a:cubicBezTo>
                  <a:pt x="1182563" y="1409372"/>
                  <a:pt x="1179463" y="1410147"/>
                  <a:pt x="1175742" y="1411387"/>
                </a:cubicBezTo>
                <a:cubicBezTo>
                  <a:pt x="1165820" y="1416348"/>
                  <a:pt x="1159619" y="1418829"/>
                  <a:pt x="1157138" y="1418829"/>
                </a:cubicBezTo>
                <a:cubicBezTo>
                  <a:pt x="1154658" y="1418829"/>
                  <a:pt x="1150937" y="1421309"/>
                  <a:pt x="1145976" y="1426270"/>
                </a:cubicBezTo>
                <a:cubicBezTo>
                  <a:pt x="1145976" y="1431231"/>
                  <a:pt x="1144736" y="1433711"/>
                  <a:pt x="1142256" y="1433711"/>
                </a:cubicBezTo>
                <a:cubicBezTo>
                  <a:pt x="1139775" y="1433711"/>
                  <a:pt x="1136055" y="1433711"/>
                  <a:pt x="1131094" y="1433711"/>
                </a:cubicBezTo>
                <a:lnTo>
                  <a:pt x="1101328" y="1456036"/>
                </a:lnTo>
                <a:cubicBezTo>
                  <a:pt x="1101328" y="1465957"/>
                  <a:pt x="1108769" y="1465957"/>
                  <a:pt x="1123652" y="1456036"/>
                </a:cubicBezTo>
                <a:cubicBezTo>
                  <a:pt x="1128613" y="1451075"/>
                  <a:pt x="1133574" y="1446114"/>
                  <a:pt x="1138535" y="1441153"/>
                </a:cubicBezTo>
                <a:lnTo>
                  <a:pt x="1153418" y="1433711"/>
                </a:lnTo>
                <a:cubicBezTo>
                  <a:pt x="1153418" y="1428750"/>
                  <a:pt x="1155898" y="1426270"/>
                  <a:pt x="1160859" y="1426270"/>
                </a:cubicBezTo>
                <a:cubicBezTo>
                  <a:pt x="1175742" y="1431231"/>
                  <a:pt x="1184424" y="1432471"/>
                  <a:pt x="1186904" y="1429991"/>
                </a:cubicBezTo>
                <a:cubicBezTo>
                  <a:pt x="1189385" y="1427510"/>
                  <a:pt x="1190625" y="1423790"/>
                  <a:pt x="1190625" y="1418829"/>
                </a:cubicBezTo>
                <a:cubicBezTo>
                  <a:pt x="1194345" y="1411387"/>
                  <a:pt x="1192485" y="1408132"/>
                  <a:pt x="1185044" y="1409062"/>
                </a:cubicBezTo>
                <a:close/>
                <a:moveTo>
                  <a:pt x="5491757" y="1407666"/>
                </a:moveTo>
                <a:cubicBezTo>
                  <a:pt x="5494237" y="1407666"/>
                  <a:pt x="5496718" y="1408907"/>
                  <a:pt x="5499199" y="1411387"/>
                </a:cubicBezTo>
                <a:cubicBezTo>
                  <a:pt x="5504160" y="1416348"/>
                  <a:pt x="5502919" y="1418829"/>
                  <a:pt x="5495478" y="1418829"/>
                </a:cubicBezTo>
                <a:cubicBezTo>
                  <a:pt x="5488036" y="1418829"/>
                  <a:pt x="5486796" y="1421309"/>
                  <a:pt x="5491757" y="1426270"/>
                </a:cubicBezTo>
                <a:lnTo>
                  <a:pt x="5484316" y="1433711"/>
                </a:lnTo>
                <a:cubicBezTo>
                  <a:pt x="5484316" y="1428750"/>
                  <a:pt x="5484316" y="1425030"/>
                  <a:pt x="5484316" y="1422549"/>
                </a:cubicBezTo>
                <a:cubicBezTo>
                  <a:pt x="5484316" y="1420069"/>
                  <a:pt x="5484316" y="1416348"/>
                  <a:pt x="5484316" y="1411387"/>
                </a:cubicBezTo>
                <a:cubicBezTo>
                  <a:pt x="5486796" y="1408907"/>
                  <a:pt x="5489277" y="1407666"/>
                  <a:pt x="5491757" y="1407666"/>
                </a:cubicBezTo>
                <a:close/>
                <a:moveTo>
                  <a:pt x="5208984" y="1403946"/>
                </a:moveTo>
                <a:cubicBezTo>
                  <a:pt x="5213945" y="1403946"/>
                  <a:pt x="5216425" y="1406426"/>
                  <a:pt x="5216425" y="1411387"/>
                </a:cubicBezTo>
                <a:cubicBezTo>
                  <a:pt x="5216425" y="1416348"/>
                  <a:pt x="5217666" y="1418829"/>
                  <a:pt x="5220146" y="1418829"/>
                </a:cubicBezTo>
                <a:cubicBezTo>
                  <a:pt x="5222626" y="1418829"/>
                  <a:pt x="5223867" y="1418829"/>
                  <a:pt x="5223867" y="1418829"/>
                </a:cubicBezTo>
                <a:cubicBezTo>
                  <a:pt x="5228828" y="1418829"/>
                  <a:pt x="5235029" y="1421309"/>
                  <a:pt x="5242470" y="1426270"/>
                </a:cubicBezTo>
                <a:cubicBezTo>
                  <a:pt x="5249911" y="1431231"/>
                  <a:pt x="5253632" y="1433711"/>
                  <a:pt x="5253632" y="1433711"/>
                </a:cubicBezTo>
                <a:lnTo>
                  <a:pt x="5238749" y="1433711"/>
                </a:lnTo>
                <a:cubicBezTo>
                  <a:pt x="5228828" y="1428750"/>
                  <a:pt x="5223867" y="1428750"/>
                  <a:pt x="5223867" y="1433711"/>
                </a:cubicBezTo>
                <a:cubicBezTo>
                  <a:pt x="5218905" y="1433711"/>
                  <a:pt x="5213945" y="1431231"/>
                  <a:pt x="5208984" y="1426270"/>
                </a:cubicBezTo>
                <a:cubicBezTo>
                  <a:pt x="5199062" y="1411387"/>
                  <a:pt x="5199062" y="1403946"/>
                  <a:pt x="5208984" y="1403946"/>
                </a:cubicBezTo>
                <a:close/>
                <a:moveTo>
                  <a:pt x="907851" y="1396504"/>
                </a:moveTo>
                <a:cubicBezTo>
                  <a:pt x="912812" y="1396504"/>
                  <a:pt x="915293" y="1398985"/>
                  <a:pt x="915293" y="1403946"/>
                </a:cubicBezTo>
                <a:lnTo>
                  <a:pt x="907851" y="1403946"/>
                </a:lnTo>
                <a:cubicBezTo>
                  <a:pt x="907851" y="1398985"/>
                  <a:pt x="907851" y="1396504"/>
                  <a:pt x="907851" y="1396504"/>
                </a:cubicBezTo>
                <a:close/>
                <a:moveTo>
                  <a:pt x="878086" y="1396504"/>
                </a:moveTo>
                <a:cubicBezTo>
                  <a:pt x="883047" y="1401465"/>
                  <a:pt x="885527" y="1403946"/>
                  <a:pt x="885527" y="1403946"/>
                </a:cubicBezTo>
                <a:cubicBezTo>
                  <a:pt x="890488" y="1403946"/>
                  <a:pt x="892968" y="1403946"/>
                  <a:pt x="892968" y="1403946"/>
                </a:cubicBezTo>
                <a:cubicBezTo>
                  <a:pt x="888007" y="1408907"/>
                  <a:pt x="885527" y="1411387"/>
                  <a:pt x="885527" y="1411387"/>
                </a:cubicBezTo>
                <a:cubicBezTo>
                  <a:pt x="880566" y="1411387"/>
                  <a:pt x="878086" y="1411387"/>
                  <a:pt x="878086" y="1411387"/>
                </a:cubicBezTo>
                <a:cubicBezTo>
                  <a:pt x="878086" y="1411387"/>
                  <a:pt x="876845" y="1412627"/>
                  <a:pt x="874365" y="1415108"/>
                </a:cubicBezTo>
                <a:cubicBezTo>
                  <a:pt x="871885" y="1417588"/>
                  <a:pt x="869404" y="1420069"/>
                  <a:pt x="866924" y="1422549"/>
                </a:cubicBezTo>
                <a:cubicBezTo>
                  <a:pt x="864443" y="1425030"/>
                  <a:pt x="860722" y="1426270"/>
                  <a:pt x="855762" y="1426270"/>
                </a:cubicBezTo>
                <a:lnTo>
                  <a:pt x="863203" y="1411387"/>
                </a:lnTo>
                <a:cubicBezTo>
                  <a:pt x="863203" y="1406426"/>
                  <a:pt x="865683" y="1402705"/>
                  <a:pt x="870644" y="1400225"/>
                </a:cubicBezTo>
                <a:cubicBezTo>
                  <a:pt x="875605" y="1397745"/>
                  <a:pt x="878086" y="1396504"/>
                  <a:pt x="878086" y="1396504"/>
                </a:cubicBezTo>
                <a:close/>
                <a:moveTo>
                  <a:pt x="847390" y="1393714"/>
                </a:moveTo>
                <a:cubicBezTo>
                  <a:pt x="848010" y="1393094"/>
                  <a:pt x="848320" y="1394024"/>
                  <a:pt x="848320" y="1396504"/>
                </a:cubicBezTo>
                <a:lnTo>
                  <a:pt x="848320" y="1411387"/>
                </a:lnTo>
                <a:cubicBezTo>
                  <a:pt x="848320" y="1411387"/>
                  <a:pt x="847080" y="1412627"/>
                  <a:pt x="844599" y="1415108"/>
                </a:cubicBezTo>
                <a:cubicBezTo>
                  <a:pt x="842119" y="1417588"/>
                  <a:pt x="843359" y="1421309"/>
                  <a:pt x="848320" y="1426270"/>
                </a:cubicBezTo>
                <a:cubicBezTo>
                  <a:pt x="848320" y="1426270"/>
                  <a:pt x="847080" y="1429991"/>
                  <a:pt x="844599" y="1437432"/>
                </a:cubicBezTo>
                <a:cubicBezTo>
                  <a:pt x="842119" y="1444873"/>
                  <a:pt x="838398" y="1451075"/>
                  <a:pt x="833437" y="1456036"/>
                </a:cubicBezTo>
                <a:lnTo>
                  <a:pt x="833437" y="1448594"/>
                </a:lnTo>
                <a:cubicBezTo>
                  <a:pt x="833437" y="1448594"/>
                  <a:pt x="833437" y="1447354"/>
                  <a:pt x="833437" y="1444873"/>
                </a:cubicBezTo>
                <a:cubicBezTo>
                  <a:pt x="833437" y="1442393"/>
                  <a:pt x="833437" y="1438672"/>
                  <a:pt x="833437" y="1433711"/>
                </a:cubicBezTo>
                <a:cubicBezTo>
                  <a:pt x="828476" y="1428750"/>
                  <a:pt x="825996" y="1425030"/>
                  <a:pt x="825996" y="1422549"/>
                </a:cubicBezTo>
                <a:cubicBezTo>
                  <a:pt x="825996" y="1420069"/>
                  <a:pt x="828476" y="1418829"/>
                  <a:pt x="833437" y="1418829"/>
                </a:cubicBezTo>
                <a:cubicBezTo>
                  <a:pt x="838398" y="1413868"/>
                  <a:pt x="842119" y="1407666"/>
                  <a:pt x="844599" y="1400225"/>
                </a:cubicBezTo>
                <a:cubicBezTo>
                  <a:pt x="845840" y="1396504"/>
                  <a:pt x="846770" y="1394334"/>
                  <a:pt x="847390" y="1393714"/>
                </a:cubicBezTo>
                <a:close/>
                <a:moveTo>
                  <a:pt x="945058" y="1390924"/>
                </a:moveTo>
                <a:cubicBezTo>
                  <a:pt x="946299" y="1390924"/>
                  <a:pt x="947539" y="1391544"/>
                  <a:pt x="948779" y="1392784"/>
                </a:cubicBezTo>
                <a:cubicBezTo>
                  <a:pt x="951260" y="1395264"/>
                  <a:pt x="950019" y="1398985"/>
                  <a:pt x="945058" y="1403946"/>
                </a:cubicBezTo>
                <a:lnTo>
                  <a:pt x="937617" y="1403946"/>
                </a:lnTo>
                <a:cubicBezTo>
                  <a:pt x="937617" y="1398985"/>
                  <a:pt x="938857" y="1395264"/>
                  <a:pt x="941338" y="1392784"/>
                </a:cubicBezTo>
                <a:cubicBezTo>
                  <a:pt x="942578" y="1391544"/>
                  <a:pt x="943818" y="1390924"/>
                  <a:pt x="945058" y="1390924"/>
                </a:cubicBezTo>
                <a:close/>
                <a:moveTo>
                  <a:pt x="5261074" y="1381622"/>
                </a:moveTo>
                <a:cubicBezTo>
                  <a:pt x="5275956" y="1381622"/>
                  <a:pt x="5283398" y="1391543"/>
                  <a:pt x="5283398" y="1411387"/>
                </a:cubicBezTo>
                <a:lnTo>
                  <a:pt x="5268515" y="1403946"/>
                </a:lnTo>
                <a:close/>
                <a:moveTo>
                  <a:pt x="751582" y="1381622"/>
                </a:moveTo>
                <a:lnTo>
                  <a:pt x="759023" y="1389063"/>
                </a:lnTo>
                <a:lnTo>
                  <a:pt x="751582" y="1396504"/>
                </a:lnTo>
                <a:cubicBezTo>
                  <a:pt x="751582" y="1386583"/>
                  <a:pt x="751582" y="1381622"/>
                  <a:pt x="751582" y="1381622"/>
                </a:cubicBezTo>
                <a:close/>
                <a:moveTo>
                  <a:pt x="5178289" y="1369529"/>
                </a:moveTo>
                <a:cubicBezTo>
                  <a:pt x="5180148" y="1368909"/>
                  <a:pt x="5181699" y="1369219"/>
                  <a:pt x="5182939" y="1370459"/>
                </a:cubicBezTo>
                <a:cubicBezTo>
                  <a:pt x="5185419" y="1372940"/>
                  <a:pt x="5185419" y="1377901"/>
                  <a:pt x="5182939" y="1385342"/>
                </a:cubicBezTo>
                <a:cubicBezTo>
                  <a:pt x="5180459" y="1392784"/>
                  <a:pt x="5177977" y="1396504"/>
                  <a:pt x="5175497" y="1396504"/>
                </a:cubicBezTo>
                <a:cubicBezTo>
                  <a:pt x="5173017" y="1396504"/>
                  <a:pt x="5171777" y="1400225"/>
                  <a:pt x="5171777" y="1407666"/>
                </a:cubicBezTo>
                <a:cubicBezTo>
                  <a:pt x="5171777" y="1415108"/>
                  <a:pt x="5171777" y="1418829"/>
                  <a:pt x="5171777" y="1418829"/>
                </a:cubicBezTo>
                <a:cubicBezTo>
                  <a:pt x="5171777" y="1418829"/>
                  <a:pt x="5169297" y="1416348"/>
                  <a:pt x="5164335" y="1411387"/>
                </a:cubicBezTo>
                <a:cubicBezTo>
                  <a:pt x="5164335" y="1406426"/>
                  <a:pt x="5164335" y="1401465"/>
                  <a:pt x="5164335" y="1396504"/>
                </a:cubicBezTo>
                <a:cubicBezTo>
                  <a:pt x="5164335" y="1391543"/>
                  <a:pt x="5164335" y="1389063"/>
                  <a:pt x="5164335" y="1389063"/>
                </a:cubicBezTo>
                <a:cubicBezTo>
                  <a:pt x="5164335" y="1389063"/>
                  <a:pt x="5159374" y="1386583"/>
                  <a:pt x="5149452" y="1381622"/>
                </a:cubicBezTo>
                <a:lnTo>
                  <a:pt x="5134570" y="1381622"/>
                </a:lnTo>
                <a:cubicBezTo>
                  <a:pt x="5134570" y="1376661"/>
                  <a:pt x="5135810" y="1374180"/>
                  <a:pt x="5138290" y="1374180"/>
                </a:cubicBezTo>
                <a:cubicBezTo>
                  <a:pt x="5140770" y="1374180"/>
                  <a:pt x="5144491" y="1374180"/>
                  <a:pt x="5149452" y="1374180"/>
                </a:cubicBezTo>
                <a:cubicBezTo>
                  <a:pt x="5159374" y="1379141"/>
                  <a:pt x="5166815" y="1379141"/>
                  <a:pt x="5171777" y="1374180"/>
                </a:cubicBezTo>
                <a:cubicBezTo>
                  <a:pt x="5174257" y="1371700"/>
                  <a:pt x="5176428" y="1370150"/>
                  <a:pt x="5178289" y="1369529"/>
                </a:cubicBezTo>
                <a:close/>
                <a:moveTo>
                  <a:pt x="5268515" y="1366739"/>
                </a:moveTo>
                <a:cubicBezTo>
                  <a:pt x="5268515" y="1366739"/>
                  <a:pt x="5270995" y="1367979"/>
                  <a:pt x="5275956" y="1370459"/>
                </a:cubicBezTo>
                <a:cubicBezTo>
                  <a:pt x="5280918" y="1372940"/>
                  <a:pt x="5283398" y="1374180"/>
                  <a:pt x="5283398" y="1374180"/>
                </a:cubicBezTo>
                <a:cubicBezTo>
                  <a:pt x="5283398" y="1374180"/>
                  <a:pt x="5280918" y="1374180"/>
                  <a:pt x="5275956" y="1374180"/>
                </a:cubicBezTo>
                <a:cubicBezTo>
                  <a:pt x="5270995" y="1374180"/>
                  <a:pt x="5268515" y="1374180"/>
                  <a:pt x="5268515" y="1374180"/>
                </a:cubicBezTo>
                <a:cubicBezTo>
                  <a:pt x="5268515" y="1374180"/>
                  <a:pt x="5268515" y="1371700"/>
                  <a:pt x="5268515" y="1366739"/>
                </a:cubicBezTo>
                <a:close/>
                <a:moveTo>
                  <a:pt x="1257598" y="1366739"/>
                </a:moveTo>
                <a:cubicBezTo>
                  <a:pt x="1252636" y="1371700"/>
                  <a:pt x="1247676" y="1374180"/>
                  <a:pt x="1242715" y="1374180"/>
                </a:cubicBezTo>
                <a:cubicBezTo>
                  <a:pt x="1237754" y="1374180"/>
                  <a:pt x="1231552" y="1377901"/>
                  <a:pt x="1224111" y="1385342"/>
                </a:cubicBezTo>
                <a:cubicBezTo>
                  <a:pt x="1216670" y="1392784"/>
                  <a:pt x="1212949" y="1396504"/>
                  <a:pt x="1212949" y="1396504"/>
                </a:cubicBezTo>
                <a:cubicBezTo>
                  <a:pt x="1203027" y="1401465"/>
                  <a:pt x="1200547" y="1403946"/>
                  <a:pt x="1205508" y="1403946"/>
                </a:cubicBezTo>
                <a:cubicBezTo>
                  <a:pt x="1210469" y="1408907"/>
                  <a:pt x="1217910" y="1411387"/>
                  <a:pt x="1227832" y="1411387"/>
                </a:cubicBezTo>
                <a:cubicBezTo>
                  <a:pt x="1242715" y="1406426"/>
                  <a:pt x="1252636" y="1398985"/>
                  <a:pt x="1257598" y="1389063"/>
                </a:cubicBezTo>
                <a:cubicBezTo>
                  <a:pt x="1267519" y="1374180"/>
                  <a:pt x="1270000" y="1366739"/>
                  <a:pt x="1265039" y="1366739"/>
                </a:cubicBezTo>
                <a:close/>
                <a:moveTo>
                  <a:pt x="5491757" y="1359297"/>
                </a:moveTo>
                <a:cubicBezTo>
                  <a:pt x="5496718" y="1359297"/>
                  <a:pt x="5501679" y="1365498"/>
                  <a:pt x="5506640" y="1377901"/>
                </a:cubicBezTo>
                <a:cubicBezTo>
                  <a:pt x="5511601" y="1390303"/>
                  <a:pt x="5512841" y="1397745"/>
                  <a:pt x="5510361" y="1400225"/>
                </a:cubicBezTo>
                <a:cubicBezTo>
                  <a:pt x="5507881" y="1402705"/>
                  <a:pt x="5504160" y="1403946"/>
                  <a:pt x="5499199" y="1403946"/>
                </a:cubicBezTo>
                <a:close/>
                <a:moveTo>
                  <a:pt x="818555" y="1359297"/>
                </a:moveTo>
                <a:cubicBezTo>
                  <a:pt x="823515" y="1359297"/>
                  <a:pt x="825996" y="1359297"/>
                  <a:pt x="825996" y="1359297"/>
                </a:cubicBezTo>
                <a:lnTo>
                  <a:pt x="818555" y="1366739"/>
                </a:lnTo>
                <a:cubicBezTo>
                  <a:pt x="818555" y="1366739"/>
                  <a:pt x="818555" y="1364258"/>
                  <a:pt x="818555" y="1359297"/>
                </a:cubicBezTo>
                <a:close/>
                <a:moveTo>
                  <a:pt x="5354091" y="1351856"/>
                </a:moveTo>
                <a:cubicBezTo>
                  <a:pt x="5356571" y="1351856"/>
                  <a:pt x="5360292" y="1351856"/>
                  <a:pt x="5365253" y="1351856"/>
                </a:cubicBezTo>
                <a:cubicBezTo>
                  <a:pt x="5370215" y="1351856"/>
                  <a:pt x="5372695" y="1354336"/>
                  <a:pt x="5372695" y="1359297"/>
                </a:cubicBezTo>
                <a:cubicBezTo>
                  <a:pt x="5382616" y="1369219"/>
                  <a:pt x="5392539" y="1376661"/>
                  <a:pt x="5402460" y="1381622"/>
                </a:cubicBezTo>
                <a:cubicBezTo>
                  <a:pt x="5412382" y="1381622"/>
                  <a:pt x="5422304" y="1385342"/>
                  <a:pt x="5432226" y="1392784"/>
                </a:cubicBezTo>
                <a:cubicBezTo>
                  <a:pt x="5442147" y="1400225"/>
                  <a:pt x="5444629" y="1406426"/>
                  <a:pt x="5439667" y="1411387"/>
                </a:cubicBezTo>
                <a:cubicBezTo>
                  <a:pt x="5439667" y="1411387"/>
                  <a:pt x="5442147" y="1413868"/>
                  <a:pt x="5447109" y="1418829"/>
                </a:cubicBezTo>
                <a:cubicBezTo>
                  <a:pt x="5457030" y="1418829"/>
                  <a:pt x="5461992" y="1422549"/>
                  <a:pt x="5461992" y="1429991"/>
                </a:cubicBezTo>
                <a:cubicBezTo>
                  <a:pt x="5461992" y="1437432"/>
                  <a:pt x="5464472" y="1441153"/>
                  <a:pt x="5469433" y="1441153"/>
                </a:cubicBezTo>
                <a:lnTo>
                  <a:pt x="5469433" y="1448594"/>
                </a:lnTo>
                <a:cubicBezTo>
                  <a:pt x="5464472" y="1448594"/>
                  <a:pt x="5461992" y="1448594"/>
                  <a:pt x="5461992" y="1448594"/>
                </a:cubicBezTo>
                <a:cubicBezTo>
                  <a:pt x="5461992" y="1448594"/>
                  <a:pt x="5463232" y="1449835"/>
                  <a:pt x="5465712" y="1452315"/>
                </a:cubicBezTo>
                <a:cubicBezTo>
                  <a:pt x="5468192" y="1454795"/>
                  <a:pt x="5469433" y="1458516"/>
                  <a:pt x="5469433" y="1463477"/>
                </a:cubicBezTo>
                <a:cubicBezTo>
                  <a:pt x="5469433" y="1468438"/>
                  <a:pt x="5466953" y="1470918"/>
                  <a:pt x="5461992" y="1470918"/>
                </a:cubicBezTo>
                <a:cubicBezTo>
                  <a:pt x="5461992" y="1470918"/>
                  <a:pt x="5459511" y="1465957"/>
                  <a:pt x="5454550" y="1456036"/>
                </a:cubicBezTo>
                <a:cubicBezTo>
                  <a:pt x="5449589" y="1451075"/>
                  <a:pt x="5445868" y="1446114"/>
                  <a:pt x="5443388" y="1441153"/>
                </a:cubicBezTo>
                <a:cubicBezTo>
                  <a:pt x="5440908" y="1436192"/>
                  <a:pt x="5439667" y="1431231"/>
                  <a:pt x="5439667" y="1426270"/>
                </a:cubicBezTo>
                <a:cubicBezTo>
                  <a:pt x="5429746" y="1411387"/>
                  <a:pt x="5422304" y="1401465"/>
                  <a:pt x="5417343" y="1396504"/>
                </a:cubicBezTo>
                <a:cubicBezTo>
                  <a:pt x="5417343" y="1401465"/>
                  <a:pt x="5419823" y="1406426"/>
                  <a:pt x="5424785" y="1411387"/>
                </a:cubicBezTo>
                <a:cubicBezTo>
                  <a:pt x="5424785" y="1416348"/>
                  <a:pt x="5424785" y="1421309"/>
                  <a:pt x="5424785" y="1426270"/>
                </a:cubicBezTo>
                <a:cubicBezTo>
                  <a:pt x="5424785" y="1421309"/>
                  <a:pt x="5419823" y="1413868"/>
                  <a:pt x="5409902" y="1403946"/>
                </a:cubicBezTo>
                <a:cubicBezTo>
                  <a:pt x="5399980" y="1394024"/>
                  <a:pt x="5395019" y="1389063"/>
                  <a:pt x="5395019" y="1389063"/>
                </a:cubicBezTo>
                <a:cubicBezTo>
                  <a:pt x="5395019" y="1389063"/>
                  <a:pt x="5393778" y="1387823"/>
                  <a:pt x="5391298" y="1385342"/>
                </a:cubicBezTo>
                <a:cubicBezTo>
                  <a:pt x="5388818" y="1382862"/>
                  <a:pt x="5386337" y="1381622"/>
                  <a:pt x="5383857" y="1381622"/>
                </a:cubicBezTo>
                <a:cubicBezTo>
                  <a:pt x="5381377" y="1381622"/>
                  <a:pt x="5378895" y="1380381"/>
                  <a:pt x="5376415" y="1377901"/>
                </a:cubicBezTo>
                <a:cubicBezTo>
                  <a:pt x="5373935" y="1375420"/>
                  <a:pt x="5370215" y="1374180"/>
                  <a:pt x="5365253" y="1374180"/>
                </a:cubicBezTo>
                <a:lnTo>
                  <a:pt x="5357812" y="1366739"/>
                </a:lnTo>
                <a:lnTo>
                  <a:pt x="5357812" y="1381622"/>
                </a:lnTo>
                <a:lnTo>
                  <a:pt x="5350370" y="1374180"/>
                </a:lnTo>
                <a:lnTo>
                  <a:pt x="5342929" y="1359297"/>
                </a:lnTo>
                <a:lnTo>
                  <a:pt x="5350370" y="1359297"/>
                </a:lnTo>
                <a:cubicBezTo>
                  <a:pt x="5350370" y="1354336"/>
                  <a:pt x="5351611" y="1351856"/>
                  <a:pt x="5354091" y="1351856"/>
                </a:cubicBezTo>
                <a:close/>
                <a:moveTo>
                  <a:pt x="796230" y="1351856"/>
                </a:moveTo>
                <a:lnTo>
                  <a:pt x="803672" y="1351856"/>
                </a:lnTo>
                <a:cubicBezTo>
                  <a:pt x="803672" y="1356817"/>
                  <a:pt x="801191" y="1359297"/>
                  <a:pt x="796230" y="1359297"/>
                </a:cubicBezTo>
                <a:lnTo>
                  <a:pt x="796230" y="1381622"/>
                </a:lnTo>
                <a:lnTo>
                  <a:pt x="796230" y="1389063"/>
                </a:lnTo>
                <a:lnTo>
                  <a:pt x="788789" y="1389063"/>
                </a:lnTo>
                <a:cubicBezTo>
                  <a:pt x="788789" y="1379141"/>
                  <a:pt x="785068" y="1374180"/>
                  <a:pt x="777627" y="1374180"/>
                </a:cubicBezTo>
                <a:cubicBezTo>
                  <a:pt x="770185" y="1374180"/>
                  <a:pt x="768945" y="1371700"/>
                  <a:pt x="773906" y="1366739"/>
                </a:cubicBezTo>
                <a:close/>
                <a:moveTo>
                  <a:pt x="1235273" y="1344415"/>
                </a:moveTo>
                <a:cubicBezTo>
                  <a:pt x="1235273" y="1349376"/>
                  <a:pt x="1235273" y="1351856"/>
                  <a:pt x="1235273" y="1351856"/>
                </a:cubicBezTo>
                <a:cubicBezTo>
                  <a:pt x="1235273" y="1351856"/>
                  <a:pt x="1237754" y="1351856"/>
                  <a:pt x="1242715" y="1351856"/>
                </a:cubicBezTo>
                <a:cubicBezTo>
                  <a:pt x="1247676" y="1351856"/>
                  <a:pt x="1250156" y="1350616"/>
                  <a:pt x="1250156" y="1348135"/>
                </a:cubicBezTo>
                <a:cubicBezTo>
                  <a:pt x="1250156" y="1345655"/>
                  <a:pt x="1247676" y="1344415"/>
                  <a:pt x="1242715" y="1344415"/>
                </a:cubicBezTo>
                <a:close/>
                <a:moveTo>
                  <a:pt x="855762" y="1336973"/>
                </a:moveTo>
                <a:cubicBezTo>
                  <a:pt x="860722" y="1336973"/>
                  <a:pt x="860722" y="1339453"/>
                  <a:pt x="855762" y="1344415"/>
                </a:cubicBezTo>
                <a:lnTo>
                  <a:pt x="848320" y="1351856"/>
                </a:lnTo>
                <a:close/>
                <a:moveTo>
                  <a:pt x="839018" y="1333252"/>
                </a:moveTo>
                <a:cubicBezTo>
                  <a:pt x="840259" y="1333252"/>
                  <a:pt x="840878" y="1334493"/>
                  <a:pt x="840878" y="1336973"/>
                </a:cubicBezTo>
                <a:cubicBezTo>
                  <a:pt x="840878" y="1346895"/>
                  <a:pt x="838398" y="1349376"/>
                  <a:pt x="833437" y="1344415"/>
                </a:cubicBezTo>
                <a:lnTo>
                  <a:pt x="833437" y="1336973"/>
                </a:lnTo>
                <a:cubicBezTo>
                  <a:pt x="835918" y="1334493"/>
                  <a:pt x="837778" y="1333252"/>
                  <a:pt x="839018" y="1333252"/>
                </a:cubicBezTo>
                <a:close/>
                <a:moveTo>
                  <a:pt x="5261074" y="1329532"/>
                </a:moveTo>
                <a:cubicBezTo>
                  <a:pt x="5261074" y="1329532"/>
                  <a:pt x="5262314" y="1332012"/>
                  <a:pt x="5264794" y="1336973"/>
                </a:cubicBezTo>
                <a:cubicBezTo>
                  <a:pt x="5267274" y="1341934"/>
                  <a:pt x="5268515" y="1344415"/>
                  <a:pt x="5268515" y="1344415"/>
                </a:cubicBezTo>
                <a:cubicBezTo>
                  <a:pt x="5263554" y="1344415"/>
                  <a:pt x="5261074" y="1341934"/>
                  <a:pt x="5261074" y="1336973"/>
                </a:cubicBezTo>
                <a:close/>
                <a:moveTo>
                  <a:pt x="5171777" y="1322090"/>
                </a:moveTo>
                <a:cubicBezTo>
                  <a:pt x="5176738" y="1322090"/>
                  <a:pt x="5179218" y="1322090"/>
                  <a:pt x="5179218" y="1322090"/>
                </a:cubicBezTo>
                <a:cubicBezTo>
                  <a:pt x="5184179" y="1327051"/>
                  <a:pt x="5182939" y="1329532"/>
                  <a:pt x="5175497" y="1329532"/>
                </a:cubicBezTo>
                <a:cubicBezTo>
                  <a:pt x="5168056" y="1329532"/>
                  <a:pt x="5164335" y="1329532"/>
                  <a:pt x="5164335" y="1329532"/>
                </a:cubicBezTo>
                <a:cubicBezTo>
                  <a:pt x="5164335" y="1324571"/>
                  <a:pt x="5166815" y="1322090"/>
                  <a:pt x="5171777" y="1322090"/>
                </a:cubicBezTo>
                <a:close/>
                <a:moveTo>
                  <a:pt x="1131094" y="1322090"/>
                </a:moveTo>
                <a:lnTo>
                  <a:pt x="1131094" y="1336973"/>
                </a:lnTo>
                <a:cubicBezTo>
                  <a:pt x="1126132" y="1336973"/>
                  <a:pt x="1123652" y="1336973"/>
                  <a:pt x="1123652" y="1336973"/>
                </a:cubicBezTo>
                <a:cubicBezTo>
                  <a:pt x="1123652" y="1336973"/>
                  <a:pt x="1123652" y="1334493"/>
                  <a:pt x="1123652" y="1329532"/>
                </a:cubicBezTo>
                <a:close/>
                <a:moveTo>
                  <a:pt x="974824" y="1322090"/>
                </a:moveTo>
                <a:cubicBezTo>
                  <a:pt x="979785" y="1322090"/>
                  <a:pt x="982265" y="1323330"/>
                  <a:pt x="982265" y="1325811"/>
                </a:cubicBezTo>
                <a:cubicBezTo>
                  <a:pt x="982265" y="1328291"/>
                  <a:pt x="982265" y="1332012"/>
                  <a:pt x="982265" y="1336973"/>
                </a:cubicBezTo>
                <a:cubicBezTo>
                  <a:pt x="977304" y="1341934"/>
                  <a:pt x="972344" y="1341934"/>
                  <a:pt x="967383" y="1336973"/>
                </a:cubicBezTo>
                <a:cubicBezTo>
                  <a:pt x="962421" y="1332012"/>
                  <a:pt x="961181" y="1328291"/>
                  <a:pt x="963662" y="1325811"/>
                </a:cubicBezTo>
                <a:cubicBezTo>
                  <a:pt x="966142" y="1323330"/>
                  <a:pt x="969863" y="1322090"/>
                  <a:pt x="974824" y="1322090"/>
                </a:cubicBezTo>
                <a:close/>
                <a:moveTo>
                  <a:pt x="5223867" y="1318369"/>
                </a:moveTo>
                <a:cubicBezTo>
                  <a:pt x="5228827" y="1318369"/>
                  <a:pt x="5236269" y="1322090"/>
                  <a:pt x="5246191" y="1329532"/>
                </a:cubicBezTo>
                <a:cubicBezTo>
                  <a:pt x="5241229" y="1329532"/>
                  <a:pt x="5237509" y="1333252"/>
                  <a:pt x="5235029" y="1340694"/>
                </a:cubicBezTo>
                <a:cubicBezTo>
                  <a:pt x="5232549" y="1348135"/>
                  <a:pt x="5230067" y="1350616"/>
                  <a:pt x="5227587" y="1348135"/>
                </a:cubicBezTo>
                <a:cubicBezTo>
                  <a:pt x="5225107" y="1345655"/>
                  <a:pt x="5226347" y="1341934"/>
                  <a:pt x="5231308" y="1336973"/>
                </a:cubicBezTo>
                <a:cubicBezTo>
                  <a:pt x="5231308" y="1332012"/>
                  <a:pt x="5231308" y="1329532"/>
                  <a:pt x="5231308" y="1329532"/>
                </a:cubicBezTo>
                <a:cubicBezTo>
                  <a:pt x="5231308" y="1329532"/>
                  <a:pt x="5228828" y="1329532"/>
                  <a:pt x="5223867" y="1329532"/>
                </a:cubicBezTo>
                <a:cubicBezTo>
                  <a:pt x="5218905" y="1334493"/>
                  <a:pt x="5216425" y="1334493"/>
                  <a:pt x="5216425" y="1329532"/>
                </a:cubicBezTo>
                <a:cubicBezTo>
                  <a:pt x="5216425" y="1322090"/>
                  <a:pt x="5218905" y="1318369"/>
                  <a:pt x="5223867" y="1318369"/>
                </a:cubicBezTo>
                <a:close/>
                <a:moveTo>
                  <a:pt x="5514081" y="1314649"/>
                </a:moveTo>
                <a:lnTo>
                  <a:pt x="5521523" y="1314649"/>
                </a:lnTo>
                <a:cubicBezTo>
                  <a:pt x="5521523" y="1319610"/>
                  <a:pt x="5524003" y="1322090"/>
                  <a:pt x="5528964" y="1322090"/>
                </a:cubicBezTo>
                <a:cubicBezTo>
                  <a:pt x="5533926" y="1322090"/>
                  <a:pt x="5536406" y="1325811"/>
                  <a:pt x="5536406" y="1333252"/>
                </a:cubicBezTo>
                <a:cubicBezTo>
                  <a:pt x="5536406" y="1340694"/>
                  <a:pt x="5538886" y="1346895"/>
                  <a:pt x="5543847" y="1351856"/>
                </a:cubicBezTo>
                <a:cubicBezTo>
                  <a:pt x="5543847" y="1356817"/>
                  <a:pt x="5543847" y="1359297"/>
                  <a:pt x="5543847" y="1359297"/>
                </a:cubicBezTo>
                <a:cubicBezTo>
                  <a:pt x="5538886" y="1349376"/>
                  <a:pt x="5533926" y="1341934"/>
                  <a:pt x="5528964" y="1336973"/>
                </a:cubicBezTo>
                <a:cubicBezTo>
                  <a:pt x="5519043" y="1322090"/>
                  <a:pt x="5514081" y="1314649"/>
                  <a:pt x="5514081" y="1314649"/>
                </a:cubicBezTo>
                <a:close/>
                <a:moveTo>
                  <a:pt x="1168300" y="1314649"/>
                </a:moveTo>
                <a:cubicBezTo>
                  <a:pt x="1168300" y="1314649"/>
                  <a:pt x="1170781" y="1314649"/>
                  <a:pt x="1175742" y="1314649"/>
                </a:cubicBezTo>
                <a:lnTo>
                  <a:pt x="1183183" y="1314649"/>
                </a:lnTo>
                <a:cubicBezTo>
                  <a:pt x="1178222" y="1319610"/>
                  <a:pt x="1178222" y="1323330"/>
                  <a:pt x="1183183" y="1325811"/>
                </a:cubicBezTo>
                <a:cubicBezTo>
                  <a:pt x="1188144" y="1328291"/>
                  <a:pt x="1185664" y="1332012"/>
                  <a:pt x="1175742" y="1336973"/>
                </a:cubicBezTo>
                <a:lnTo>
                  <a:pt x="1160859" y="1344415"/>
                </a:lnTo>
                <a:lnTo>
                  <a:pt x="1160859" y="1329532"/>
                </a:lnTo>
                <a:cubicBezTo>
                  <a:pt x="1165820" y="1319610"/>
                  <a:pt x="1168300" y="1314649"/>
                  <a:pt x="1168300" y="1314649"/>
                </a:cubicBezTo>
                <a:close/>
                <a:moveTo>
                  <a:pt x="930176" y="1307207"/>
                </a:moveTo>
                <a:lnTo>
                  <a:pt x="930176" y="1322090"/>
                </a:lnTo>
                <a:cubicBezTo>
                  <a:pt x="925215" y="1327051"/>
                  <a:pt x="921494" y="1333252"/>
                  <a:pt x="919013" y="1340694"/>
                </a:cubicBezTo>
                <a:cubicBezTo>
                  <a:pt x="916533" y="1348135"/>
                  <a:pt x="912812" y="1351856"/>
                  <a:pt x="907851" y="1351856"/>
                </a:cubicBezTo>
                <a:cubicBezTo>
                  <a:pt x="902890" y="1351856"/>
                  <a:pt x="897930" y="1356817"/>
                  <a:pt x="892968" y="1366739"/>
                </a:cubicBezTo>
                <a:cubicBezTo>
                  <a:pt x="888007" y="1371700"/>
                  <a:pt x="884287" y="1375420"/>
                  <a:pt x="881806" y="1377901"/>
                </a:cubicBezTo>
                <a:cubicBezTo>
                  <a:pt x="879326" y="1380381"/>
                  <a:pt x="873125" y="1381622"/>
                  <a:pt x="863203" y="1381622"/>
                </a:cubicBezTo>
                <a:cubicBezTo>
                  <a:pt x="853281" y="1376661"/>
                  <a:pt x="845840" y="1379141"/>
                  <a:pt x="840878" y="1389063"/>
                </a:cubicBezTo>
                <a:cubicBezTo>
                  <a:pt x="835918" y="1398985"/>
                  <a:pt x="828476" y="1398985"/>
                  <a:pt x="818555" y="1389063"/>
                </a:cubicBezTo>
                <a:lnTo>
                  <a:pt x="811113" y="1381622"/>
                </a:lnTo>
                <a:cubicBezTo>
                  <a:pt x="821035" y="1386583"/>
                  <a:pt x="828476" y="1387823"/>
                  <a:pt x="833437" y="1385342"/>
                </a:cubicBezTo>
                <a:cubicBezTo>
                  <a:pt x="838398" y="1382862"/>
                  <a:pt x="840878" y="1379141"/>
                  <a:pt x="840878" y="1374180"/>
                </a:cubicBezTo>
                <a:cubicBezTo>
                  <a:pt x="840878" y="1369219"/>
                  <a:pt x="843359" y="1366739"/>
                  <a:pt x="848320" y="1366739"/>
                </a:cubicBezTo>
                <a:cubicBezTo>
                  <a:pt x="853281" y="1366739"/>
                  <a:pt x="863203" y="1361778"/>
                  <a:pt x="878086" y="1351856"/>
                </a:cubicBezTo>
                <a:cubicBezTo>
                  <a:pt x="883047" y="1341934"/>
                  <a:pt x="892968" y="1332012"/>
                  <a:pt x="907851" y="1322090"/>
                </a:cubicBezTo>
                <a:cubicBezTo>
                  <a:pt x="922734" y="1312168"/>
                  <a:pt x="930176" y="1307207"/>
                  <a:pt x="930176" y="1307207"/>
                </a:cubicBezTo>
                <a:close/>
                <a:moveTo>
                  <a:pt x="5083410" y="1302556"/>
                </a:moveTo>
                <a:cubicBezTo>
                  <a:pt x="5086511" y="1301936"/>
                  <a:pt x="5089921" y="1302247"/>
                  <a:pt x="5093642" y="1303487"/>
                </a:cubicBezTo>
                <a:cubicBezTo>
                  <a:pt x="5101083" y="1305967"/>
                  <a:pt x="5109765" y="1309688"/>
                  <a:pt x="5119687" y="1314649"/>
                </a:cubicBezTo>
                <a:cubicBezTo>
                  <a:pt x="5124648" y="1319610"/>
                  <a:pt x="5129608" y="1324571"/>
                  <a:pt x="5134570" y="1329532"/>
                </a:cubicBezTo>
                <a:cubicBezTo>
                  <a:pt x="5139531" y="1334493"/>
                  <a:pt x="5144491" y="1336973"/>
                  <a:pt x="5149452" y="1336973"/>
                </a:cubicBezTo>
                <a:cubicBezTo>
                  <a:pt x="5164335" y="1341934"/>
                  <a:pt x="5171777" y="1349376"/>
                  <a:pt x="5171777" y="1359297"/>
                </a:cubicBezTo>
                <a:cubicBezTo>
                  <a:pt x="5171777" y="1364258"/>
                  <a:pt x="5168056" y="1365498"/>
                  <a:pt x="5160615" y="1363018"/>
                </a:cubicBezTo>
                <a:cubicBezTo>
                  <a:pt x="5153173" y="1360538"/>
                  <a:pt x="5149452" y="1356817"/>
                  <a:pt x="5149452" y="1351856"/>
                </a:cubicBezTo>
                <a:cubicBezTo>
                  <a:pt x="5149452" y="1346895"/>
                  <a:pt x="5149452" y="1344415"/>
                  <a:pt x="5149452" y="1344415"/>
                </a:cubicBezTo>
                <a:cubicBezTo>
                  <a:pt x="5144491" y="1344415"/>
                  <a:pt x="5142011" y="1345655"/>
                  <a:pt x="5142011" y="1348135"/>
                </a:cubicBezTo>
                <a:cubicBezTo>
                  <a:pt x="5142011" y="1350616"/>
                  <a:pt x="5142011" y="1351856"/>
                  <a:pt x="5142011" y="1351856"/>
                </a:cubicBezTo>
                <a:lnTo>
                  <a:pt x="5134570" y="1359297"/>
                </a:lnTo>
                <a:lnTo>
                  <a:pt x="5127128" y="1366739"/>
                </a:lnTo>
                <a:cubicBezTo>
                  <a:pt x="5122167" y="1366739"/>
                  <a:pt x="5118446" y="1366739"/>
                  <a:pt x="5115966" y="1366739"/>
                </a:cubicBezTo>
                <a:cubicBezTo>
                  <a:pt x="5113486" y="1366739"/>
                  <a:pt x="5114726" y="1364258"/>
                  <a:pt x="5119687" y="1359297"/>
                </a:cubicBezTo>
                <a:cubicBezTo>
                  <a:pt x="5124648" y="1354336"/>
                  <a:pt x="5124648" y="1346895"/>
                  <a:pt x="5119687" y="1336973"/>
                </a:cubicBezTo>
                <a:cubicBezTo>
                  <a:pt x="5109765" y="1327051"/>
                  <a:pt x="5102324" y="1327051"/>
                  <a:pt x="5097363" y="1336973"/>
                </a:cubicBezTo>
                <a:cubicBezTo>
                  <a:pt x="5092401" y="1341934"/>
                  <a:pt x="5087441" y="1341934"/>
                  <a:pt x="5082480" y="1336973"/>
                </a:cubicBezTo>
                <a:cubicBezTo>
                  <a:pt x="5077519" y="1332012"/>
                  <a:pt x="5082480" y="1327051"/>
                  <a:pt x="5097363" y="1322090"/>
                </a:cubicBezTo>
                <a:lnTo>
                  <a:pt x="5104804" y="1322090"/>
                </a:lnTo>
                <a:lnTo>
                  <a:pt x="5089921" y="1314649"/>
                </a:lnTo>
                <a:cubicBezTo>
                  <a:pt x="5084960" y="1314649"/>
                  <a:pt x="5081239" y="1313408"/>
                  <a:pt x="5078759" y="1310928"/>
                </a:cubicBezTo>
                <a:cubicBezTo>
                  <a:pt x="5076279" y="1308448"/>
                  <a:pt x="5075038" y="1307207"/>
                  <a:pt x="5075038" y="1307207"/>
                </a:cubicBezTo>
                <a:cubicBezTo>
                  <a:pt x="5077519" y="1304727"/>
                  <a:pt x="5080310" y="1303177"/>
                  <a:pt x="5083410" y="1302556"/>
                </a:cubicBezTo>
                <a:close/>
                <a:moveTo>
                  <a:pt x="5499199" y="1292325"/>
                </a:moveTo>
                <a:cubicBezTo>
                  <a:pt x="5499199" y="1292325"/>
                  <a:pt x="5500439" y="1292325"/>
                  <a:pt x="5502919" y="1292325"/>
                </a:cubicBezTo>
                <a:cubicBezTo>
                  <a:pt x="5505399" y="1292325"/>
                  <a:pt x="5506640" y="1294805"/>
                  <a:pt x="5506640" y="1299766"/>
                </a:cubicBezTo>
                <a:cubicBezTo>
                  <a:pt x="5506640" y="1299766"/>
                  <a:pt x="5505399" y="1299766"/>
                  <a:pt x="5502919" y="1299766"/>
                </a:cubicBezTo>
                <a:cubicBezTo>
                  <a:pt x="5500439" y="1299766"/>
                  <a:pt x="5499199" y="1299766"/>
                  <a:pt x="5499199" y="1299766"/>
                </a:cubicBezTo>
                <a:cubicBezTo>
                  <a:pt x="5499199" y="1294805"/>
                  <a:pt x="5499199" y="1292325"/>
                  <a:pt x="5499199" y="1292325"/>
                </a:cubicBezTo>
                <a:close/>
                <a:moveTo>
                  <a:pt x="4948535" y="1292325"/>
                </a:moveTo>
                <a:lnTo>
                  <a:pt x="4933652" y="1307207"/>
                </a:lnTo>
                <a:cubicBezTo>
                  <a:pt x="4928690" y="1307207"/>
                  <a:pt x="4924970" y="1307207"/>
                  <a:pt x="4922490" y="1307207"/>
                </a:cubicBezTo>
                <a:cubicBezTo>
                  <a:pt x="4920010" y="1307207"/>
                  <a:pt x="4918769" y="1307207"/>
                  <a:pt x="4918769" y="1307207"/>
                </a:cubicBezTo>
                <a:cubicBezTo>
                  <a:pt x="4908847" y="1322090"/>
                  <a:pt x="4911327" y="1329532"/>
                  <a:pt x="4926210" y="1329532"/>
                </a:cubicBezTo>
                <a:lnTo>
                  <a:pt x="4941093" y="1336973"/>
                </a:lnTo>
                <a:cubicBezTo>
                  <a:pt x="4951015" y="1336973"/>
                  <a:pt x="4958456" y="1334493"/>
                  <a:pt x="4963417" y="1329532"/>
                </a:cubicBezTo>
                <a:cubicBezTo>
                  <a:pt x="4958456" y="1324571"/>
                  <a:pt x="4958456" y="1322090"/>
                  <a:pt x="4963417" y="1322090"/>
                </a:cubicBezTo>
                <a:lnTo>
                  <a:pt x="4955976" y="1314649"/>
                </a:lnTo>
                <a:lnTo>
                  <a:pt x="4948535" y="1299766"/>
                </a:lnTo>
                <a:cubicBezTo>
                  <a:pt x="4953496" y="1299766"/>
                  <a:pt x="4955976" y="1298526"/>
                  <a:pt x="4955976" y="1296045"/>
                </a:cubicBezTo>
                <a:cubicBezTo>
                  <a:pt x="4955976" y="1293565"/>
                  <a:pt x="4953496" y="1292325"/>
                  <a:pt x="4948535" y="1292325"/>
                </a:cubicBezTo>
                <a:close/>
                <a:moveTo>
                  <a:pt x="5573613" y="1284883"/>
                </a:moveTo>
                <a:cubicBezTo>
                  <a:pt x="5573613" y="1284883"/>
                  <a:pt x="5576093" y="1284883"/>
                  <a:pt x="5581054" y="1284883"/>
                </a:cubicBezTo>
                <a:lnTo>
                  <a:pt x="5595937" y="1299766"/>
                </a:lnTo>
                <a:cubicBezTo>
                  <a:pt x="5595937" y="1319610"/>
                  <a:pt x="5590975" y="1319610"/>
                  <a:pt x="5581054" y="1299766"/>
                </a:cubicBezTo>
                <a:cubicBezTo>
                  <a:pt x="5576093" y="1289844"/>
                  <a:pt x="5573613" y="1284883"/>
                  <a:pt x="5573613" y="1284883"/>
                </a:cubicBezTo>
                <a:close/>
                <a:moveTo>
                  <a:pt x="1026914" y="1284883"/>
                </a:moveTo>
                <a:cubicBezTo>
                  <a:pt x="1026914" y="1284883"/>
                  <a:pt x="1026914" y="1287364"/>
                  <a:pt x="1026914" y="1292325"/>
                </a:cubicBezTo>
                <a:lnTo>
                  <a:pt x="1019473" y="1299766"/>
                </a:lnTo>
                <a:close/>
                <a:moveTo>
                  <a:pt x="5097363" y="1270000"/>
                </a:moveTo>
                <a:lnTo>
                  <a:pt x="5112245" y="1270000"/>
                </a:lnTo>
                <a:cubicBezTo>
                  <a:pt x="5112245" y="1270000"/>
                  <a:pt x="5114726" y="1272481"/>
                  <a:pt x="5119687" y="1277442"/>
                </a:cubicBezTo>
                <a:cubicBezTo>
                  <a:pt x="5124648" y="1282403"/>
                  <a:pt x="5129608" y="1287364"/>
                  <a:pt x="5134570" y="1292325"/>
                </a:cubicBezTo>
                <a:cubicBezTo>
                  <a:pt x="5144491" y="1302246"/>
                  <a:pt x="5159374" y="1307207"/>
                  <a:pt x="5179218" y="1307207"/>
                </a:cubicBezTo>
                <a:cubicBezTo>
                  <a:pt x="5184179" y="1302246"/>
                  <a:pt x="5186660" y="1302246"/>
                  <a:pt x="5186660" y="1307207"/>
                </a:cubicBezTo>
                <a:lnTo>
                  <a:pt x="5179218" y="1314649"/>
                </a:lnTo>
                <a:cubicBezTo>
                  <a:pt x="5174257" y="1314649"/>
                  <a:pt x="5171777" y="1314649"/>
                  <a:pt x="5171777" y="1314649"/>
                </a:cubicBezTo>
                <a:cubicBezTo>
                  <a:pt x="5166815" y="1319610"/>
                  <a:pt x="5149452" y="1317129"/>
                  <a:pt x="5119687" y="1307207"/>
                </a:cubicBezTo>
                <a:cubicBezTo>
                  <a:pt x="5109765" y="1302246"/>
                  <a:pt x="5102324" y="1297286"/>
                  <a:pt x="5097363" y="1292325"/>
                </a:cubicBezTo>
                <a:cubicBezTo>
                  <a:pt x="5092401" y="1287364"/>
                  <a:pt x="5089921" y="1282403"/>
                  <a:pt x="5089921" y="1277442"/>
                </a:cubicBezTo>
                <a:close/>
                <a:moveTo>
                  <a:pt x="4881562" y="1270000"/>
                </a:moveTo>
                <a:cubicBezTo>
                  <a:pt x="4881562" y="1270000"/>
                  <a:pt x="4884042" y="1272481"/>
                  <a:pt x="4889003" y="1277442"/>
                </a:cubicBezTo>
                <a:cubicBezTo>
                  <a:pt x="4898925" y="1277442"/>
                  <a:pt x="4903886" y="1277442"/>
                  <a:pt x="4903886" y="1277442"/>
                </a:cubicBezTo>
                <a:cubicBezTo>
                  <a:pt x="4903886" y="1277442"/>
                  <a:pt x="4903886" y="1274961"/>
                  <a:pt x="4903886" y="1270000"/>
                </a:cubicBezTo>
                <a:cubicBezTo>
                  <a:pt x="4893965" y="1270000"/>
                  <a:pt x="4886523" y="1270000"/>
                  <a:pt x="4881562" y="1270000"/>
                </a:cubicBezTo>
                <a:close/>
                <a:moveTo>
                  <a:pt x="1168300" y="1270000"/>
                </a:moveTo>
                <a:cubicBezTo>
                  <a:pt x="1168300" y="1270000"/>
                  <a:pt x="1170781" y="1272481"/>
                  <a:pt x="1175742" y="1277442"/>
                </a:cubicBezTo>
                <a:cubicBezTo>
                  <a:pt x="1175742" y="1282403"/>
                  <a:pt x="1170781" y="1282403"/>
                  <a:pt x="1160859" y="1277442"/>
                </a:cubicBezTo>
                <a:close/>
                <a:moveTo>
                  <a:pt x="798091" y="1264419"/>
                </a:moveTo>
                <a:cubicBezTo>
                  <a:pt x="801811" y="1263179"/>
                  <a:pt x="803672" y="1265040"/>
                  <a:pt x="803672" y="1270000"/>
                </a:cubicBezTo>
                <a:cubicBezTo>
                  <a:pt x="803672" y="1270000"/>
                  <a:pt x="801191" y="1271241"/>
                  <a:pt x="796230" y="1273721"/>
                </a:cubicBezTo>
                <a:cubicBezTo>
                  <a:pt x="791269" y="1276201"/>
                  <a:pt x="786308" y="1281162"/>
                  <a:pt x="781347" y="1288604"/>
                </a:cubicBezTo>
                <a:cubicBezTo>
                  <a:pt x="776386" y="1296045"/>
                  <a:pt x="773906" y="1299766"/>
                  <a:pt x="773906" y="1299766"/>
                </a:cubicBezTo>
                <a:lnTo>
                  <a:pt x="766465" y="1307207"/>
                </a:lnTo>
                <a:cubicBezTo>
                  <a:pt x="766465" y="1336973"/>
                  <a:pt x="761504" y="1351856"/>
                  <a:pt x="751582" y="1351856"/>
                </a:cubicBezTo>
                <a:cubicBezTo>
                  <a:pt x="746621" y="1346895"/>
                  <a:pt x="744140" y="1344415"/>
                  <a:pt x="744140" y="1344415"/>
                </a:cubicBezTo>
                <a:lnTo>
                  <a:pt x="751582" y="1314649"/>
                </a:lnTo>
                <a:cubicBezTo>
                  <a:pt x="761504" y="1294805"/>
                  <a:pt x="767705" y="1284883"/>
                  <a:pt x="770185" y="1284883"/>
                </a:cubicBezTo>
                <a:cubicBezTo>
                  <a:pt x="772666" y="1284883"/>
                  <a:pt x="776386" y="1282403"/>
                  <a:pt x="781347" y="1277442"/>
                </a:cubicBezTo>
                <a:cubicBezTo>
                  <a:pt x="788789" y="1270000"/>
                  <a:pt x="794370" y="1265660"/>
                  <a:pt x="798091" y="1264419"/>
                </a:cubicBezTo>
                <a:close/>
                <a:moveTo>
                  <a:pt x="5558730" y="1262559"/>
                </a:moveTo>
                <a:cubicBezTo>
                  <a:pt x="5558730" y="1262559"/>
                  <a:pt x="5558730" y="1265039"/>
                  <a:pt x="5558730" y="1270000"/>
                </a:cubicBezTo>
                <a:lnTo>
                  <a:pt x="5551288" y="1270000"/>
                </a:lnTo>
                <a:close/>
                <a:moveTo>
                  <a:pt x="5201542" y="1262559"/>
                </a:moveTo>
                <a:cubicBezTo>
                  <a:pt x="5201542" y="1262559"/>
                  <a:pt x="5204022" y="1262559"/>
                  <a:pt x="5208984" y="1262559"/>
                </a:cubicBezTo>
                <a:cubicBezTo>
                  <a:pt x="5213945" y="1262559"/>
                  <a:pt x="5217666" y="1263799"/>
                  <a:pt x="5220146" y="1266280"/>
                </a:cubicBezTo>
                <a:cubicBezTo>
                  <a:pt x="5222626" y="1268760"/>
                  <a:pt x="5221386" y="1270000"/>
                  <a:pt x="5216425" y="1270000"/>
                </a:cubicBezTo>
                <a:close/>
                <a:moveTo>
                  <a:pt x="1354336" y="1258838"/>
                </a:moveTo>
                <a:cubicBezTo>
                  <a:pt x="1351855" y="1258838"/>
                  <a:pt x="1349375" y="1260078"/>
                  <a:pt x="1346894" y="1262559"/>
                </a:cubicBezTo>
                <a:cubicBezTo>
                  <a:pt x="1341934" y="1267520"/>
                  <a:pt x="1336972" y="1272481"/>
                  <a:pt x="1332011" y="1277442"/>
                </a:cubicBezTo>
                <a:lnTo>
                  <a:pt x="1324570" y="1277442"/>
                </a:lnTo>
                <a:cubicBezTo>
                  <a:pt x="1324570" y="1272481"/>
                  <a:pt x="1322090" y="1267520"/>
                  <a:pt x="1317129" y="1262559"/>
                </a:cubicBezTo>
                <a:lnTo>
                  <a:pt x="1309687" y="1270000"/>
                </a:lnTo>
                <a:cubicBezTo>
                  <a:pt x="1304726" y="1279922"/>
                  <a:pt x="1302246" y="1284883"/>
                  <a:pt x="1302246" y="1284883"/>
                </a:cubicBezTo>
                <a:cubicBezTo>
                  <a:pt x="1282402" y="1284883"/>
                  <a:pt x="1272480" y="1294805"/>
                  <a:pt x="1272480" y="1314649"/>
                </a:cubicBezTo>
                <a:cubicBezTo>
                  <a:pt x="1272480" y="1324571"/>
                  <a:pt x="1282402" y="1322090"/>
                  <a:pt x="1302246" y="1307207"/>
                </a:cubicBezTo>
                <a:cubicBezTo>
                  <a:pt x="1322090" y="1297286"/>
                  <a:pt x="1332011" y="1297286"/>
                  <a:pt x="1332011" y="1307207"/>
                </a:cubicBezTo>
                <a:cubicBezTo>
                  <a:pt x="1336972" y="1307207"/>
                  <a:pt x="1339453" y="1307207"/>
                  <a:pt x="1339453" y="1307207"/>
                </a:cubicBezTo>
                <a:cubicBezTo>
                  <a:pt x="1339453" y="1307207"/>
                  <a:pt x="1340693" y="1307207"/>
                  <a:pt x="1343174" y="1307207"/>
                </a:cubicBezTo>
                <a:cubicBezTo>
                  <a:pt x="1345654" y="1307207"/>
                  <a:pt x="1346894" y="1304727"/>
                  <a:pt x="1346894" y="1299766"/>
                </a:cubicBezTo>
                <a:cubicBezTo>
                  <a:pt x="1346894" y="1294805"/>
                  <a:pt x="1350615" y="1288604"/>
                  <a:pt x="1358056" y="1281162"/>
                </a:cubicBezTo>
                <a:cubicBezTo>
                  <a:pt x="1365498" y="1273721"/>
                  <a:pt x="1366738" y="1267520"/>
                  <a:pt x="1361777" y="1262559"/>
                </a:cubicBezTo>
                <a:cubicBezTo>
                  <a:pt x="1359297" y="1260078"/>
                  <a:pt x="1356816" y="1258838"/>
                  <a:pt x="1354336" y="1258838"/>
                </a:cubicBezTo>
                <a:close/>
                <a:moveTo>
                  <a:pt x="811113" y="1255118"/>
                </a:moveTo>
                <a:cubicBezTo>
                  <a:pt x="816074" y="1255118"/>
                  <a:pt x="818555" y="1255118"/>
                  <a:pt x="818555" y="1255118"/>
                </a:cubicBezTo>
                <a:lnTo>
                  <a:pt x="818555" y="1262559"/>
                </a:lnTo>
                <a:close/>
                <a:moveTo>
                  <a:pt x="736699" y="1255118"/>
                </a:moveTo>
                <a:cubicBezTo>
                  <a:pt x="741660" y="1260079"/>
                  <a:pt x="744140" y="1265039"/>
                  <a:pt x="744140" y="1270000"/>
                </a:cubicBezTo>
                <a:lnTo>
                  <a:pt x="729257" y="1270000"/>
                </a:lnTo>
                <a:close/>
                <a:moveTo>
                  <a:pt x="1378520" y="1251397"/>
                </a:moveTo>
                <a:cubicBezTo>
                  <a:pt x="1377280" y="1251397"/>
                  <a:pt x="1376660" y="1252637"/>
                  <a:pt x="1376660" y="1255118"/>
                </a:cubicBezTo>
                <a:cubicBezTo>
                  <a:pt x="1371699" y="1255118"/>
                  <a:pt x="1370459" y="1257598"/>
                  <a:pt x="1372939" y="1262559"/>
                </a:cubicBezTo>
                <a:cubicBezTo>
                  <a:pt x="1375420" y="1267520"/>
                  <a:pt x="1379140" y="1270000"/>
                  <a:pt x="1384101" y="1270000"/>
                </a:cubicBezTo>
                <a:cubicBezTo>
                  <a:pt x="1389062" y="1270000"/>
                  <a:pt x="1391543" y="1268760"/>
                  <a:pt x="1391543" y="1266280"/>
                </a:cubicBezTo>
                <a:cubicBezTo>
                  <a:pt x="1391543" y="1263799"/>
                  <a:pt x="1391543" y="1262559"/>
                  <a:pt x="1391543" y="1262559"/>
                </a:cubicBezTo>
                <a:cubicBezTo>
                  <a:pt x="1391543" y="1262559"/>
                  <a:pt x="1389062" y="1260079"/>
                  <a:pt x="1384101" y="1255118"/>
                </a:cubicBezTo>
                <a:cubicBezTo>
                  <a:pt x="1381621" y="1252637"/>
                  <a:pt x="1379760" y="1251397"/>
                  <a:pt x="1378520" y="1251397"/>
                </a:cubicBezTo>
                <a:close/>
                <a:moveTo>
                  <a:pt x="1177602" y="1251397"/>
                </a:moveTo>
                <a:cubicBezTo>
                  <a:pt x="1178842" y="1251397"/>
                  <a:pt x="1180703" y="1252637"/>
                  <a:pt x="1183183" y="1255118"/>
                </a:cubicBezTo>
                <a:lnTo>
                  <a:pt x="1183183" y="1262559"/>
                </a:lnTo>
                <a:cubicBezTo>
                  <a:pt x="1178222" y="1262559"/>
                  <a:pt x="1175742" y="1260079"/>
                  <a:pt x="1175742" y="1255118"/>
                </a:cubicBezTo>
                <a:cubicBezTo>
                  <a:pt x="1175742" y="1252637"/>
                  <a:pt x="1176362" y="1251397"/>
                  <a:pt x="1177602" y="1251397"/>
                </a:cubicBezTo>
                <a:close/>
                <a:moveTo>
                  <a:pt x="5313163" y="1247676"/>
                </a:moveTo>
                <a:lnTo>
                  <a:pt x="5328046" y="1255118"/>
                </a:lnTo>
                <a:cubicBezTo>
                  <a:pt x="5333008" y="1260079"/>
                  <a:pt x="5334247" y="1263799"/>
                  <a:pt x="5331767" y="1266280"/>
                </a:cubicBezTo>
                <a:cubicBezTo>
                  <a:pt x="5329287" y="1268760"/>
                  <a:pt x="5325566" y="1267520"/>
                  <a:pt x="5320605" y="1262559"/>
                </a:cubicBezTo>
                <a:cubicBezTo>
                  <a:pt x="5315644" y="1257598"/>
                  <a:pt x="5313163" y="1252637"/>
                  <a:pt x="5313163" y="1247676"/>
                </a:cubicBezTo>
                <a:close/>
                <a:moveTo>
                  <a:pt x="5235029" y="1247676"/>
                </a:moveTo>
                <a:cubicBezTo>
                  <a:pt x="5237509" y="1247676"/>
                  <a:pt x="5238749" y="1250156"/>
                  <a:pt x="5238749" y="1255118"/>
                </a:cubicBezTo>
                <a:cubicBezTo>
                  <a:pt x="5243711" y="1260079"/>
                  <a:pt x="5243711" y="1262559"/>
                  <a:pt x="5238749" y="1262559"/>
                </a:cubicBezTo>
                <a:cubicBezTo>
                  <a:pt x="5233788" y="1262559"/>
                  <a:pt x="5231308" y="1260079"/>
                  <a:pt x="5231308" y="1255118"/>
                </a:cubicBezTo>
                <a:cubicBezTo>
                  <a:pt x="5231308" y="1250156"/>
                  <a:pt x="5232549" y="1247676"/>
                  <a:pt x="5235029" y="1247676"/>
                </a:cubicBezTo>
                <a:close/>
                <a:moveTo>
                  <a:pt x="739648" y="1244727"/>
                </a:moveTo>
                <a:lnTo>
                  <a:pt x="737629" y="1246746"/>
                </a:lnTo>
                <a:cubicBezTo>
                  <a:pt x="737009" y="1247366"/>
                  <a:pt x="736699" y="1247676"/>
                  <a:pt x="736699" y="1247676"/>
                </a:cubicBezTo>
                <a:close/>
                <a:moveTo>
                  <a:pt x="1205508" y="1240235"/>
                </a:moveTo>
                <a:cubicBezTo>
                  <a:pt x="1210469" y="1240235"/>
                  <a:pt x="1212949" y="1240235"/>
                  <a:pt x="1212949" y="1240235"/>
                </a:cubicBezTo>
                <a:cubicBezTo>
                  <a:pt x="1212949" y="1240235"/>
                  <a:pt x="1212949" y="1242715"/>
                  <a:pt x="1212949" y="1247676"/>
                </a:cubicBezTo>
                <a:close/>
                <a:moveTo>
                  <a:pt x="744140" y="1240235"/>
                </a:moveTo>
                <a:cubicBezTo>
                  <a:pt x="744140" y="1240235"/>
                  <a:pt x="742900" y="1241475"/>
                  <a:pt x="740420" y="1243955"/>
                </a:cubicBezTo>
                <a:lnTo>
                  <a:pt x="739648" y="1244727"/>
                </a:lnTo>
                <a:close/>
                <a:moveTo>
                  <a:pt x="5567142" y="1238617"/>
                </a:moveTo>
                <a:lnTo>
                  <a:pt x="5571752" y="1248606"/>
                </a:lnTo>
                <a:cubicBezTo>
                  <a:pt x="5572993" y="1252947"/>
                  <a:pt x="5573613" y="1257598"/>
                  <a:pt x="5573613" y="1262559"/>
                </a:cubicBezTo>
                <a:cubicBezTo>
                  <a:pt x="5573613" y="1267520"/>
                  <a:pt x="5573613" y="1272481"/>
                  <a:pt x="5573613" y="1277442"/>
                </a:cubicBezTo>
                <a:close/>
                <a:moveTo>
                  <a:pt x="5120616" y="1235584"/>
                </a:moveTo>
                <a:cubicBezTo>
                  <a:pt x="5122477" y="1236204"/>
                  <a:pt x="5124648" y="1237754"/>
                  <a:pt x="5127128" y="1240235"/>
                </a:cubicBezTo>
                <a:lnTo>
                  <a:pt x="5127128" y="1247676"/>
                </a:lnTo>
                <a:lnTo>
                  <a:pt x="5119687" y="1247676"/>
                </a:lnTo>
                <a:cubicBezTo>
                  <a:pt x="5114726" y="1242715"/>
                  <a:pt x="5113486" y="1238994"/>
                  <a:pt x="5115966" y="1236514"/>
                </a:cubicBezTo>
                <a:cubicBezTo>
                  <a:pt x="5117206" y="1235274"/>
                  <a:pt x="5118757" y="1234964"/>
                  <a:pt x="5120616" y="1235584"/>
                </a:cubicBezTo>
                <a:close/>
                <a:moveTo>
                  <a:pt x="5454550" y="1232793"/>
                </a:moveTo>
                <a:cubicBezTo>
                  <a:pt x="5459511" y="1232793"/>
                  <a:pt x="5464472" y="1232793"/>
                  <a:pt x="5469433" y="1232793"/>
                </a:cubicBezTo>
                <a:lnTo>
                  <a:pt x="5476874" y="1232793"/>
                </a:lnTo>
                <a:cubicBezTo>
                  <a:pt x="5471913" y="1237755"/>
                  <a:pt x="5466953" y="1240235"/>
                  <a:pt x="5461992" y="1240235"/>
                </a:cubicBezTo>
                <a:close/>
                <a:moveTo>
                  <a:pt x="5558730" y="1225352"/>
                </a:moveTo>
                <a:cubicBezTo>
                  <a:pt x="5558730" y="1225352"/>
                  <a:pt x="5561210" y="1227832"/>
                  <a:pt x="5566171" y="1232793"/>
                </a:cubicBezTo>
                <a:lnTo>
                  <a:pt x="5567142" y="1238617"/>
                </a:lnTo>
                <a:lnTo>
                  <a:pt x="5566171" y="1236514"/>
                </a:lnTo>
                <a:cubicBezTo>
                  <a:pt x="5561210" y="1229073"/>
                  <a:pt x="5558730" y="1225352"/>
                  <a:pt x="5558730" y="1225352"/>
                </a:cubicBezTo>
                <a:close/>
                <a:moveTo>
                  <a:pt x="915293" y="1225352"/>
                </a:moveTo>
                <a:lnTo>
                  <a:pt x="915293" y="1232793"/>
                </a:lnTo>
                <a:lnTo>
                  <a:pt x="907851" y="1232793"/>
                </a:lnTo>
                <a:cubicBezTo>
                  <a:pt x="907851" y="1232793"/>
                  <a:pt x="910332" y="1230313"/>
                  <a:pt x="915293" y="1225352"/>
                </a:cubicBezTo>
                <a:close/>
                <a:moveTo>
                  <a:pt x="870644" y="1225352"/>
                </a:moveTo>
                <a:cubicBezTo>
                  <a:pt x="865683" y="1225352"/>
                  <a:pt x="863203" y="1227832"/>
                  <a:pt x="863203" y="1232793"/>
                </a:cubicBezTo>
                <a:cubicBezTo>
                  <a:pt x="868164" y="1232793"/>
                  <a:pt x="870644" y="1232793"/>
                  <a:pt x="870644" y="1232793"/>
                </a:cubicBezTo>
                <a:cubicBezTo>
                  <a:pt x="870644" y="1232793"/>
                  <a:pt x="870644" y="1230313"/>
                  <a:pt x="870644" y="1225352"/>
                </a:cubicBezTo>
                <a:close/>
                <a:moveTo>
                  <a:pt x="827856" y="1221631"/>
                </a:moveTo>
                <a:cubicBezTo>
                  <a:pt x="829096" y="1221631"/>
                  <a:pt x="830957" y="1222871"/>
                  <a:pt x="833437" y="1225352"/>
                </a:cubicBezTo>
                <a:lnTo>
                  <a:pt x="833437" y="1232793"/>
                </a:lnTo>
                <a:cubicBezTo>
                  <a:pt x="828476" y="1232793"/>
                  <a:pt x="825996" y="1230313"/>
                  <a:pt x="825996" y="1225352"/>
                </a:cubicBezTo>
                <a:cubicBezTo>
                  <a:pt x="825996" y="1222871"/>
                  <a:pt x="826616" y="1221631"/>
                  <a:pt x="827856" y="1221631"/>
                </a:cubicBezTo>
                <a:close/>
                <a:moveTo>
                  <a:pt x="5775461" y="1220701"/>
                </a:moveTo>
                <a:cubicBezTo>
                  <a:pt x="5776081" y="1220081"/>
                  <a:pt x="5777011" y="1220391"/>
                  <a:pt x="5778251" y="1221631"/>
                </a:cubicBezTo>
                <a:cubicBezTo>
                  <a:pt x="5780731" y="1224111"/>
                  <a:pt x="5781972" y="1225352"/>
                  <a:pt x="5781972" y="1225352"/>
                </a:cubicBezTo>
                <a:cubicBezTo>
                  <a:pt x="5781972" y="1225352"/>
                  <a:pt x="5779491" y="1225352"/>
                  <a:pt x="5774531" y="1225352"/>
                </a:cubicBezTo>
                <a:cubicBezTo>
                  <a:pt x="5774531" y="1222871"/>
                  <a:pt x="5774841" y="1221321"/>
                  <a:pt x="5775461" y="1220701"/>
                </a:cubicBezTo>
                <a:close/>
                <a:moveTo>
                  <a:pt x="1103188" y="1220701"/>
                </a:moveTo>
                <a:cubicBezTo>
                  <a:pt x="1101948" y="1221321"/>
                  <a:pt x="1101328" y="1222871"/>
                  <a:pt x="1101328" y="1225352"/>
                </a:cubicBezTo>
                <a:cubicBezTo>
                  <a:pt x="1101328" y="1225352"/>
                  <a:pt x="1103808" y="1227832"/>
                  <a:pt x="1108769" y="1232793"/>
                </a:cubicBezTo>
                <a:lnTo>
                  <a:pt x="1116211" y="1225352"/>
                </a:lnTo>
                <a:cubicBezTo>
                  <a:pt x="1116211" y="1225352"/>
                  <a:pt x="1113730" y="1224111"/>
                  <a:pt x="1108769" y="1221631"/>
                </a:cubicBezTo>
                <a:cubicBezTo>
                  <a:pt x="1106289" y="1220391"/>
                  <a:pt x="1104428" y="1220081"/>
                  <a:pt x="1103188" y="1220701"/>
                </a:cubicBezTo>
                <a:close/>
                <a:moveTo>
                  <a:pt x="5514081" y="1217910"/>
                </a:moveTo>
                <a:lnTo>
                  <a:pt x="5521523" y="1225352"/>
                </a:lnTo>
                <a:cubicBezTo>
                  <a:pt x="5521523" y="1225352"/>
                  <a:pt x="5519043" y="1225352"/>
                  <a:pt x="5514081" y="1225352"/>
                </a:cubicBezTo>
                <a:cubicBezTo>
                  <a:pt x="5509120" y="1225352"/>
                  <a:pt x="5506640" y="1224111"/>
                  <a:pt x="5506640" y="1221631"/>
                </a:cubicBezTo>
                <a:cubicBezTo>
                  <a:pt x="5506640" y="1219151"/>
                  <a:pt x="5509120" y="1217910"/>
                  <a:pt x="5514081" y="1217910"/>
                </a:cubicBezTo>
                <a:close/>
                <a:moveTo>
                  <a:pt x="5011786" y="1217910"/>
                </a:moveTo>
                <a:cubicBezTo>
                  <a:pt x="5014267" y="1217910"/>
                  <a:pt x="5015507" y="1217910"/>
                  <a:pt x="5015507" y="1217910"/>
                </a:cubicBezTo>
                <a:lnTo>
                  <a:pt x="5022949" y="1225352"/>
                </a:lnTo>
                <a:cubicBezTo>
                  <a:pt x="5017987" y="1225352"/>
                  <a:pt x="5015507" y="1225352"/>
                  <a:pt x="5015507" y="1225352"/>
                </a:cubicBezTo>
                <a:cubicBezTo>
                  <a:pt x="5010546" y="1225352"/>
                  <a:pt x="5008066" y="1224111"/>
                  <a:pt x="5008066" y="1221631"/>
                </a:cubicBezTo>
                <a:cubicBezTo>
                  <a:pt x="5008066" y="1219151"/>
                  <a:pt x="5009306" y="1217910"/>
                  <a:pt x="5011786" y="1217910"/>
                </a:cubicBezTo>
                <a:close/>
                <a:moveTo>
                  <a:pt x="881341" y="1213260"/>
                </a:moveTo>
                <a:cubicBezTo>
                  <a:pt x="884132" y="1213260"/>
                  <a:pt x="885527" y="1216050"/>
                  <a:pt x="885527" y="1221631"/>
                </a:cubicBezTo>
                <a:cubicBezTo>
                  <a:pt x="885527" y="1229073"/>
                  <a:pt x="885527" y="1235273"/>
                  <a:pt x="885527" y="1240235"/>
                </a:cubicBezTo>
                <a:cubicBezTo>
                  <a:pt x="885527" y="1245196"/>
                  <a:pt x="881806" y="1247676"/>
                  <a:pt x="874365" y="1247676"/>
                </a:cubicBezTo>
                <a:cubicBezTo>
                  <a:pt x="866924" y="1247676"/>
                  <a:pt x="863203" y="1250156"/>
                  <a:pt x="863203" y="1255118"/>
                </a:cubicBezTo>
                <a:lnTo>
                  <a:pt x="848320" y="1247676"/>
                </a:lnTo>
                <a:cubicBezTo>
                  <a:pt x="848320" y="1227832"/>
                  <a:pt x="855762" y="1217910"/>
                  <a:pt x="870644" y="1217910"/>
                </a:cubicBezTo>
                <a:cubicBezTo>
                  <a:pt x="870644" y="1217910"/>
                  <a:pt x="873125" y="1216670"/>
                  <a:pt x="878086" y="1214190"/>
                </a:cubicBezTo>
                <a:cubicBezTo>
                  <a:pt x="879326" y="1213570"/>
                  <a:pt x="880411" y="1213260"/>
                  <a:pt x="881341" y="1213260"/>
                </a:cubicBezTo>
                <a:close/>
                <a:moveTo>
                  <a:pt x="1231552" y="1212329"/>
                </a:moveTo>
                <a:cubicBezTo>
                  <a:pt x="1234033" y="1211089"/>
                  <a:pt x="1237754" y="1212950"/>
                  <a:pt x="1242715" y="1217910"/>
                </a:cubicBezTo>
                <a:cubicBezTo>
                  <a:pt x="1242715" y="1217910"/>
                  <a:pt x="1240234" y="1220391"/>
                  <a:pt x="1235273" y="1225352"/>
                </a:cubicBezTo>
                <a:lnTo>
                  <a:pt x="1227832" y="1225352"/>
                </a:lnTo>
                <a:cubicBezTo>
                  <a:pt x="1227832" y="1217910"/>
                  <a:pt x="1229072" y="1213570"/>
                  <a:pt x="1231552" y="1212329"/>
                </a:cubicBezTo>
                <a:close/>
                <a:moveTo>
                  <a:pt x="1272480" y="1210469"/>
                </a:moveTo>
                <a:cubicBezTo>
                  <a:pt x="1272480" y="1210469"/>
                  <a:pt x="1272480" y="1212949"/>
                  <a:pt x="1272480" y="1217910"/>
                </a:cubicBezTo>
                <a:cubicBezTo>
                  <a:pt x="1267519" y="1217910"/>
                  <a:pt x="1262558" y="1219151"/>
                  <a:pt x="1257598" y="1221631"/>
                </a:cubicBezTo>
                <a:cubicBezTo>
                  <a:pt x="1252636" y="1224111"/>
                  <a:pt x="1250156" y="1227832"/>
                  <a:pt x="1250156" y="1232793"/>
                </a:cubicBezTo>
                <a:cubicBezTo>
                  <a:pt x="1250156" y="1237755"/>
                  <a:pt x="1250156" y="1242715"/>
                  <a:pt x="1250156" y="1247676"/>
                </a:cubicBezTo>
                <a:lnTo>
                  <a:pt x="1265039" y="1247676"/>
                </a:lnTo>
                <a:cubicBezTo>
                  <a:pt x="1279921" y="1232793"/>
                  <a:pt x="1284882" y="1220391"/>
                  <a:pt x="1279921" y="1210469"/>
                </a:cubicBezTo>
                <a:cubicBezTo>
                  <a:pt x="1274961" y="1210469"/>
                  <a:pt x="1272480" y="1210469"/>
                  <a:pt x="1272480" y="1210469"/>
                </a:cubicBezTo>
                <a:close/>
                <a:moveTo>
                  <a:pt x="1041797" y="1210469"/>
                </a:moveTo>
                <a:lnTo>
                  <a:pt x="1049238" y="1232793"/>
                </a:lnTo>
                <a:cubicBezTo>
                  <a:pt x="1049238" y="1232793"/>
                  <a:pt x="1047998" y="1231553"/>
                  <a:pt x="1045517" y="1229073"/>
                </a:cubicBezTo>
                <a:cubicBezTo>
                  <a:pt x="1043037" y="1226593"/>
                  <a:pt x="1041797" y="1222872"/>
                  <a:pt x="1041797" y="1217910"/>
                </a:cubicBezTo>
                <a:close/>
                <a:moveTo>
                  <a:pt x="840878" y="1210469"/>
                </a:moveTo>
                <a:lnTo>
                  <a:pt x="848320" y="1217910"/>
                </a:lnTo>
                <a:cubicBezTo>
                  <a:pt x="848320" y="1222872"/>
                  <a:pt x="845840" y="1225352"/>
                  <a:pt x="840878" y="1225352"/>
                </a:cubicBezTo>
                <a:lnTo>
                  <a:pt x="840878" y="1217910"/>
                </a:lnTo>
                <a:cubicBezTo>
                  <a:pt x="840878" y="1212949"/>
                  <a:pt x="840878" y="1210469"/>
                  <a:pt x="840878" y="1210469"/>
                </a:cubicBezTo>
                <a:close/>
                <a:moveTo>
                  <a:pt x="5455480" y="1204889"/>
                </a:moveTo>
                <a:cubicBezTo>
                  <a:pt x="5457341" y="1204889"/>
                  <a:pt x="5459511" y="1205508"/>
                  <a:pt x="5461992" y="1206748"/>
                </a:cubicBezTo>
                <a:cubicBezTo>
                  <a:pt x="5466953" y="1209228"/>
                  <a:pt x="5468192" y="1211710"/>
                  <a:pt x="5465712" y="1214190"/>
                </a:cubicBezTo>
                <a:cubicBezTo>
                  <a:pt x="5463232" y="1216670"/>
                  <a:pt x="5460751" y="1217910"/>
                  <a:pt x="5458271" y="1217910"/>
                </a:cubicBezTo>
                <a:cubicBezTo>
                  <a:pt x="5455791" y="1217910"/>
                  <a:pt x="5453310" y="1216670"/>
                  <a:pt x="5450829" y="1214190"/>
                </a:cubicBezTo>
                <a:cubicBezTo>
                  <a:pt x="5448349" y="1211710"/>
                  <a:pt x="5448349" y="1209228"/>
                  <a:pt x="5450829" y="1206748"/>
                </a:cubicBezTo>
                <a:cubicBezTo>
                  <a:pt x="5452069" y="1205508"/>
                  <a:pt x="5453619" y="1204889"/>
                  <a:pt x="5455480" y="1204889"/>
                </a:cubicBezTo>
                <a:close/>
                <a:moveTo>
                  <a:pt x="5521523" y="1203028"/>
                </a:moveTo>
                <a:cubicBezTo>
                  <a:pt x="5526484" y="1203028"/>
                  <a:pt x="5528964" y="1204268"/>
                  <a:pt x="5528964" y="1206748"/>
                </a:cubicBezTo>
                <a:cubicBezTo>
                  <a:pt x="5528964" y="1209228"/>
                  <a:pt x="5526484" y="1210469"/>
                  <a:pt x="5521523" y="1210469"/>
                </a:cubicBezTo>
                <a:cubicBezTo>
                  <a:pt x="5516561" y="1210469"/>
                  <a:pt x="5512841" y="1210469"/>
                  <a:pt x="5510361" y="1210469"/>
                </a:cubicBezTo>
                <a:cubicBezTo>
                  <a:pt x="5507881" y="1210469"/>
                  <a:pt x="5506640" y="1210469"/>
                  <a:pt x="5506640" y="1210469"/>
                </a:cubicBezTo>
                <a:cubicBezTo>
                  <a:pt x="5506640" y="1210469"/>
                  <a:pt x="5507881" y="1209228"/>
                  <a:pt x="5510361" y="1206748"/>
                </a:cubicBezTo>
                <a:cubicBezTo>
                  <a:pt x="5512841" y="1204268"/>
                  <a:pt x="5516561" y="1203028"/>
                  <a:pt x="5521523" y="1203028"/>
                </a:cubicBezTo>
                <a:close/>
                <a:moveTo>
                  <a:pt x="4978300" y="1203028"/>
                </a:moveTo>
                <a:lnTo>
                  <a:pt x="4985742" y="1203028"/>
                </a:lnTo>
                <a:lnTo>
                  <a:pt x="4985742" y="1210469"/>
                </a:lnTo>
                <a:close/>
                <a:moveTo>
                  <a:pt x="922734" y="1203028"/>
                </a:moveTo>
                <a:cubicBezTo>
                  <a:pt x="922734" y="1203028"/>
                  <a:pt x="922734" y="1204268"/>
                  <a:pt x="922734" y="1206748"/>
                </a:cubicBezTo>
                <a:cubicBezTo>
                  <a:pt x="922734" y="1209228"/>
                  <a:pt x="922734" y="1212949"/>
                  <a:pt x="922734" y="1217910"/>
                </a:cubicBezTo>
                <a:lnTo>
                  <a:pt x="915293" y="1210469"/>
                </a:lnTo>
                <a:cubicBezTo>
                  <a:pt x="915293" y="1210469"/>
                  <a:pt x="915293" y="1209228"/>
                  <a:pt x="915293" y="1206748"/>
                </a:cubicBezTo>
                <a:cubicBezTo>
                  <a:pt x="915293" y="1204268"/>
                  <a:pt x="917773" y="1203028"/>
                  <a:pt x="922734" y="1203028"/>
                </a:cubicBezTo>
                <a:close/>
                <a:moveTo>
                  <a:pt x="4799706" y="1195586"/>
                </a:moveTo>
                <a:cubicBezTo>
                  <a:pt x="4799706" y="1195586"/>
                  <a:pt x="4799706" y="1198066"/>
                  <a:pt x="4799706" y="1203028"/>
                </a:cubicBezTo>
                <a:lnTo>
                  <a:pt x="4807148" y="1203028"/>
                </a:lnTo>
                <a:cubicBezTo>
                  <a:pt x="4807148" y="1198066"/>
                  <a:pt x="4804668" y="1195586"/>
                  <a:pt x="4799706" y="1195586"/>
                </a:cubicBezTo>
                <a:close/>
                <a:moveTo>
                  <a:pt x="1218530" y="1191866"/>
                </a:moveTo>
                <a:cubicBezTo>
                  <a:pt x="1222251" y="1191866"/>
                  <a:pt x="1225351" y="1193106"/>
                  <a:pt x="1227832" y="1195586"/>
                </a:cubicBezTo>
                <a:cubicBezTo>
                  <a:pt x="1227832" y="1205508"/>
                  <a:pt x="1222871" y="1210469"/>
                  <a:pt x="1212949" y="1210469"/>
                </a:cubicBezTo>
                <a:cubicBezTo>
                  <a:pt x="1207988" y="1210469"/>
                  <a:pt x="1201787" y="1214190"/>
                  <a:pt x="1194345" y="1221631"/>
                </a:cubicBezTo>
                <a:cubicBezTo>
                  <a:pt x="1186904" y="1229073"/>
                  <a:pt x="1183183" y="1234034"/>
                  <a:pt x="1183183" y="1236514"/>
                </a:cubicBezTo>
                <a:cubicBezTo>
                  <a:pt x="1183183" y="1238994"/>
                  <a:pt x="1180703" y="1241475"/>
                  <a:pt x="1175742" y="1243955"/>
                </a:cubicBezTo>
                <a:cubicBezTo>
                  <a:pt x="1170781" y="1246435"/>
                  <a:pt x="1168300" y="1245196"/>
                  <a:pt x="1168300" y="1240235"/>
                </a:cubicBezTo>
                <a:lnTo>
                  <a:pt x="1168300" y="1232793"/>
                </a:lnTo>
                <a:cubicBezTo>
                  <a:pt x="1183183" y="1232793"/>
                  <a:pt x="1190625" y="1225352"/>
                  <a:pt x="1190625" y="1210469"/>
                </a:cubicBezTo>
                <a:cubicBezTo>
                  <a:pt x="1190625" y="1205508"/>
                  <a:pt x="1195586" y="1200548"/>
                  <a:pt x="1205508" y="1195586"/>
                </a:cubicBezTo>
                <a:cubicBezTo>
                  <a:pt x="1210469" y="1193106"/>
                  <a:pt x="1214809" y="1191866"/>
                  <a:pt x="1218530" y="1191866"/>
                </a:cubicBezTo>
                <a:close/>
                <a:moveTo>
                  <a:pt x="5402460" y="1188145"/>
                </a:moveTo>
                <a:cubicBezTo>
                  <a:pt x="5407422" y="1188145"/>
                  <a:pt x="5409902" y="1190625"/>
                  <a:pt x="5409902" y="1195586"/>
                </a:cubicBezTo>
                <a:lnTo>
                  <a:pt x="5409902" y="1203028"/>
                </a:lnTo>
                <a:cubicBezTo>
                  <a:pt x="5409902" y="1203028"/>
                  <a:pt x="5409902" y="1205508"/>
                  <a:pt x="5409902" y="1210469"/>
                </a:cubicBezTo>
                <a:cubicBezTo>
                  <a:pt x="5409902" y="1215430"/>
                  <a:pt x="5413622" y="1219151"/>
                  <a:pt x="5421064" y="1221631"/>
                </a:cubicBezTo>
                <a:cubicBezTo>
                  <a:pt x="5428505" y="1224111"/>
                  <a:pt x="5429746" y="1225352"/>
                  <a:pt x="5424785" y="1225352"/>
                </a:cubicBezTo>
                <a:lnTo>
                  <a:pt x="5424785" y="1240235"/>
                </a:lnTo>
                <a:cubicBezTo>
                  <a:pt x="5429746" y="1240235"/>
                  <a:pt x="5432226" y="1246435"/>
                  <a:pt x="5432226" y="1258838"/>
                </a:cubicBezTo>
                <a:cubicBezTo>
                  <a:pt x="5432226" y="1271241"/>
                  <a:pt x="5430985" y="1277442"/>
                  <a:pt x="5428505" y="1277442"/>
                </a:cubicBezTo>
                <a:cubicBezTo>
                  <a:pt x="5426025" y="1277442"/>
                  <a:pt x="5422304" y="1274961"/>
                  <a:pt x="5417343" y="1270000"/>
                </a:cubicBezTo>
                <a:cubicBezTo>
                  <a:pt x="5412382" y="1265039"/>
                  <a:pt x="5409902" y="1257598"/>
                  <a:pt x="5409902" y="1247676"/>
                </a:cubicBezTo>
                <a:cubicBezTo>
                  <a:pt x="5409902" y="1247676"/>
                  <a:pt x="5408661" y="1245196"/>
                  <a:pt x="5406181" y="1240235"/>
                </a:cubicBezTo>
                <a:cubicBezTo>
                  <a:pt x="5403701" y="1235273"/>
                  <a:pt x="5402460" y="1230313"/>
                  <a:pt x="5402460" y="1225352"/>
                </a:cubicBezTo>
                <a:close/>
                <a:moveTo>
                  <a:pt x="1480840" y="1188145"/>
                </a:moveTo>
                <a:cubicBezTo>
                  <a:pt x="1480840" y="1188145"/>
                  <a:pt x="1480840" y="1190625"/>
                  <a:pt x="1480840" y="1195586"/>
                </a:cubicBezTo>
                <a:cubicBezTo>
                  <a:pt x="1485800" y="1195586"/>
                  <a:pt x="1488281" y="1193106"/>
                  <a:pt x="1488281" y="1188145"/>
                </a:cubicBezTo>
                <a:close/>
                <a:moveTo>
                  <a:pt x="1108769" y="1188145"/>
                </a:moveTo>
                <a:lnTo>
                  <a:pt x="1101328" y="1195586"/>
                </a:lnTo>
                <a:lnTo>
                  <a:pt x="1108769" y="1203028"/>
                </a:lnTo>
                <a:cubicBezTo>
                  <a:pt x="1108769" y="1198066"/>
                  <a:pt x="1110010" y="1195586"/>
                  <a:pt x="1112490" y="1195586"/>
                </a:cubicBezTo>
                <a:cubicBezTo>
                  <a:pt x="1114970" y="1195586"/>
                  <a:pt x="1113730" y="1193106"/>
                  <a:pt x="1108769" y="1188145"/>
                </a:cubicBezTo>
                <a:close/>
                <a:moveTo>
                  <a:pt x="788789" y="1188145"/>
                </a:moveTo>
                <a:cubicBezTo>
                  <a:pt x="798711" y="1188145"/>
                  <a:pt x="798711" y="1195586"/>
                  <a:pt x="788789" y="1210469"/>
                </a:cubicBezTo>
                <a:cubicBezTo>
                  <a:pt x="783828" y="1215430"/>
                  <a:pt x="778867" y="1217910"/>
                  <a:pt x="773906" y="1217910"/>
                </a:cubicBezTo>
                <a:cubicBezTo>
                  <a:pt x="778867" y="1198066"/>
                  <a:pt x="783828" y="1188145"/>
                  <a:pt x="788789" y="1188145"/>
                </a:cubicBezTo>
                <a:close/>
                <a:moveTo>
                  <a:pt x="5506640" y="1180703"/>
                </a:moveTo>
                <a:lnTo>
                  <a:pt x="5521523" y="1180703"/>
                </a:lnTo>
                <a:cubicBezTo>
                  <a:pt x="5521523" y="1185665"/>
                  <a:pt x="5521523" y="1188145"/>
                  <a:pt x="5521523" y="1188145"/>
                </a:cubicBezTo>
                <a:cubicBezTo>
                  <a:pt x="5521523" y="1188145"/>
                  <a:pt x="5520282" y="1188145"/>
                  <a:pt x="5517802" y="1188145"/>
                </a:cubicBezTo>
                <a:cubicBezTo>
                  <a:pt x="5515322" y="1188145"/>
                  <a:pt x="5511601" y="1185665"/>
                  <a:pt x="5506640" y="1180703"/>
                </a:cubicBezTo>
                <a:close/>
                <a:moveTo>
                  <a:pt x="1391543" y="1180703"/>
                </a:moveTo>
                <a:cubicBezTo>
                  <a:pt x="1401465" y="1180703"/>
                  <a:pt x="1406425" y="1181944"/>
                  <a:pt x="1406425" y="1184424"/>
                </a:cubicBezTo>
                <a:cubicBezTo>
                  <a:pt x="1406425" y="1186904"/>
                  <a:pt x="1403945" y="1188145"/>
                  <a:pt x="1398984" y="1188145"/>
                </a:cubicBezTo>
                <a:lnTo>
                  <a:pt x="1384101" y="1188145"/>
                </a:lnTo>
                <a:close/>
                <a:moveTo>
                  <a:pt x="1160859" y="1180703"/>
                </a:moveTo>
                <a:cubicBezTo>
                  <a:pt x="1155898" y="1180703"/>
                  <a:pt x="1148457" y="1183184"/>
                  <a:pt x="1138535" y="1188145"/>
                </a:cubicBezTo>
                <a:lnTo>
                  <a:pt x="1145976" y="1195586"/>
                </a:lnTo>
                <a:cubicBezTo>
                  <a:pt x="1150937" y="1195586"/>
                  <a:pt x="1154658" y="1194346"/>
                  <a:pt x="1157138" y="1191866"/>
                </a:cubicBezTo>
                <a:cubicBezTo>
                  <a:pt x="1159619" y="1189385"/>
                  <a:pt x="1160859" y="1185665"/>
                  <a:pt x="1160859" y="1180703"/>
                </a:cubicBezTo>
                <a:close/>
                <a:moveTo>
                  <a:pt x="4970859" y="1173262"/>
                </a:moveTo>
                <a:cubicBezTo>
                  <a:pt x="4970859" y="1173262"/>
                  <a:pt x="4973339" y="1173262"/>
                  <a:pt x="4978300" y="1173262"/>
                </a:cubicBezTo>
                <a:cubicBezTo>
                  <a:pt x="4978300" y="1173262"/>
                  <a:pt x="4980780" y="1173262"/>
                  <a:pt x="4985742" y="1173262"/>
                </a:cubicBezTo>
                <a:lnTo>
                  <a:pt x="4985742" y="1180703"/>
                </a:lnTo>
                <a:close/>
                <a:moveTo>
                  <a:pt x="1004589" y="1173262"/>
                </a:moveTo>
                <a:lnTo>
                  <a:pt x="1019473" y="1173262"/>
                </a:lnTo>
                <a:lnTo>
                  <a:pt x="989707" y="1188145"/>
                </a:lnTo>
                <a:cubicBezTo>
                  <a:pt x="989707" y="1188145"/>
                  <a:pt x="994668" y="1183184"/>
                  <a:pt x="1004589" y="1173262"/>
                </a:cubicBezTo>
                <a:close/>
                <a:moveTo>
                  <a:pt x="4934582" y="1168611"/>
                </a:moveTo>
                <a:cubicBezTo>
                  <a:pt x="4936442" y="1169231"/>
                  <a:pt x="4938612" y="1170781"/>
                  <a:pt x="4941093" y="1173262"/>
                </a:cubicBezTo>
                <a:lnTo>
                  <a:pt x="4941093" y="1180703"/>
                </a:lnTo>
                <a:cubicBezTo>
                  <a:pt x="4931172" y="1175742"/>
                  <a:pt x="4926210" y="1175742"/>
                  <a:pt x="4926210" y="1180703"/>
                </a:cubicBezTo>
                <a:cubicBezTo>
                  <a:pt x="4926210" y="1185665"/>
                  <a:pt x="4929931" y="1188145"/>
                  <a:pt x="4937372" y="1188145"/>
                </a:cubicBezTo>
                <a:cubicBezTo>
                  <a:pt x="4944814" y="1188145"/>
                  <a:pt x="4948535" y="1190625"/>
                  <a:pt x="4948535" y="1195586"/>
                </a:cubicBezTo>
                <a:cubicBezTo>
                  <a:pt x="4938613" y="1195586"/>
                  <a:pt x="4931172" y="1193106"/>
                  <a:pt x="4926210" y="1188145"/>
                </a:cubicBezTo>
                <a:cubicBezTo>
                  <a:pt x="4901406" y="1178223"/>
                  <a:pt x="4896445" y="1173262"/>
                  <a:pt x="4911327" y="1173262"/>
                </a:cubicBezTo>
                <a:cubicBezTo>
                  <a:pt x="4921249" y="1173262"/>
                  <a:pt x="4927451" y="1172021"/>
                  <a:pt x="4929931" y="1169541"/>
                </a:cubicBezTo>
                <a:cubicBezTo>
                  <a:pt x="4931171" y="1168301"/>
                  <a:pt x="4932722" y="1167991"/>
                  <a:pt x="4934582" y="1168611"/>
                </a:cubicBezTo>
                <a:close/>
                <a:moveTo>
                  <a:pt x="5387577" y="1165821"/>
                </a:moveTo>
                <a:cubicBezTo>
                  <a:pt x="5387577" y="1170782"/>
                  <a:pt x="5387577" y="1173262"/>
                  <a:pt x="5387577" y="1173262"/>
                </a:cubicBezTo>
                <a:cubicBezTo>
                  <a:pt x="5382616" y="1173262"/>
                  <a:pt x="5381377" y="1172021"/>
                  <a:pt x="5383857" y="1169541"/>
                </a:cubicBezTo>
                <a:cubicBezTo>
                  <a:pt x="5386337" y="1167061"/>
                  <a:pt x="5387577" y="1165821"/>
                  <a:pt x="5387577" y="1165821"/>
                </a:cubicBezTo>
                <a:close/>
                <a:moveTo>
                  <a:pt x="1220390" y="1165821"/>
                </a:moveTo>
                <a:cubicBezTo>
                  <a:pt x="1225351" y="1165821"/>
                  <a:pt x="1227832" y="1165821"/>
                  <a:pt x="1227832" y="1165821"/>
                </a:cubicBezTo>
                <a:cubicBezTo>
                  <a:pt x="1227832" y="1165821"/>
                  <a:pt x="1225351" y="1167061"/>
                  <a:pt x="1220390" y="1169541"/>
                </a:cubicBezTo>
                <a:cubicBezTo>
                  <a:pt x="1215429" y="1172021"/>
                  <a:pt x="1212949" y="1172021"/>
                  <a:pt x="1212949" y="1169541"/>
                </a:cubicBezTo>
                <a:cubicBezTo>
                  <a:pt x="1212949" y="1167061"/>
                  <a:pt x="1215429" y="1165821"/>
                  <a:pt x="1220390" y="1165821"/>
                </a:cubicBezTo>
                <a:close/>
                <a:moveTo>
                  <a:pt x="1034355" y="1165821"/>
                </a:moveTo>
                <a:cubicBezTo>
                  <a:pt x="1044277" y="1165821"/>
                  <a:pt x="1044277" y="1173262"/>
                  <a:pt x="1034355" y="1188145"/>
                </a:cubicBezTo>
                <a:lnTo>
                  <a:pt x="1026914" y="1195586"/>
                </a:lnTo>
                <a:cubicBezTo>
                  <a:pt x="1026914" y="1190625"/>
                  <a:pt x="1026914" y="1186904"/>
                  <a:pt x="1026914" y="1184424"/>
                </a:cubicBezTo>
                <a:cubicBezTo>
                  <a:pt x="1026914" y="1181944"/>
                  <a:pt x="1026914" y="1178223"/>
                  <a:pt x="1026914" y="1173262"/>
                </a:cubicBezTo>
                <a:cubicBezTo>
                  <a:pt x="1026914" y="1168301"/>
                  <a:pt x="1029394" y="1165821"/>
                  <a:pt x="1034355" y="1165821"/>
                </a:cubicBezTo>
                <a:close/>
                <a:moveTo>
                  <a:pt x="744140" y="1165821"/>
                </a:moveTo>
                <a:lnTo>
                  <a:pt x="751582" y="1165821"/>
                </a:lnTo>
                <a:cubicBezTo>
                  <a:pt x="751582" y="1170782"/>
                  <a:pt x="749101" y="1178223"/>
                  <a:pt x="744140" y="1188145"/>
                </a:cubicBezTo>
                <a:lnTo>
                  <a:pt x="736699" y="1188145"/>
                </a:lnTo>
                <a:cubicBezTo>
                  <a:pt x="736699" y="1183184"/>
                  <a:pt x="739179" y="1175742"/>
                  <a:pt x="744140" y="1165821"/>
                </a:cubicBezTo>
                <a:close/>
                <a:moveTo>
                  <a:pt x="5208984" y="1150938"/>
                </a:moveTo>
                <a:cubicBezTo>
                  <a:pt x="5218905" y="1155899"/>
                  <a:pt x="5233788" y="1168301"/>
                  <a:pt x="5253632" y="1188145"/>
                </a:cubicBezTo>
                <a:cubicBezTo>
                  <a:pt x="5253632" y="1193106"/>
                  <a:pt x="5256112" y="1195586"/>
                  <a:pt x="5261074" y="1195586"/>
                </a:cubicBezTo>
                <a:cubicBezTo>
                  <a:pt x="5266035" y="1195586"/>
                  <a:pt x="5268515" y="1195586"/>
                  <a:pt x="5268515" y="1195586"/>
                </a:cubicBezTo>
                <a:lnTo>
                  <a:pt x="5283398" y="1203028"/>
                </a:lnTo>
                <a:cubicBezTo>
                  <a:pt x="5278436" y="1207989"/>
                  <a:pt x="5275956" y="1211710"/>
                  <a:pt x="5275956" y="1214190"/>
                </a:cubicBezTo>
                <a:cubicBezTo>
                  <a:pt x="5275956" y="1216670"/>
                  <a:pt x="5278436" y="1217910"/>
                  <a:pt x="5283398" y="1217910"/>
                </a:cubicBezTo>
                <a:lnTo>
                  <a:pt x="5298281" y="1240235"/>
                </a:lnTo>
                <a:cubicBezTo>
                  <a:pt x="5298281" y="1240235"/>
                  <a:pt x="5295801" y="1242715"/>
                  <a:pt x="5290839" y="1247676"/>
                </a:cubicBezTo>
                <a:lnTo>
                  <a:pt x="5275956" y="1232793"/>
                </a:lnTo>
                <a:cubicBezTo>
                  <a:pt x="5270995" y="1222872"/>
                  <a:pt x="5264794" y="1216670"/>
                  <a:pt x="5257353" y="1214190"/>
                </a:cubicBezTo>
                <a:cubicBezTo>
                  <a:pt x="5249911" y="1211710"/>
                  <a:pt x="5248671" y="1207989"/>
                  <a:pt x="5253632" y="1203028"/>
                </a:cubicBezTo>
                <a:lnTo>
                  <a:pt x="5238749" y="1180703"/>
                </a:lnTo>
                <a:close/>
                <a:moveTo>
                  <a:pt x="4851796" y="1150938"/>
                </a:moveTo>
                <a:lnTo>
                  <a:pt x="4866679" y="1150938"/>
                </a:lnTo>
                <a:lnTo>
                  <a:pt x="4866679" y="1158379"/>
                </a:lnTo>
                <a:close/>
                <a:moveTo>
                  <a:pt x="4807148" y="1150938"/>
                </a:moveTo>
                <a:lnTo>
                  <a:pt x="4829472" y="1165821"/>
                </a:lnTo>
                <a:cubicBezTo>
                  <a:pt x="4829472" y="1165821"/>
                  <a:pt x="4826992" y="1165821"/>
                  <a:pt x="4822031" y="1165821"/>
                </a:cubicBezTo>
                <a:cubicBezTo>
                  <a:pt x="4817069" y="1165821"/>
                  <a:pt x="4814589" y="1165821"/>
                  <a:pt x="4814589" y="1165821"/>
                </a:cubicBezTo>
                <a:close/>
                <a:moveTo>
                  <a:pt x="922734" y="1150938"/>
                </a:moveTo>
                <a:lnTo>
                  <a:pt x="930176" y="1150938"/>
                </a:lnTo>
                <a:lnTo>
                  <a:pt x="930176" y="1158379"/>
                </a:lnTo>
                <a:cubicBezTo>
                  <a:pt x="930176" y="1158379"/>
                  <a:pt x="927695" y="1155899"/>
                  <a:pt x="922734" y="1150938"/>
                </a:cubicBezTo>
                <a:close/>
                <a:moveTo>
                  <a:pt x="848320" y="1150938"/>
                </a:moveTo>
                <a:cubicBezTo>
                  <a:pt x="848320" y="1150938"/>
                  <a:pt x="850800" y="1150938"/>
                  <a:pt x="855762" y="1150938"/>
                </a:cubicBezTo>
                <a:cubicBezTo>
                  <a:pt x="855762" y="1155899"/>
                  <a:pt x="848320" y="1163341"/>
                  <a:pt x="833437" y="1173262"/>
                </a:cubicBezTo>
                <a:cubicBezTo>
                  <a:pt x="823515" y="1178223"/>
                  <a:pt x="816074" y="1181944"/>
                  <a:pt x="811113" y="1184424"/>
                </a:cubicBezTo>
                <a:cubicBezTo>
                  <a:pt x="806152" y="1186904"/>
                  <a:pt x="803672" y="1185665"/>
                  <a:pt x="803672" y="1180703"/>
                </a:cubicBezTo>
                <a:lnTo>
                  <a:pt x="825996" y="1165821"/>
                </a:lnTo>
                <a:cubicBezTo>
                  <a:pt x="830957" y="1165821"/>
                  <a:pt x="834678" y="1164580"/>
                  <a:pt x="837158" y="1162100"/>
                </a:cubicBezTo>
                <a:cubicBezTo>
                  <a:pt x="839638" y="1159620"/>
                  <a:pt x="843359" y="1155899"/>
                  <a:pt x="848320" y="1150938"/>
                </a:cubicBezTo>
                <a:close/>
                <a:moveTo>
                  <a:pt x="781347" y="1150938"/>
                </a:moveTo>
                <a:lnTo>
                  <a:pt x="781347" y="1165821"/>
                </a:lnTo>
                <a:lnTo>
                  <a:pt x="773906" y="1165821"/>
                </a:lnTo>
                <a:cubicBezTo>
                  <a:pt x="773906" y="1165821"/>
                  <a:pt x="775146" y="1163341"/>
                  <a:pt x="777627" y="1158379"/>
                </a:cubicBezTo>
                <a:cubicBezTo>
                  <a:pt x="780107" y="1153418"/>
                  <a:pt x="781347" y="1150938"/>
                  <a:pt x="781347" y="1150938"/>
                </a:cubicBezTo>
                <a:close/>
                <a:moveTo>
                  <a:pt x="1365836" y="1145661"/>
                </a:moveTo>
                <a:lnTo>
                  <a:pt x="1363638" y="1150938"/>
                </a:lnTo>
                <a:cubicBezTo>
                  <a:pt x="1362397" y="1155899"/>
                  <a:pt x="1361777" y="1163340"/>
                  <a:pt x="1361777" y="1173262"/>
                </a:cubicBezTo>
                <a:cubicBezTo>
                  <a:pt x="1361777" y="1178223"/>
                  <a:pt x="1360537" y="1181944"/>
                  <a:pt x="1358056" y="1184424"/>
                </a:cubicBezTo>
                <a:cubicBezTo>
                  <a:pt x="1355576" y="1186904"/>
                  <a:pt x="1351855" y="1190625"/>
                  <a:pt x="1346894" y="1195586"/>
                </a:cubicBezTo>
                <a:lnTo>
                  <a:pt x="1339453" y="1203028"/>
                </a:lnTo>
                <a:lnTo>
                  <a:pt x="1332011" y="1188145"/>
                </a:lnTo>
                <a:cubicBezTo>
                  <a:pt x="1327050" y="1183184"/>
                  <a:pt x="1320849" y="1183184"/>
                  <a:pt x="1313408" y="1188145"/>
                </a:cubicBezTo>
                <a:cubicBezTo>
                  <a:pt x="1305967" y="1193106"/>
                  <a:pt x="1302246" y="1198066"/>
                  <a:pt x="1302246" y="1203028"/>
                </a:cubicBezTo>
                <a:lnTo>
                  <a:pt x="1309687" y="1203028"/>
                </a:lnTo>
                <a:cubicBezTo>
                  <a:pt x="1314648" y="1198066"/>
                  <a:pt x="1319609" y="1196827"/>
                  <a:pt x="1324570" y="1199307"/>
                </a:cubicBezTo>
                <a:cubicBezTo>
                  <a:pt x="1329531" y="1201787"/>
                  <a:pt x="1332011" y="1205508"/>
                  <a:pt x="1332011" y="1210469"/>
                </a:cubicBezTo>
                <a:cubicBezTo>
                  <a:pt x="1332011" y="1225352"/>
                  <a:pt x="1336972" y="1225352"/>
                  <a:pt x="1346894" y="1210469"/>
                </a:cubicBezTo>
                <a:lnTo>
                  <a:pt x="1354336" y="1203028"/>
                </a:lnTo>
                <a:lnTo>
                  <a:pt x="1354336" y="1210469"/>
                </a:lnTo>
                <a:cubicBezTo>
                  <a:pt x="1354336" y="1215430"/>
                  <a:pt x="1355576" y="1219151"/>
                  <a:pt x="1358056" y="1221631"/>
                </a:cubicBezTo>
                <a:cubicBezTo>
                  <a:pt x="1360537" y="1224111"/>
                  <a:pt x="1361777" y="1225352"/>
                  <a:pt x="1361777" y="1225352"/>
                </a:cubicBezTo>
                <a:cubicBezTo>
                  <a:pt x="1361777" y="1225352"/>
                  <a:pt x="1359297" y="1225352"/>
                  <a:pt x="1354336" y="1225352"/>
                </a:cubicBezTo>
                <a:cubicBezTo>
                  <a:pt x="1349375" y="1225352"/>
                  <a:pt x="1346894" y="1227832"/>
                  <a:pt x="1346894" y="1232793"/>
                </a:cubicBezTo>
                <a:cubicBezTo>
                  <a:pt x="1336972" y="1232793"/>
                  <a:pt x="1332011" y="1231553"/>
                  <a:pt x="1332011" y="1229073"/>
                </a:cubicBezTo>
                <a:cubicBezTo>
                  <a:pt x="1332011" y="1226593"/>
                  <a:pt x="1328291" y="1225352"/>
                  <a:pt x="1320849" y="1225352"/>
                </a:cubicBezTo>
                <a:cubicBezTo>
                  <a:pt x="1313408" y="1225352"/>
                  <a:pt x="1309687" y="1226593"/>
                  <a:pt x="1309687" y="1229073"/>
                </a:cubicBezTo>
                <a:cubicBezTo>
                  <a:pt x="1309687" y="1231553"/>
                  <a:pt x="1303486" y="1237755"/>
                  <a:pt x="1291084" y="1247676"/>
                </a:cubicBezTo>
                <a:cubicBezTo>
                  <a:pt x="1278682" y="1257598"/>
                  <a:pt x="1270000" y="1262559"/>
                  <a:pt x="1265039" y="1262559"/>
                </a:cubicBezTo>
                <a:cubicBezTo>
                  <a:pt x="1260078" y="1262559"/>
                  <a:pt x="1255117" y="1266280"/>
                  <a:pt x="1250156" y="1273721"/>
                </a:cubicBezTo>
                <a:cubicBezTo>
                  <a:pt x="1245195" y="1281162"/>
                  <a:pt x="1240234" y="1284883"/>
                  <a:pt x="1235273" y="1284883"/>
                </a:cubicBezTo>
                <a:lnTo>
                  <a:pt x="1242715" y="1232793"/>
                </a:lnTo>
                <a:cubicBezTo>
                  <a:pt x="1247676" y="1227832"/>
                  <a:pt x="1250156" y="1224111"/>
                  <a:pt x="1250156" y="1221631"/>
                </a:cubicBezTo>
                <a:cubicBezTo>
                  <a:pt x="1250156" y="1219151"/>
                  <a:pt x="1247676" y="1212949"/>
                  <a:pt x="1242715" y="1203028"/>
                </a:cubicBezTo>
                <a:cubicBezTo>
                  <a:pt x="1237754" y="1188145"/>
                  <a:pt x="1240234" y="1175742"/>
                  <a:pt x="1250156" y="1165821"/>
                </a:cubicBezTo>
                <a:lnTo>
                  <a:pt x="1257598" y="1165821"/>
                </a:lnTo>
                <a:lnTo>
                  <a:pt x="1257598" y="1180703"/>
                </a:lnTo>
                <a:lnTo>
                  <a:pt x="1257598" y="1188145"/>
                </a:lnTo>
                <a:lnTo>
                  <a:pt x="1257598" y="1195586"/>
                </a:lnTo>
                <a:lnTo>
                  <a:pt x="1257598" y="1210469"/>
                </a:lnTo>
                <a:cubicBezTo>
                  <a:pt x="1267519" y="1210469"/>
                  <a:pt x="1277441" y="1203028"/>
                  <a:pt x="1287363" y="1188145"/>
                </a:cubicBezTo>
                <a:lnTo>
                  <a:pt x="1302246" y="1180703"/>
                </a:lnTo>
                <a:cubicBezTo>
                  <a:pt x="1302246" y="1180703"/>
                  <a:pt x="1303486" y="1179463"/>
                  <a:pt x="1305967" y="1176983"/>
                </a:cubicBezTo>
                <a:cubicBezTo>
                  <a:pt x="1308447" y="1174503"/>
                  <a:pt x="1309687" y="1173262"/>
                  <a:pt x="1309687" y="1173262"/>
                </a:cubicBezTo>
                <a:lnTo>
                  <a:pt x="1317129" y="1165821"/>
                </a:lnTo>
                <a:lnTo>
                  <a:pt x="1339453" y="1150938"/>
                </a:lnTo>
                <a:close/>
                <a:moveTo>
                  <a:pt x="5097363" y="1143496"/>
                </a:moveTo>
                <a:cubicBezTo>
                  <a:pt x="5097363" y="1143496"/>
                  <a:pt x="5099843" y="1143496"/>
                  <a:pt x="5104804" y="1143496"/>
                </a:cubicBezTo>
                <a:lnTo>
                  <a:pt x="5112245" y="1158379"/>
                </a:lnTo>
                <a:cubicBezTo>
                  <a:pt x="5107284" y="1158379"/>
                  <a:pt x="5102324" y="1155899"/>
                  <a:pt x="5097363" y="1150938"/>
                </a:cubicBezTo>
                <a:cubicBezTo>
                  <a:pt x="5097363" y="1145976"/>
                  <a:pt x="5097363" y="1143496"/>
                  <a:pt x="5097363" y="1143496"/>
                </a:cubicBezTo>
                <a:close/>
                <a:moveTo>
                  <a:pt x="4654599" y="1143496"/>
                </a:moveTo>
                <a:cubicBezTo>
                  <a:pt x="4652119" y="1143496"/>
                  <a:pt x="4650878" y="1145976"/>
                  <a:pt x="4650878" y="1150938"/>
                </a:cubicBezTo>
                <a:lnTo>
                  <a:pt x="4658320" y="1150938"/>
                </a:lnTo>
                <a:cubicBezTo>
                  <a:pt x="4663281" y="1150938"/>
                  <a:pt x="4665761" y="1150938"/>
                  <a:pt x="4665761" y="1150938"/>
                </a:cubicBezTo>
                <a:cubicBezTo>
                  <a:pt x="4665761" y="1145976"/>
                  <a:pt x="4663281" y="1143496"/>
                  <a:pt x="4658320" y="1143496"/>
                </a:cubicBezTo>
                <a:cubicBezTo>
                  <a:pt x="4658320" y="1143496"/>
                  <a:pt x="4657079" y="1143496"/>
                  <a:pt x="4654599" y="1143496"/>
                </a:cubicBezTo>
                <a:close/>
                <a:moveTo>
                  <a:pt x="1369219" y="1143496"/>
                </a:moveTo>
                <a:lnTo>
                  <a:pt x="1373559" y="1144117"/>
                </a:lnTo>
                <a:lnTo>
                  <a:pt x="1365836" y="1145661"/>
                </a:lnTo>
                <a:lnTo>
                  <a:pt x="1365963" y="1145357"/>
                </a:lnTo>
                <a:cubicBezTo>
                  <a:pt x="1366893" y="1144117"/>
                  <a:pt x="1367978" y="1143496"/>
                  <a:pt x="1369219" y="1143496"/>
                </a:cubicBezTo>
                <a:close/>
                <a:moveTo>
                  <a:pt x="1265039" y="1143496"/>
                </a:moveTo>
                <a:lnTo>
                  <a:pt x="1272480" y="1143496"/>
                </a:lnTo>
                <a:cubicBezTo>
                  <a:pt x="1262558" y="1153418"/>
                  <a:pt x="1257598" y="1155899"/>
                  <a:pt x="1257598" y="1150938"/>
                </a:cubicBezTo>
                <a:cubicBezTo>
                  <a:pt x="1252636" y="1150938"/>
                  <a:pt x="1255117" y="1148458"/>
                  <a:pt x="1265039" y="1143496"/>
                </a:cubicBezTo>
                <a:close/>
                <a:moveTo>
                  <a:pt x="751582" y="1143496"/>
                </a:moveTo>
                <a:cubicBezTo>
                  <a:pt x="751582" y="1143496"/>
                  <a:pt x="752822" y="1143496"/>
                  <a:pt x="755302" y="1143496"/>
                </a:cubicBezTo>
                <a:cubicBezTo>
                  <a:pt x="757783" y="1143496"/>
                  <a:pt x="759023" y="1145976"/>
                  <a:pt x="759023" y="1150938"/>
                </a:cubicBezTo>
                <a:cubicBezTo>
                  <a:pt x="759023" y="1150938"/>
                  <a:pt x="756543" y="1150938"/>
                  <a:pt x="751582" y="1150938"/>
                </a:cubicBezTo>
                <a:cubicBezTo>
                  <a:pt x="751582" y="1150938"/>
                  <a:pt x="750342" y="1149697"/>
                  <a:pt x="747861" y="1147217"/>
                </a:cubicBezTo>
                <a:cubicBezTo>
                  <a:pt x="745381" y="1144737"/>
                  <a:pt x="746621" y="1143496"/>
                  <a:pt x="751582" y="1143496"/>
                </a:cubicBezTo>
                <a:close/>
                <a:moveTo>
                  <a:pt x="4836665" y="1142752"/>
                </a:moveTo>
                <a:lnTo>
                  <a:pt x="4838541" y="1143264"/>
                </a:lnTo>
                <a:cubicBezTo>
                  <a:pt x="4838696" y="1143419"/>
                  <a:pt x="4838153" y="1143496"/>
                  <a:pt x="4836913" y="1143496"/>
                </a:cubicBezTo>
                <a:close/>
                <a:moveTo>
                  <a:pt x="5035506" y="1141171"/>
                </a:moveTo>
                <a:cubicBezTo>
                  <a:pt x="5038296" y="1141481"/>
                  <a:pt x="5041552" y="1142256"/>
                  <a:pt x="5045273" y="1143496"/>
                </a:cubicBezTo>
                <a:cubicBezTo>
                  <a:pt x="5055194" y="1148458"/>
                  <a:pt x="5060156" y="1158379"/>
                  <a:pt x="5060156" y="1173262"/>
                </a:cubicBezTo>
                <a:cubicBezTo>
                  <a:pt x="5055194" y="1183184"/>
                  <a:pt x="5052714" y="1190625"/>
                  <a:pt x="5052714" y="1195586"/>
                </a:cubicBezTo>
                <a:cubicBezTo>
                  <a:pt x="5052714" y="1200548"/>
                  <a:pt x="5052714" y="1203028"/>
                  <a:pt x="5052714" y="1203028"/>
                </a:cubicBezTo>
                <a:cubicBezTo>
                  <a:pt x="5047753" y="1207989"/>
                  <a:pt x="5044032" y="1210469"/>
                  <a:pt x="5041552" y="1210469"/>
                </a:cubicBezTo>
                <a:cubicBezTo>
                  <a:pt x="5039072" y="1210469"/>
                  <a:pt x="5037831" y="1207989"/>
                  <a:pt x="5037831" y="1203028"/>
                </a:cubicBezTo>
                <a:cubicBezTo>
                  <a:pt x="5037831" y="1183184"/>
                  <a:pt x="5025429" y="1173262"/>
                  <a:pt x="5000624" y="1173262"/>
                </a:cubicBezTo>
                <a:cubicBezTo>
                  <a:pt x="4995663" y="1173262"/>
                  <a:pt x="4993183" y="1170782"/>
                  <a:pt x="4993183" y="1165821"/>
                </a:cubicBezTo>
                <a:cubicBezTo>
                  <a:pt x="4993183" y="1160859"/>
                  <a:pt x="4995663" y="1157139"/>
                  <a:pt x="5000624" y="1154659"/>
                </a:cubicBezTo>
                <a:cubicBezTo>
                  <a:pt x="5005586" y="1152178"/>
                  <a:pt x="5008066" y="1153418"/>
                  <a:pt x="5008066" y="1158379"/>
                </a:cubicBezTo>
                <a:cubicBezTo>
                  <a:pt x="5013027" y="1158379"/>
                  <a:pt x="5017987" y="1155899"/>
                  <a:pt x="5022949" y="1150938"/>
                </a:cubicBezTo>
                <a:cubicBezTo>
                  <a:pt x="5022949" y="1143497"/>
                  <a:pt x="5027134" y="1140241"/>
                  <a:pt x="5035506" y="1141171"/>
                </a:cubicBezTo>
                <a:close/>
                <a:moveTo>
                  <a:pt x="5722441" y="1136055"/>
                </a:moveTo>
                <a:lnTo>
                  <a:pt x="5729882" y="1150938"/>
                </a:lnTo>
                <a:lnTo>
                  <a:pt x="5729882" y="1158379"/>
                </a:lnTo>
                <a:close/>
                <a:moveTo>
                  <a:pt x="5246191" y="1136055"/>
                </a:moveTo>
                <a:cubicBezTo>
                  <a:pt x="5246191" y="1136055"/>
                  <a:pt x="5248671" y="1138535"/>
                  <a:pt x="5253632" y="1143496"/>
                </a:cubicBezTo>
                <a:lnTo>
                  <a:pt x="5253632" y="1150938"/>
                </a:lnTo>
                <a:cubicBezTo>
                  <a:pt x="5248671" y="1150938"/>
                  <a:pt x="5244950" y="1148458"/>
                  <a:pt x="5242470" y="1143496"/>
                </a:cubicBezTo>
                <a:cubicBezTo>
                  <a:pt x="5239990" y="1138535"/>
                  <a:pt x="5241229" y="1136055"/>
                  <a:pt x="5246191" y="1136055"/>
                </a:cubicBezTo>
                <a:close/>
                <a:moveTo>
                  <a:pt x="1317129" y="1136055"/>
                </a:moveTo>
                <a:cubicBezTo>
                  <a:pt x="1322090" y="1145976"/>
                  <a:pt x="1317129" y="1153418"/>
                  <a:pt x="1302246" y="1158379"/>
                </a:cubicBezTo>
                <a:cubicBezTo>
                  <a:pt x="1292324" y="1163341"/>
                  <a:pt x="1287363" y="1168301"/>
                  <a:pt x="1287363" y="1173262"/>
                </a:cubicBezTo>
                <a:cubicBezTo>
                  <a:pt x="1282402" y="1178223"/>
                  <a:pt x="1274961" y="1180703"/>
                  <a:pt x="1265039" y="1180703"/>
                </a:cubicBezTo>
                <a:cubicBezTo>
                  <a:pt x="1265039" y="1180703"/>
                  <a:pt x="1268760" y="1175742"/>
                  <a:pt x="1276201" y="1165821"/>
                </a:cubicBezTo>
                <a:cubicBezTo>
                  <a:pt x="1283642" y="1155899"/>
                  <a:pt x="1288603" y="1150938"/>
                  <a:pt x="1291084" y="1150938"/>
                </a:cubicBezTo>
                <a:cubicBezTo>
                  <a:pt x="1293564" y="1150938"/>
                  <a:pt x="1297285" y="1148458"/>
                  <a:pt x="1302246" y="1143496"/>
                </a:cubicBezTo>
                <a:cubicBezTo>
                  <a:pt x="1307207" y="1138535"/>
                  <a:pt x="1312168" y="1136055"/>
                  <a:pt x="1317129" y="1136055"/>
                </a:cubicBezTo>
                <a:close/>
                <a:moveTo>
                  <a:pt x="803672" y="1136055"/>
                </a:moveTo>
                <a:cubicBezTo>
                  <a:pt x="803672" y="1136055"/>
                  <a:pt x="804912" y="1136055"/>
                  <a:pt x="807392" y="1136055"/>
                </a:cubicBezTo>
                <a:cubicBezTo>
                  <a:pt x="809873" y="1136055"/>
                  <a:pt x="809873" y="1137296"/>
                  <a:pt x="807392" y="1139776"/>
                </a:cubicBezTo>
                <a:cubicBezTo>
                  <a:pt x="804912" y="1142256"/>
                  <a:pt x="803672" y="1143496"/>
                  <a:pt x="803672" y="1143496"/>
                </a:cubicBezTo>
                <a:cubicBezTo>
                  <a:pt x="803672" y="1143496"/>
                  <a:pt x="803672" y="1141016"/>
                  <a:pt x="803672" y="1136055"/>
                </a:cubicBezTo>
                <a:close/>
                <a:moveTo>
                  <a:pt x="4874120" y="1128614"/>
                </a:moveTo>
                <a:cubicBezTo>
                  <a:pt x="4879082" y="1128614"/>
                  <a:pt x="4884042" y="1131094"/>
                  <a:pt x="4889003" y="1136055"/>
                </a:cubicBezTo>
                <a:cubicBezTo>
                  <a:pt x="4893965" y="1141016"/>
                  <a:pt x="4896445" y="1143496"/>
                  <a:pt x="4896445" y="1143496"/>
                </a:cubicBezTo>
                <a:lnTo>
                  <a:pt x="4881562" y="1143496"/>
                </a:lnTo>
                <a:cubicBezTo>
                  <a:pt x="4876601" y="1138535"/>
                  <a:pt x="4874120" y="1133575"/>
                  <a:pt x="4874120" y="1128614"/>
                </a:cubicBezTo>
                <a:close/>
                <a:moveTo>
                  <a:pt x="4755058" y="1128614"/>
                </a:moveTo>
                <a:cubicBezTo>
                  <a:pt x="4755058" y="1128614"/>
                  <a:pt x="4756299" y="1129854"/>
                  <a:pt x="4758779" y="1132334"/>
                </a:cubicBezTo>
                <a:cubicBezTo>
                  <a:pt x="4761259" y="1134814"/>
                  <a:pt x="4764979" y="1136055"/>
                  <a:pt x="4769941" y="1136055"/>
                </a:cubicBezTo>
                <a:lnTo>
                  <a:pt x="4762499" y="1128614"/>
                </a:lnTo>
                <a:close/>
                <a:moveTo>
                  <a:pt x="1101328" y="1128614"/>
                </a:moveTo>
                <a:cubicBezTo>
                  <a:pt x="1101328" y="1128614"/>
                  <a:pt x="1098847" y="1131094"/>
                  <a:pt x="1093887" y="1136055"/>
                </a:cubicBezTo>
                <a:lnTo>
                  <a:pt x="1086445" y="1136055"/>
                </a:lnTo>
                <a:close/>
                <a:moveTo>
                  <a:pt x="4963417" y="1106289"/>
                </a:moveTo>
                <a:cubicBezTo>
                  <a:pt x="4968379" y="1106289"/>
                  <a:pt x="4970859" y="1108769"/>
                  <a:pt x="4970859" y="1113731"/>
                </a:cubicBezTo>
                <a:lnTo>
                  <a:pt x="4970859" y="1121172"/>
                </a:lnTo>
                <a:cubicBezTo>
                  <a:pt x="4970859" y="1121172"/>
                  <a:pt x="4968379" y="1118692"/>
                  <a:pt x="4963417" y="1113731"/>
                </a:cubicBezTo>
                <a:close/>
                <a:moveTo>
                  <a:pt x="5268515" y="1104894"/>
                </a:moveTo>
                <a:cubicBezTo>
                  <a:pt x="5275956" y="1105824"/>
                  <a:pt x="5283398" y="1113731"/>
                  <a:pt x="5290839" y="1128614"/>
                </a:cubicBezTo>
                <a:cubicBezTo>
                  <a:pt x="5295801" y="1133575"/>
                  <a:pt x="5300761" y="1141016"/>
                  <a:pt x="5305722" y="1150938"/>
                </a:cubicBezTo>
                <a:cubicBezTo>
                  <a:pt x="5310683" y="1150938"/>
                  <a:pt x="5314404" y="1153418"/>
                  <a:pt x="5316884" y="1158379"/>
                </a:cubicBezTo>
                <a:cubicBezTo>
                  <a:pt x="5319364" y="1163341"/>
                  <a:pt x="5320605" y="1165821"/>
                  <a:pt x="5320605" y="1165821"/>
                </a:cubicBezTo>
                <a:cubicBezTo>
                  <a:pt x="5320605" y="1170782"/>
                  <a:pt x="5324326" y="1176983"/>
                  <a:pt x="5331767" y="1184424"/>
                </a:cubicBezTo>
                <a:cubicBezTo>
                  <a:pt x="5339208" y="1191866"/>
                  <a:pt x="5346650" y="1200548"/>
                  <a:pt x="5354091" y="1210469"/>
                </a:cubicBezTo>
                <a:cubicBezTo>
                  <a:pt x="5361533" y="1220391"/>
                  <a:pt x="5365253" y="1227832"/>
                  <a:pt x="5365253" y="1232793"/>
                </a:cubicBezTo>
                <a:cubicBezTo>
                  <a:pt x="5365253" y="1237755"/>
                  <a:pt x="5367733" y="1240235"/>
                  <a:pt x="5372695" y="1240235"/>
                </a:cubicBezTo>
                <a:cubicBezTo>
                  <a:pt x="5377656" y="1240235"/>
                  <a:pt x="5382616" y="1245196"/>
                  <a:pt x="5387577" y="1255118"/>
                </a:cubicBezTo>
                <a:cubicBezTo>
                  <a:pt x="5392539" y="1274961"/>
                  <a:pt x="5407422" y="1292325"/>
                  <a:pt x="5432226" y="1307207"/>
                </a:cubicBezTo>
                <a:lnTo>
                  <a:pt x="5432226" y="1314649"/>
                </a:lnTo>
                <a:lnTo>
                  <a:pt x="5424785" y="1322090"/>
                </a:lnTo>
                <a:lnTo>
                  <a:pt x="5417343" y="1322090"/>
                </a:lnTo>
                <a:cubicBezTo>
                  <a:pt x="5417343" y="1322090"/>
                  <a:pt x="5417343" y="1320850"/>
                  <a:pt x="5417343" y="1318369"/>
                </a:cubicBezTo>
                <a:cubicBezTo>
                  <a:pt x="5417343" y="1315889"/>
                  <a:pt x="5416102" y="1314649"/>
                  <a:pt x="5413622" y="1314649"/>
                </a:cubicBezTo>
                <a:cubicBezTo>
                  <a:pt x="5411142" y="1314649"/>
                  <a:pt x="5409902" y="1313408"/>
                  <a:pt x="5409902" y="1310928"/>
                </a:cubicBezTo>
                <a:cubicBezTo>
                  <a:pt x="5409902" y="1308448"/>
                  <a:pt x="5409902" y="1304727"/>
                  <a:pt x="5409902" y="1299766"/>
                </a:cubicBezTo>
                <a:cubicBezTo>
                  <a:pt x="5409902" y="1294805"/>
                  <a:pt x="5406181" y="1291084"/>
                  <a:pt x="5398740" y="1288604"/>
                </a:cubicBezTo>
                <a:cubicBezTo>
                  <a:pt x="5391298" y="1286123"/>
                  <a:pt x="5387577" y="1284883"/>
                  <a:pt x="5387577" y="1284883"/>
                </a:cubicBezTo>
                <a:lnTo>
                  <a:pt x="5380136" y="1284883"/>
                </a:lnTo>
                <a:lnTo>
                  <a:pt x="5372695" y="1270000"/>
                </a:lnTo>
                <a:cubicBezTo>
                  <a:pt x="5367733" y="1265039"/>
                  <a:pt x="5365253" y="1260079"/>
                  <a:pt x="5365253" y="1255118"/>
                </a:cubicBezTo>
                <a:cubicBezTo>
                  <a:pt x="5365253" y="1250156"/>
                  <a:pt x="5364013" y="1246435"/>
                  <a:pt x="5361533" y="1243955"/>
                </a:cubicBezTo>
                <a:cubicBezTo>
                  <a:pt x="5359052" y="1241475"/>
                  <a:pt x="5357812" y="1240235"/>
                  <a:pt x="5357812" y="1240235"/>
                </a:cubicBezTo>
                <a:cubicBezTo>
                  <a:pt x="5352851" y="1240235"/>
                  <a:pt x="5350370" y="1237755"/>
                  <a:pt x="5350370" y="1232793"/>
                </a:cubicBezTo>
                <a:cubicBezTo>
                  <a:pt x="5350370" y="1227832"/>
                  <a:pt x="5349130" y="1224111"/>
                  <a:pt x="5346650" y="1221631"/>
                </a:cubicBezTo>
                <a:cubicBezTo>
                  <a:pt x="5344170" y="1219151"/>
                  <a:pt x="5342929" y="1215430"/>
                  <a:pt x="5342929" y="1210469"/>
                </a:cubicBezTo>
                <a:lnTo>
                  <a:pt x="5335488" y="1203028"/>
                </a:lnTo>
                <a:lnTo>
                  <a:pt x="5320605" y="1180703"/>
                </a:lnTo>
                <a:lnTo>
                  <a:pt x="5305722" y="1158379"/>
                </a:lnTo>
                <a:lnTo>
                  <a:pt x="5298281" y="1150938"/>
                </a:lnTo>
                <a:cubicBezTo>
                  <a:pt x="5298281" y="1150938"/>
                  <a:pt x="5292080" y="1144737"/>
                  <a:pt x="5279677" y="1132334"/>
                </a:cubicBezTo>
                <a:cubicBezTo>
                  <a:pt x="5267274" y="1119932"/>
                  <a:pt x="5261074" y="1111251"/>
                  <a:pt x="5261074" y="1106289"/>
                </a:cubicBezTo>
                <a:cubicBezTo>
                  <a:pt x="5263554" y="1105049"/>
                  <a:pt x="5266034" y="1104584"/>
                  <a:pt x="5268515" y="1104894"/>
                </a:cubicBezTo>
                <a:close/>
                <a:moveTo>
                  <a:pt x="4680644" y="1098848"/>
                </a:moveTo>
                <a:cubicBezTo>
                  <a:pt x="4690565" y="1103809"/>
                  <a:pt x="4695527" y="1107530"/>
                  <a:pt x="4695527" y="1110010"/>
                </a:cubicBezTo>
                <a:cubicBezTo>
                  <a:pt x="4695527" y="1112490"/>
                  <a:pt x="4698007" y="1116211"/>
                  <a:pt x="4702968" y="1121172"/>
                </a:cubicBezTo>
                <a:cubicBezTo>
                  <a:pt x="4717851" y="1131094"/>
                  <a:pt x="4725292" y="1131094"/>
                  <a:pt x="4725292" y="1121172"/>
                </a:cubicBezTo>
                <a:cubicBezTo>
                  <a:pt x="4725292" y="1121172"/>
                  <a:pt x="4720331" y="1117451"/>
                  <a:pt x="4710410" y="1110010"/>
                </a:cubicBezTo>
                <a:cubicBezTo>
                  <a:pt x="4700488" y="1102569"/>
                  <a:pt x="4690565" y="1098848"/>
                  <a:pt x="4680644" y="1098848"/>
                </a:cubicBezTo>
                <a:close/>
                <a:moveTo>
                  <a:pt x="937617" y="1098848"/>
                </a:moveTo>
                <a:lnTo>
                  <a:pt x="937617" y="1121172"/>
                </a:lnTo>
                <a:lnTo>
                  <a:pt x="930176" y="1136055"/>
                </a:lnTo>
                <a:lnTo>
                  <a:pt x="930176" y="1121172"/>
                </a:lnTo>
                <a:close/>
                <a:moveTo>
                  <a:pt x="632519" y="1098848"/>
                </a:moveTo>
                <a:cubicBezTo>
                  <a:pt x="632519" y="1098848"/>
                  <a:pt x="632519" y="1101328"/>
                  <a:pt x="632519" y="1106289"/>
                </a:cubicBezTo>
                <a:lnTo>
                  <a:pt x="625078" y="1106289"/>
                </a:lnTo>
                <a:cubicBezTo>
                  <a:pt x="625078" y="1101328"/>
                  <a:pt x="627558" y="1098848"/>
                  <a:pt x="632519" y="1098848"/>
                </a:cubicBezTo>
                <a:close/>
                <a:moveTo>
                  <a:pt x="998776" y="1094430"/>
                </a:moveTo>
                <a:cubicBezTo>
                  <a:pt x="999551" y="1094275"/>
                  <a:pt x="1000249" y="1094508"/>
                  <a:pt x="1000869" y="1095127"/>
                </a:cubicBezTo>
                <a:cubicBezTo>
                  <a:pt x="1003349" y="1097607"/>
                  <a:pt x="999629" y="1103809"/>
                  <a:pt x="989707" y="1113731"/>
                </a:cubicBezTo>
                <a:cubicBezTo>
                  <a:pt x="979785" y="1123652"/>
                  <a:pt x="973584" y="1131094"/>
                  <a:pt x="971103" y="1136055"/>
                </a:cubicBezTo>
                <a:cubicBezTo>
                  <a:pt x="968623" y="1141016"/>
                  <a:pt x="966142" y="1139776"/>
                  <a:pt x="963662" y="1132334"/>
                </a:cubicBezTo>
                <a:cubicBezTo>
                  <a:pt x="961181" y="1124893"/>
                  <a:pt x="962421" y="1121172"/>
                  <a:pt x="967383" y="1121172"/>
                </a:cubicBezTo>
                <a:lnTo>
                  <a:pt x="989707" y="1106289"/>
                </a:lnTo>
                <a:cubicBezTo>
                  <a:pt x="993427" y="1098849"/>
                  <a:pt x="996451" y="1094895"/>
                  <a:pt x="998776" y="1094430"/>
                </a:cubicBezTo>
                <a:close/>
                <a:moveTo>
                  <a:pt x="1451074" y="1091407"/>
                </a:moveTo>
                <a:lnTo>
                  <a:pt x="1458515" y="1098848"/>
                </a:lnTo>
                <a:cubicBezTo>
                  <a:pt x="1453554" y="1118692"/>
                  <a:pt x="1433711" y="1136055"/>
                  <a:pt x="1398984" y="1150938"/>
                </a:cubicBezTo>
                <a:cubicBezTo>
                  <a:pt x="1389062" y="1155899"/>
                  <a:pt x="1384101" y="1160859"/>
                  <a:pt x="1384101" y="1165821"/>
                </a:cubicBezTo>
                <a:cubicBezTo>
                  <a:pt x="1384101" y="1165821"/>
                  <a:pt x="1384101" y="1167061"/>
                  <a:pt x="1384101" y="1169541"/>
                </a:cubicBezTo>
                <a:cubicBezTo>
                  <a:pt x="1384101" y="1172021"/>
                  <a:pt x="1381621" y="1173262"/>
                  <a:pt x="1376660" y="1173262"/>
                </a:cubicBezTo>
                <a:cubicBezTo>
                  <a:pt x="1376660" y="1168301"/>
                  <a:pt x="1376660" y="1163341"/>
                  <a:pt x="1376660" y="1158379"/>
                </a:cubicBezTo>
                <a:cubicBezTo>
                  <a:pt x="1381621" y="1153418"/>
                  <a:pt x="1382861" y="1149697"/>
                  <a:pt x="1380381" y="1147217"/>
                </a:cubicBezTo>
                <a:cubicBezTo>
                  <a:pt x="1379140" y="1145977"/>
                  <a:pt x="1377590" y="1145047"/>
                  <a:pt x="1375730" y="1144427"/>
                </a:cubicBezTo>
                <a:lnTo>
                  <a:pt x="1373559" y="1144117"/>
                </a:lnTo>
                <a:lnTo>
                  <a:pt x="1376660" y="1143496"/>
                </a:lnTo>
                <a:lnTo>
                  <a:pt x="1391543" y="1128614"/>
                </a:lnTo>
                <a:cubicBezTo>
                  <a:pt x="1391543" y="1123652"/>
                  <a:pt x="1394023" y="1121172"/>
                  <a:pt x="1398984" y="1121172"/>
                </a:cubicBezTo>
                <a:cubicBezTo>
                  <a:pt x="1403945" y="1126134"/>
                  <a:pt x="1406425" y="1128614"/>
                  <a:pt x="1406425" y="1128614"/>
                </a:cubicBezTo>
                <a:cubicBezTo>
                  <a:pt x="1411386" y="1133575"/>
                  <a:pt x="1418828" y="1128614"/>
                  <a:pt x="1428750" y="1113731"/>
                </a:cubicBezTo>
                <a:close/>
                <a:moveTo>
                  <a:pt x="5223867" y="1076524"/>
                </a:moveTo>
                <a:lnTo>
                  <a:pt x="5246191" y="1076524"/>
                </a:lnTo>
                <a:lnTo>
                  <a:pt x="5231308" y="1091407"/>
                </a:lnTo>
                <a:cubicBezTo>
                  <a:pt x="5226347" y="1081485"/>
                  <a:pt x="5223867" y="1076524"/>
                  <a:pt x="5223867" y="1076524"/>
                </a:cubicBezTo>
                <a:close/>
                <a:moveTo>
                  <a:pt x="5313163" y="1069082"/>
                </a:moveTo>
                <a:cubicBezTo>
                  <a:pt x="5313163" y="1074044"/>
                  <a:pt x="5313163" y="1076524"/>
                  <a:pt x="5313163" y="1076524"/>
                </a:cubicBezTo>
                <a:cubicBezTo>
                  <a:pt x="5313163" y="1076524"/>
                  <a:pt x="5310683" y="1076524"/>
                  <a:pt x="5305722" y="1076524"/>
                </a:cubicBezTo>
                <a:cubicBezTo>
                  <a:pt x="5305722" y="1076524"/>
                  <a:pt x="5305722" y="1075283"/>
                  <a:pt x="5305722" y="1072803"/>
                </a:cubicBezTo>
                <a:cubicBezTo>
                  <a:pt x="5305722" y="1070323"/>
                  <a:pt x="5308202" y="1069082"/>
                  <a:pt x="5313163" y="1069082"/>
                </a:cubicBezTo>
                <a:close/>
                <a:moveTo>
                  <a:pt x="4658320" y="1069082"/>
                </a:moveTo>
                <a:cubicBezTo>
                  <a:pt x="4653358" y="1069082"/>
                  <a:pt x="4653358" y="1074044"/>
                  <a:pt x="4658320" y="1083965"/>
                </a:cubicBezTo>
                <a:cubicBezTo>
                  <a:pt x="4658320" y="1088926"/>
                  <a:pt x="4660800" y="1091407"/>
                  <a:pt x="4665761" y="1091407"/>
                </a:cubicBezTo>
                <a:cubicBezTo>
                  <a:pt x="4670722" y="1091407"/>
                  <a:pt x="4673202" y="1088926"/>
                  <a:pt x="4673202" y="1083965"/>
                </a:cubicBezTo>
                <a:cubicBezTo>
                  <a:pt x="4678164" y="1074044"/>
                  <a:pt x="4673202" y="1069082"/>
                  <a:pt x="4658320" y="1069082"/>
                </a:cubicBezTo>
                <a:close/>
                <a:moveTo>
                  <a:pt x="5342929" y="1061641"/>
                </a:moveTo>
                <a:cubicBezTo>
                  <a:pt x="5342929" y="1061641"/>
                  <a:pt x="5342929" y="1064121"/>
                  <a:pt x="5342929" y="1069082"/>
                </a:cubicBezTo>
                <a:cubicBezTo>
                  <a:pt x="5347890" y="1074044"/>
                  <a:pt x="5352851" y="1079004"/>
                  <a:pt x="5357812" y="1083965"/>
                </a:cubicBezTo>
                <a:lnTo>
                  <a:pt x="5357812" y="1091407"/>
                </a:lnTo>
                <a:cubicBezTo>
                  <a:pt x="5352851" y="1101328"/>
                  <a:pt x="5355332" y="1111251"/>
                  <a:pt x="5365253" y="1121172"/>
                </a:cubicBezTo>
                <a:cubicBezTo>
                  <a:pt x="5375175" y="1136055"/>
                  <a:pt x="5380136" y="1143496"/>
                  <a:pt x="5380136" y="1143496"/>
                </a:cubicBezTo>
                <a:cubicBezTo>
                  <a:pt x="5380136" y="1153418"/>
                  <a:pt x="5375175" y="1153418"/>
                  <a:pt x="5365253" y="1143496"/>
                </a:cubicBezTo>
                <a:lnTo>
                  <a:pt x="5342929" y="1113731"/>
                </a:lnTo>
                <a:cubicBezTo>
                  <a:pt x="5337968" y="1103809"/>
                  <a:pt x="5335488" y="1098848"/>
                  <a:pt x="5335488" y="1098848"/>
                </a:cubicBezTo>
                <a:cubicBezTo>
                  <a:pt x="5335488" y="1098848"/>
                  <a:pt x="5337968" y="1096368"/>
                  <a:pt x="5342929" y="1091407"/>
                </a:cubicBezTo>
                <a:lnTo>
                  <a:pt x="5342929" y="1083965"/>
                </a:lnTo>
                <a:cubicBezTo>
                  <a:pt x="5337968" y="1083965"/>
                  <a:pt x="5335488" y="1082725"/>
                  <a:pt x="5335488" y="1080244"/>
                </a:cubicBezTo>
                <a:cubicBezTo>
                  <a:pt x="5335488" y="1077764"/>
                  <a:pt x="5335488" y="1074044"/>
                  <a:pt x="5335488" y="1069082"/>
                </a:cubicBezTo>
                <a:cubicBezTo>
                  <a:pt x="5340449" y="1064121"/>
                  <a:pt x="5342929" y="1061641"/>
                  <a:pt x="5342929" y="1061641"/>
                </a:cubicBezTo>
                <a:close/>
                <a:moveTo>
                  <a:pt x="5268515" y="1061641"/>
                </a:moveTo>
                <a:lnTo>
                  <a:pt x="5283398" y="1061641"/>
                </a:lnTo>
                <a:lnTo>
                  <a:pt x="5283398" y="1069082"/>
                </a:lnTo>
                <a:close/>
                <a:moveTo>
                  <a:pt x="1235273" y="1061641"/>
                </a:moveTo>
                <a:lnTo>
                  <a:pt x="1227832" y="1076524"/>
                </a:lnTo>
                <a:cubicBezTo>
                  <a:pt x="1227832" y="1071562"/>
                  <a:pt x="1227832" y="1069082"/>
                  <a:pt x="1227832" y="1069082"/>
                </a:cubicBezTo>
                <a:cubicBezTo>
                  <a:pt x="1227832" y="1069082"/>
                  <a:pt x="1229072" y="1067842"/>
                  <a:pt x="1231552" y="1065362"/>
                </a:cubicBezTo>
                <a:cubicBezTo>
                  <a:pt x="1234033" y="1062882"/>
                  <a:pt x="1235273" y="1061641"/>
                  <a:pt x="1235273" y="1061641"/>
                </a:cubicBezTo>
                <a:close/>
                <a:moveTo>
                  <a:pt x="1174347" y="1059316"/>
                </a:moveTo>
                <a:cubicBezTo>
                  <a:pt x="1175277" y="1059625"/>
                  <a:pt x="1175742" y="1060401"/>
                  <a:pt x="1175742" y="1061641"/>
                </a:cubicBezTo>
                <a:lnTo>
                  <a:pt x="1175742" y="1069082"/>
                </a:lnTo>
                <a:cubicBezTo>
                  <a:pt x="1175742" y="1069082"/>
                  <a:pt x="1169541" y="1072803"/>
                  <a:pt x="1157138" y="1080244"/>
                </a:cubicBezTo>
                <a:cubicBezTo>
                  <a:pt x="1144736" y="1087686"/>
                  <a:pt x="1138535" y="1093887"/>
                  <a:pt x="1138535" y="1098848"/>
                </a:cubicBezTo>
                <a:cubicBezTo>
                  <a:pt x="1138535" y="1103809"/>
                  <a:pt x="1136055" y="1107530"/>
                  <a:pt x="1131094" y="1110010"/>
                </a:cubicBezTo>
                <a:cubicBezTo>
                  <a:pt x="1126132" y="1112490"/>
                  <a:pt x="1126132" y="1116211"/>
                  <a:pt x="1131094" y="1121172"/>
                </a:cubicBezTo>
                <a:cubicBezTo>
                  <a:pt x="1131094" y="1121172"/>
                  <a:pt x="1133574" y="1121172"/>
                  <a:pt x="1138535" y="1121172"/>
                </a:cubicBezTo>
                <a:cubicBezTo>
                  <a:pt x="1148457" y="1101328"/>
                  <a:pt x="1160859" y="1096368"/>
                  <a:pt x="1175742" y="1106289"/>
                </a:cubicBezTo>
                <a:cubicBezTo>
                  <a:pt x="1175742" y="1106289"/>
                  <a:pt x="1174502" y="1106289"/>
                  <a:pt x="1172021" y="1106289"/>
                </a:cubicBezTo>
                <a:cubicBezTo>
                  <a:pt x="1169541" y="1106289"/>
                  <a:pt x="1164580" y="1108769"/>
                  <a:pt x="1157138" y="1113731"/>
                </a:cubicBezTo>
                <a:cubicBezTo>
                  <a:pt x="1149697" y="1118692"/>
                  <a:pt x="1145976" y="1123652"/>
                  <a:pt x="1145976" y="1128614"/>
                </a:cubicBezTo>
                <a:lnTo>
                  <a:pt x="1138535" y="1128614"/>
                </a:lnTo>
                <a:lnTo>
                  <a:pt x="1123652" y="1158379"/>
                </a:lnTo>
                <a:lnTo>
                  <a:pt x="1123652" y="1165821"/>
                </a:lnTo>
                <a:lnTo>
                  <a:pt x="1108769" y="1173262"/>
                </a:lnTo>
                <a:cubicBezTo>
                  <a:pt x="1113730" y="1178223"/>
                  <a:pt x="1116211" y="1180703"/>
                  <a:pt x="1116211" y="1180703"/>
                </a:cubicBezTo>
                <a:cubicBezTo>
                  <a:pt x="1116211" y="1180703"/>
                  <a:pt x="1121172" y="1178223"/>
                  <a:pt x="1131094" y="1173262"/>
                </a:cubicBezTo>
                <a:cubicBezTo>
                  <a:pt x="1136055" y="1168301"/>
                  <a:pt x="1138535" y="1163341"/>
                  <a:pt x="1138535" y="1158379"/>
                </a:cubicBezTo>
                <a:cubicBezTo>
                  <a:pt x="1138535" y="1158379"/>
                  <a:pt x="1139775" y="1157139"/>
                  <a:pt x="1142256" y="1154659"/>
                </a:cubicBezTo>
                <a:cubicBezTo>
                  <a:pt x="1144736" y="1152178"/>
                  <a:pt x="1148457" y="1150938"/>
                  <a:pt x="1153418" y="1150938"/>
                </a:cubicBezTo>
                <a:cubicBezTo>
                  <a:pt x="1158379" y="1150938"/>
                  <a:pt x="1160859" y="1150938"/>
                  <a:pt x="1160859" y="1150938"/>
                </a:cubicBezTo>
                <a:lnTo>
                  <a:pt x="1183183" y="1143496"/>
                </a:lnTo>
                <a:lnTo>
                  <a:pt x="1198066" y="1136055"/>
                </a:lnTo>
                <a:cubicBezTo>
                  <a:pt x="1198066" y="1141016"/>
                  <a:pt x="1194345" y="1150938"/>
                  <a:pt x="1186904" y="1165821"/>
                </a:cubicBezTo>
                <a:cubicBezTo>
                  <a:pt x="1179463" y="1180703"/>
                  <a:pt x="1170781" y="1193106"/>
                  <a:pt x="1160859" y="1203028"/>
                </a:cubicBezTo>
                <a:cubicBezTo>
                  <a:pt x="1141015" y="1217910"/>
                  <a:pt x="1128613" y="1226593"/>
                  <a:pt x="1123652" y="1229073"/>
                </a:cubicBezTo>
                <a:cubicBezTo>
                  <a:pt x="1118691" y="1231553"/>
                  <a:pt x="1113730" y="1235273"/>
                  <a:pt x="1108769" y="1240235"/>
                </a:cubicBezTo>
                <a:lnTo>
                  <a:pt x="1116211" y="1255118"/>
                </a:lnTo>
                <a:lnTo>
                  <a:pt x="1116211" y="1262559"/>
                </a:lnTo>
                <a:lnTo>
                  <a:pt x="1101328" y="1255118"/>
                </a:lnTo>
                <a:cubicBezTo>
                  <a:pt x="1096367" y="1260079"/>
                  <a:pt x="1093887" y="1272481"/>
                  <a:pt x="1093887" y="1292325"/>
                </a:cubicBezTo>
                <a:cubicBezTo>
                  <a:pt x="1088925" y="1307207"/>
                  <a:pt x="1086445" y="1314649"/>
                  <a:pt x="1086445" y="1314649"/>
                </a:cubicBezTo>
                <a:cubicBezTo>
                  <a:pt x="1076523" y="1309688"/>
                  <a:pt x="1071562" y="1307207"/>
                  <a:pt x="1071562" y="1307207"/>
                </a:cubicBezTo>
                <a:cubicBezTo>
                  <a:pt x="1071562" y="1307207"/>
                  <a:pt x="1072802" y="1304727"/>
                  <a:pt x="1075283" y="1299766"/>
                </a:cubicBezTo>
                <a:cubicBezTo>
                  <a:pt x="1077763" y="1294805"/>
                  <a:pt x="1079004" y="1292325"/>
                  <a:pt x="1079004" y="1292325"/>
                </a:cubicBezTo>
                <a:cubicBezTo>
                  <a:pt x="1083965" y="1272481"/>
                  <a:pt x="1083965" y="1262559"/>
                  <a:pt x="1079004" y="1262559"/>
                </a:cubicBezTo>
                <a:cubicBezTo>
                  <a:pt x="1079004" y="1262559"/>
                  <a:pt x="1076523" y="1262559"/>
                  <a:pt x="1071562" y="1262559"/>
                </a:cubicBezTo>
                <a:cubicBezTo>
                  <a:pt x="1066601" y="1262559"/>
                  <a:pt x="1061640" y="1262559"/>
                  <a:pt x="1056679" y="1262559"/>
                </a:cubicBezTo>
                <a:lnTo>
                  <a:pt x="1049238" y="1262559"/>
                </a:lnTo>
                <a:cubicBezTo>
                  <a:pt x="1049238" y="1257598"/>
                  <a:pt x="1051718" y="1255118"/>
                  <a:pt x="1056679" y="1255118"/>
                </a:cubicBezTo>
                <a:cubicBezTo>
                  <a:pt x="1061640" y="1255118"/>
                  <a:pt x="1064121" y="1255118"/>
                  <a:pt x="1064121" y="1255118"/>
                </a:cubicBezTo>
                <a:cubicBezTo>
                  <a:pt x="1064121" y="1250156"/>
                  <a:pt x="1069082" y="1235273"/>
                  <a:pt x="1079004" y="1210469"/>
                </a:cubicBezTo>
                <a:cubicBezTo>
                  <a:pt x="1088925" y="1195586"/>
                  <a:pt x="1093887" y="1185665"/>
                  <a:pt x="1093887" y="1180703"/>
                </a:cubicBezTo>
                <a:cubicBezTo>
                  <a:pt x="1093887" y="1175742"/>
                  <a:pt x="1093887" y="1170782"/>
                  <a:pt x="1093887" y="1165821"/>
                </a:cubicBezTo>
                <a:cubicBezTo>
                  <a:pt x="1088925" y="1155899"/>
                  <a:pt x="1083965" y="1150938"/>
                  <a:pt x="1079004" y="1150938"/>
                </a:cubicBezTo>
                <a:cubicBezTo>
                  <a:pt x="1074043" y="1150938"/>
                  <a:pt x="1071562" y="1149697"/>
                  <a:pt x="1071562" y="1147217"/>
                </a:cubicBezTo>
                <a:cubicBezTo>
                  <a:pt x="1071562" y="1144737"/>
                  <a:pt x="1077763" y="1143496"/>
                  <a:pt x="1090166" y="1143496"/>
                </a:cubicBezTo>
                <a:cubicBezTo>
                  <a:pt x="1102568" y="1143496"/>
                  <a:pt x="1110010" y="1141016"/>
                  <a:pt x="1112490" y="1136055"/>
                </a:cubicBezTo>
                <a:cubicBezTo>
                  <a:pt x="1114970" y="1131094"/>
                  <a:pt x="1116211" y="1126134"/>
                  <a:pt x="1116211" y="1121172"/>
                </a:cubicBezTo>
                <a:cubicBezTo>
                  <a:pt x="1116211" y="1121172"/>
                  <a:pt x="1117451" y="1119932"/>
                  <a:pt x="1119931" y="1117451"/>
                </a:cubicBezTo>
                <a:cubicBezTo>
                  <a:pt x="1122412" y="1114971"/>
                  <a:pt x="1123652" y="1111251"/>
                  <a:pt x="1123652" y="1106289"/>
                </a:cubicBezTo>
                <a:cubicBezTo>
                  <a:pt x="1133574" y="1096368"/>
                  <a:pt x="1137295" y="1090166"/>
                  <a:pt x="1134814" y="1087686"/>
                </a:cubicBezTo>
                <a:cubicBezTo>
                  <a:pt x="1132334" y="1085206"/>
                  <a:pt x="1138535" y="1079004"/>
                  <a:pt x="1153418" y="1069082"/>
                </a:cubicBezTo>
                <a:cubicBezTo>
                  <a:pt x="1164580" y="1061642"/>
                  <a:pt x="1171556" y="1058385"/>
                  <a:pt x="1174347" y="1059316"/>
                </a:cubicBezTo>
                <a:close/>
                <a:moveTo>
                  <a:pt x="5030390" y="1054200"/>
                </a:moveTo>
                <a:lnTo>
                  <a:pt x="5052714" y="1061641"/>
                </a:lnTo>
                <a:cubicBezTo>
                  <a:pt x="5052714" y="1066602"/>
                  <a:pt x="5050234" y="1067842"/>
                  <a:pt x="5045273" y="1065362"/>
                </a:cubicBezTo>
                <a:cubicBezTo>
                  <a:pt x="5040311" y="1062882"/>
                  <a:pt x="5034111" y="1062882"/>
                  <a:pt x="5026669" y="1065362"/>
                </a:cubicBezTo>
                <a:cubicBezTo>
                  <a:pt x="5019228" y="1067842"/>
                  <a:pt x="5014267" y="1067842"/>
                  <a:pt x="5011786" y="1065362"/>
                </a:cubicBezTo>
                <a:cubicBezTo>
                  <a:pt x="5009306" y="1062882"/>
                  <a:pt x="5010546" y="1061641"/>
                  <a:pt x="5015507" y="1061641"/>
                </a:cubicBezTo>
                <a:cubicBezTo>
                  <a:pt x="5020468" y="1061641"/>
                  <a:pt x="5024189" y="1061641"/>
                  <a:pt x="5026669" y="1061641"/>
                </a:cubicBezTo>
                <a:cubicBezTo>
                  <a:pt x="5029149" y="1061641"/>
                  <a:pt x="5030390" y="1059161"/>
                  <a:pt x="5030390" y="1054200"/>
                </a:cubicBezTo>
                <a:close/>
                <a:moveTo>
                  <a:pt x="1317129" y="1054200"/>
                </a:moveTo>
                <a:lnTo>
                  <a:pt x="1324570" y="1054200"/>
                </a:lnTo>
                <a:lnTo>
                  <a:pt x="1324570" y="1061641"/>
                </a:lnTo>
                <a:close/>
                <a:moveTo>
                  <a:pt x="1309687" y="1046758"/>
                </a:moveTo>
                <a:lnTo>
                  <a:pt x="1302246" y="1054200"/>
                </a:lnTo>
                <a:cubicBezTo>
                  <a:pt x="1297285" y="1054200"/>
                  <a:pt x="1292324" y="1054200"/>
                  <a:pt x="1287363" y="1054200"/>
                </a:cubicBezTo>
                <a:close/>
                <a:moveTo>
                  <a:pt x="4792265" y="1039317"/>
                </a:moveTo>
                <a:cubicBezTo>
                  <a:pt x="4797226" y="1039317"/>
                  <a:pt x="4799706" y="1041797"/>
                  <a:pt x="4799706" y="1046758"/>
                </a:cubicBezTo>
                <a:lnTo>
                  <a:pt x="4777382" y="1054200"/>
                </a:lnTo>
                <a:cubicBezTo>
                  <a:pt x="4772421" y="1049238"/>
                  <a:pt x="4772421" y="1045518"/>
                  <a:pt x="4777382" y="1043037"/>
                </a:cubicBezTo>
                <a:cubicBezTo>
                  <a:pt x="4782343" y="1040557"/>
                  <a:pt x="4787304" y="1039317"/>
                  <a:pt x="4792265" y="1039317"/>
                </a:cubicBezTo>
                <a:close/>
                <a:moveTo>
                  <a:pt x="5035971" y="1034666"/>
                </a:moveTo>
                <a:cubicBezTo>
                  <a:pt x="5037212" y="1035286"/>
                  <a:pt x="5037831" y="1036836"/>
                  <a:pt x="5037831" y="1039317"/>
                </a:cubicBezTo>
                <a:cubicBezTo>
                  <a:pt x="5032870" y="1044278"/>
                  <a:pt x="5027910" y="1044278"/>
                  <a:pt x="5022949" y="1039317"/>
                </a:cubicBezTo>
                <a:cubicBezTo>
                  <a:pt x="5022949" y="1039317"/>
                  <a:pt x="5025429" y="1038076"/>
                  <a:pt x="5030390" y="1035596"/>
                </a:cubicBezTo>
                <a:cubicBezTo>
                  <a:pt x="5032871" y="1034356"/>
                  <a:pt x="5034731" y="1034046"/>
                  <a:pt x="5035971" y="1034666"/>
                </a:cubicBezTo>
                <a:close/>
                <a:moveTo>
                  <a:pt x="4894584" y="1034666"/>
                </a:moveTo>
                <a:cubicBezTo>
                  <a:pt x="4895824" y="1035286"/>
                  <a:pt x="4896445" y="1036836"/>
                  <a:pt x="4896445" y="1039317"/>
                </a:cubicBezTo>
                <a:cubicBezTo>
                  <a:pt x="4896445" y="1039317"/>
                  <a:pt x="4893965" y="1039317"/>
                  <a:pt x="4889003" y="1039317"/>
                </a:cubicBezTo>
                <a:lnTo>
                  <a:pt x="4881562" y="1039317"/>
                </a:lnTo>
                <a:cubicBezTo>
                  <a:pt x="4881562" y="1039317"/>
                  <a:pt x="4884042" y="1038076"/>
                  <a:pt x="4889003" y="1035596"/>
                </a:cubicBezTo>
                <a:cubicBezTo>
                  <a:pt x="4891484" y="1034356"/>
                  <a:pt x="4893344" y="1034046"/>
                  <a:pt x="4894584" y="1034666"/>
                </a:cubicBezTo>
                <a:close/>
                <a:moveTo>
                  <a:pt x="5305722" y="1031875"/>
                </a:moveTo>
                <a:lnTo>
                  <a:pt x="5320605" y="1046758"/>
                </a:lnTo>
                <a:lnTo>
                  <a:pt x="5313163" y="1046758"/>
                </a:lnTo>
                <a:close/>
                <a:moveTo>
                  <a:pt x="5171777" y="1031875"/>
                </a:moveTo>
                <a:lnTo>
                  <a:pt x="5186660" y="1039317"/>
                </a:lnTo>
                <a:cubicBezTo>
                  <a:pt x="5201542" y="1054200"/>
                  <a:pt x="5206504" y="1059161"/>
                  <a:pt x="5201542" y="1054200"/>
                </a:cubicBezTo>
                <a:cubicBezTo>
                  <a:pt x="5201542" y="1054200"/>
                  <a:pt x="5200302" y="1054200"/>
                  <a:pt x="5197822" y="1054200"/>
                </a:cubicBezTo>
                <a:cubicBezTo>
                  <a:pt x="5195342" y="1054200"/>
                  <a:pt x="5191621" y="1054200"/>
                  <a:pt x="5186660" y="1054200"/>
                </a:cubicBezTo>
                <a:cubicBezTo>
                  <a:pt x="5176738" y="1054200"/>
                  <a:pt x="5171777" y="1049238"/>
                  <a:pt x="5171777" y="1039317"/>
                </a:cubicBezTo>
                <a:close/>
                <a:moveTo>
                  <a:pt x="5328046" y="1024434"/>
                </a:moveTo>
                <a:cubicBezTo>
                  <a:pt x="5328046" y="1024434"/>
                  <a:pt x="5330526" y="1026914"/>
                  <a:pt x="5335488" y="1031875"/>
                </a:cubicBezTo>
                <a:lnTo>
                  <a:pt x="5342929" y="1039317"/>
                </a:lnTo>
                <a:cubicBezTo>
                  <a:pt x="5337968" y="1039317"/>
                  <a:pt x="5333008" y="1036837"/>
                  <a:pt x="5328046" y="1031875"/>
                </a:cubicBezTo>
                <a:close/>
                <a:moveTo>
                  <a:pt x="4807148" y="1016993"/>
                </a:moveTo>
                <a:cubicBezTo>
                  <a:pt x="4831952" y="1016993"/>
                  <a:pt x="4844355" y="1024434"/>
                  <a:pt x="4844355" y="1039317"/>
                </a:cubicBezTo>
                <a:cubicBezTo>
                  <a:pt x="4834433" y="1039317"/>
                  <a:pt x="4826992" y="1036837"/>
                  <a:pt x="4822031" y="1031875"/>
                </a:cubicBezTo>
                <a:close/>
                <a:moveTo>
                  <a:pt x="1458515" y="1016993"/>
                </a:moveTo>
                <a:lnTo>
                  <a:pt x="1473398" y="1016993"/>
                </a:lnTo>
                <a:cubicBezTo>
                  <a:pt x="1473398" y="1021954"/>
                  <a:pt x="1473398" y="1026914"/>
                  <a:pt x="1473398" y="1031875"/>
                </a:cubicBezTo>
                <a:cubicBezTo>
                  <a:pt x="1473398" y="1031875"/>
                  <a:pt x="1472158" y="1033116"/>
                  <a:pt x="1469677" y="1035596"/>
                </a:cubicBezTo>
                <a:cubicBezTo>
                  <a:pt x="1467197" y="1038076"/>
                  <a:pt x="1465957" y="1041797"/>
                  <a:pt x="1465957" y="1046758"/>
                </a:cubicBezTo>
                <a:cubicBezTo>
                  <a:pt x="1465957" y="1051719"/>
                  <a:pt x="1458515" y="1051719"/>
                  <a:pt x="1443632" y="1046758"/>
                </a:cubicBezTo>
                <a:cubicBezTo>
                  <a:pt x="1458515" y="1041797"/>
                  <a:pt x="1463476" y="1031875"/>
                  <a:pt x="1458515" y="1016993"/>
                </a:cubicBezTo>
                <a:close/>
                <a:moveTo>
                  <a:pt x="5145732" y="1009551"/>
                </a:moveTo>
                <a:cubicBezTo>
                  <a:pt x="5148212" y="1009551"/>
                  <a:pt x="5151933" y="1009551"/>
                  <a:pt x="5156894" y="1009551"/>
                </a:cubicBezTo>
                <a:lnTo>
                  <a:pt x="5156894" y="1016993"/>
                </a:lnTo>
                <a:cubicBezTo>
                  <a:pt x="5146972" y="1016993"/>
                  <a:pt x="5142011" y="1016993"/>
                  <a:pt x="5142011" y="1016993"/>
                </a:cubicBezTo>
                <a:cubicBezTo>
                  <a:pt x="5142011" y="1012031"/>
                  <a:pt x="5143252" y="1009551"/>
                  <a:pt x="5145732" y="1009551"/>
                </a:cubicBezTo>
                <a:close/>
                <a:moveTo>
                  <a:pt x="5283398" y="1002110"/>
                </a:moveTo>
                <a:lnTo>
                  <a:pt x="5290839" y="1009551"/>
                </a:lnTo>
                <a:cubicBezTo>
                  <a:pt x="5290839" y="1019473"/>
                  <a:pt x="5288359" y="1019473"/>
                  <a:pt x="5283398" y="1009551"/>
                </a:cubicBezTo>
                <a:close/>
                <a:moveTo>
                  <a:pt x="1309687" y="994668"/>
                </a:moveTo>
                <a:cubicBezTo>
                  <a:pt x="1309687" y="994668"/>
                  <a:pt x="1309687" y="995909"/>
                  <a:pt x="1309687" y="998389"/>
                </a:cubicBezTo>
                <a:cubicBezTo>
                  <a:pt x="1309687" y="1000869"/>
                  <a:pt x="1309687" y="1002110"/>
                  <a:pt x="1309687" y="1002110"/>
                </a:cubicBezTo>
                <a:cubicBezTo>
                  <a:pt x="1304726" y="1002110"/>
                  <a:pt x="1302246" y="1002110"/>
                  <a:pt x="1302246" y="1002110"/>
                </a:cubicBezTo>
                <a:cubicBezTo>
                  <a:pt x="1302246" y="1002110"/>
                  <a:pt x="1302246" y="1000869"/>
                  <a:pt x="1302246" y="998389"/>
                </a:cubicBezTo>
                <a:cubicBezTo>
                  <a:pt x="1302246" y="995909"/>
                  <a:pt x="1304726" y="994668"/>
                  <a:pt x="1309687" y="994668"/>
                </a:cubicBezTo>
                <a:close/>
                <a:moveTo>
                  <a:pt x="4611811" y="990017"/>
                </a:moveTo>
                <a:cubicBezTo>
                  <a:pt x="4611191" y="990017"/>
                  <a:pt x="4610571" y="990328"/>
                  <a:pt x="4609951" y="990948"/>
                </a:cubicBezTo>
                <a:cubicBezTo>
                  <a:pt x="4607470" y="993428"/>
                  <a:pt x="4607470" y="997148"/>
                  <a:pt x="4609951" y="1002110"/>
                </a:cubicBezTo>
                <a:cubicBezTo>
                  <a:pt x="4612431" y="1007071"/>
                  <a:pt x="4616151" y="1010792"/>
                  <a:pt x="4621113" y="1013272"/>
                </a:cubicBezTo>
                <a:cubicBezTo>
                  <a:pt x="4626074" y="1015752"/>
                  <a:pt x="4628554" y="1016993"/>
                  <a:pt x="4628554" y="1016993"/>
                </a:cubicBezTo>
                <a:cubicBezTo>
                  <a:pt x="4628554" y="1016993"/>
                  <a:pt x="4626074" y="1019473"/>
                  <a:pt x="4621113" y="1024434"/>
                </a:cubicBezTo>
                <a:cubicBezTo>
                  <a:pt x="4616151" y="1024434"/>
                  <a:pt x="4611191" y="1019473"/>
                  <a:pt x="4606230" y="1009551"/>
                </a:cubicBezTo>
                <a:cubicBezTo>
                  <a:pt x="4601269" y="1009551"/>
                  <a:pt x="4596308" y="1008310"/>
                  <a:pt x="4591347" y="1005830"/>
                </a:cubicBezTo>
                <a:cubicBezTo>
                  <a:pt x="4586386" y="1003350"/>
                  <a:pt x="4583906" y="1002110"/>
                  <a:pt x="4583906" y="1002110"/>
                </a:cubicBezTo>
                <a:lnTo>
                  <a:pt x="4583906" y="1009551"/>
                </a:lnTo>
                <a:cubicBezTo>
                  <a:pt x="4593827" y="1014512"/>
                  <a:pt x="4598788" y="1019473"/>
                  <a:pt x="4598788" y="1024434"/>
                </a:cubicBezTo>
                <a:cubicBezTo>
                  <a:pt x="4593827" y="1029395"/>
                  <a:pt x="4596308" y="1034355"/>
                  <a:pt x="4606230" y="1039317"/>
                </a:cubicBezTo>
                <a:cubicBezTo>
                  <a:pt x="4616151" y="1039317"/>
                  <a:pt x="4624833" y="1038076"/>
                  <a:pt x="4632275" y="1035596"/>
                </a:cubicBezTo>
                <a:cubicBezTo>
                  <a:pt x="4639716" y="1033116"/>
                  <a:pt x="4642196" y="1028155"/>
                  <a:pt x="4639716" y="1020713"/>
                </a:cubicBezTo>
                <a:cubicBezTo>
                  <a:pt x="4637236" y="1013272"/>
                  <a:pt x="4633515" y="1009551"/>
                  <a:pt x="4628554" y="1009551"/>
                </a:cubicBezTo>
                <a:cubicBezTo>
                  <a:pt x="4623593" y="1009551"/>
                  <a:pt x="4619872" y="1005830"/>
                  <a:pt x="4617392" y="998389"/>
                </a:cubicBezTo>
                <a:cubicBezTo>
                  <a:pt x="4615532" y="992808"/>
                  <a:pt x="4613671" y="990017"/>
                  <a:pt x="4611811" y="990017"/>
                </a:cubicBezTo>
                <a:close/>
                <a:moveTo>
                  <a:pt x="5134570" y="987227"/>
                </a:moveTo>
                <a:cubicBezTo>
                  <a:pt x="5139531" y="992188"/>
                  <a:pt x="5142011" y="994668"/>
                  <a:pt x="5142011" y="994668"/>
                </a:cubicBezTo>
                <a:cubicBezTo>
                  <a:pt x="5132090" y="999630"/>
                  <a:pt x="5119687" y="999630"/>
                  <a:pt x="5104804" y="994668"/>
                </a:cubicBezTo>
                <a:close/>
                <a:moveTo>
                  <a:pt x="5084960" y="975651"/>
                </a:moveTo>
                <a:lnTo>
                  <a:pt x="5084340" y="976065"/>
                </a:lnTo>
                <a:cubicBezTo>
                  <a:pt x="5083100" y="978545"/>
                  <a:pt x="5084960" y="982266"/>
                  <a:pt x="5089921" y="987227"/>
                </a:cubicBezTo>
                <a:lnTo>
                  <a:pt x="5075038" y="987227"/>
                </a:lnTo>
                <a:cubicBezTo>
                  <a:pt x="5065117" y="982266"/>
                  <a:pt x="5060156" y="979785"/>
                  <a:pt x="5060156" y="979785"/>
                </a:cubicBezTo>
                <a:close/>
                <a:moveTo>
                  <a:pt x="5097363" y="972344"/>
                </a:moveTo>
                <a:lnTo>
                  <a:pt x="5104804" y="972344"/>
                </a:lnTo>
                <a:lnTo>
                  <a:pt x="5084960" y="975651"/>
                </a:lnTo>
                <a:lnTo>
                  <a:pt x="5088526" y="973274"/>
                </a:lnTo>
                <a:cubicBezTo>
                  <a:pt x="5090696" y="972655"/>
                  <a:pt x="5093642" y="972344"/>
                  <a:pt x="5097363" y="972344"/>
                </a:cubicBezTo>
                <a:close/>
                <a:moveTo>
                  <a:pt x="4539257" y="972344"/>
                </a:moveTo>
                <a:lnTo>
                  <a:pt x="4524374" y="979785"/>
                </a:lnTo>
                <a:cubicBezTo>
                  <a:pt x="4524374" y="979785"/>
                  <a:pt x="4529336" y="979785"/>
                  <a:pt x="4539257" y="979785"/>
                </a:cubicBezTo>
                <a:cubicBezTo>
                  <a:pt x="4549179" y="979785"/>
                  <a:pt x="4554140" y="979785"/>
                  <a:pt x="4554140" y="979785"/>
                </a:cubicBezTo>
                <a:close/>
                <a:moveTo>
                  <a:pt x="1198066" y="972344"/>
                </a:moveTo>
                <a:cubicBezTo>
                  <a:pt x="1198066" y="977305"/>
                  <a:pt x="1200547" y="979785"/>
                  <a:pt x="1205508" y="979785"/>
                </a:cubicBezTo>
                <a:cubicBezTo>
                  <a:pt x="1195586" y="989707"/>
                  <a:pt x="1190625" y="989707"/>
                  <a:pt x="1190625" y="979785"/>
                </a:cubicBezTo>
                <a:close/>
                <a:moveTo>
                  <a:pt x="4926210" y="964903"/>
                </a:moveTo>
                <a:cubicBezTo>
                  <a:pt x="4926210" y="964903"/>
                  <a:pt x="4926210" y="967383"/>
                  <a:pt x="4926210" y="972344"/>
                </a:cubicBezTo>
                <a:cubicBezTo>
                  <a:pt x="4921249" y="972344"/>
                  <a:pt x="4918769" y="972344"/>
                  <a:pt x="4918769" y="972344"/>
                </a:cubicBezTo>
                <a:close/>
                <a:moveTo>
                  <a:pt x="4859238" y="957461"/>
                </a:moveTo>
                <a:lnTo>
                  <a:pt x="4866679" y="957461"/>
                </a:lnTo>
                <a:cubicBezTo>
                  <a:pt x="4866679" y="957461"/>
                  <a:pt x="4869159" y="957461"/>
                  <a:pt x="4874120" y="957461"/>
                </a:cubicBezTo>
                <a:cubicBezTo>
                  <a:pt x="4874120" y="962423"/>
                  <a:pt x="4874120" y="964903"/>
                  <a:pt x="4874120" y="964903"/>
                </a:cubicBezTo>
                <a:cubicBezTo>
                  <a:pt x="4874120" y="964903"/>
                  <a:pt x="4872880" y="964903"/>
                  <a:pt x="4870400" y="964903"/>
                </a:cubicBezTo>
                <a:cubicBezTo>
                  <a:pt x="4867920" y="964903"/>
                  <a:pt x="4865438" y="964903"/>
                  <a:pt x="4862958" y="964903"/>
                </a:cubicBezTo>
                <a:cubicBezTo>
                  <a:pt x="4860478" y="964903"/>
                  <a:pt x="4859238" y="962423"/>
                  <a:pt x="4859238" y="957461"/>
                </a:cubicBezTo>
                <a:close/>
                <a:moveTo>
                  <a:pt x="1305967" y="942578"/>
                </a:moveTo>
                <a:cubicBezTo>
                  <a:pt x="1318369" y="942578"/>
                  <a:pt x="1329531" y="942578"/>
                  <a:pt x="1339453" y="942578"/>
                </a:cubicBezTo>
                <a:cubicBezTo>
                  <a:pt x="1349375" y="942578"/>
                  <a:pt x="1354336" y="942578"/>
                  <a:pt x="1354336" y="942578"/>
                </a:cubicBezTo>
                <a:lnTo>
                  <a:pt x="1346894" y="950020"/>
                </a:lnTo>
                <a:cubicBezTo>
                  <a:pt x="1317129" y="950020"/>
                  <a:pt x="1289844" y="962423"/>
                  <a:pt x="1265039" y="987227"/>
                </a:cubicBezTo>
                <a:cubicBezTo>
                  <a:pt x="1260078" y="992188"/>
                  <a:pt x="1256357" y="995909"/>
                  <a:pt x="1253877" y="998389"/>
                </a:cubicBezTo>
                <a:cubicBezTo>
                  <a:pt x="1251396" y="1000869"/>
                  <a:pt x="1247676" y="1002110"/>
                  <a:pt x="1242715" y="1002110"/>
                </a:cubicBezTo>
                <a:cubicBezTo>
                  <a:pt x="1237754" y="1002110"/>
                  <a:pt x="1235273" y="1004590"/>
                  <a:pt x="1235273" y="1009551"/>
                </a:cubicBezTo>
                <a:cubicBezTo>
                  <a:pt x="1235273" y="1009551"/>
                  <a:pt x="1237754" y="1009551"/>
                  <a:pt x="1242715" y="1009551"/>
                </a:cubicBezTo>
                <a:cubicBezTo>
                  <a:pt x="1247676" y="1004590"/>
                  <a:pt x="1250156" y="1004590"/>
                  <a:pt x="1250156" y="1009551"/>
                </a:cubicBezTo>
                <a:cubicBezTo>
                  <a:pt x="1250156" y="1009551"/>
                  <a:pt x="1247676" y="1012031"/>
                  <a:pt x="1242715" y="1016993"/>
                </a:cubicBezTo>
                <a:cubicBezTo>
                  <a:pt x="1237754" y="1021954"/>
                  <a:pt x="1231552" y="1026914"/>
                  <a:pt x="1224111" y="1031875"/>
                </a:cubicBezTo>
                <a:cubicBezTo>
                  <a:pt x="1216670" y="1036837"/>
                  <a:pt x="1210469" y="1041797"/>
                  <a:pt x="1205508" y="1046758"/>
                </a:cubicBezTo>
                <a:cubicBezTo>
                  <a:pt x="1200547" y="1051719"/>
                  <a:pt x="1198066" y="1054200"/>
                  <a:pt x="1198066" y="1054200"/>
                </a:cubicBezTo>
                <a:lnTo>
                  <a:pt x="1183183" y="1054200"/>
                </a:lnTo>
                <a:cubicBezTo>
                  <a:pt x="1183183" y="1049238"/>
                  <a:pt x="1183183" y="1046758"/>
                  <a:pt x="1183183" y="1046758"/>
                </a:cubicBezTo>
                <a:cubicBezTo>
                  <a:pt x="1183183" y="1046758"/>
                  <a:pt x="1185664" y="1044278"/>
                  <a:pt x="1190625" y="1039317"/>
                </a:cubicBezTo>
                <a:cubicBezTo>
                  <a:pt x="1195586" y="1039317"/>
                  <a:pt x="1198066" y="1036837"/>
                  <a:pt x="1198066" y="1031875"/>
                </a:cubicBezTo>
                <a:cubicBezTo>
                  <a:pt x="1198066" y="1026914"/>
                  <a:pt x="1200547" y="1021954"/>
                  <a:pt x="1205508" y="1016993"/>
                </a:cubicBezTo>
                <a:cubicBezTo>
                  <a:pt x="1210469" y="1012031"/>
                  <a:pt x="1215429" y="1009551"/>
                  <a:pt x="1220390" y="1009551"/>
                </a:cubicBezTo>
                <a:cubicBezTo>
                  <a:pt x="1225351" y="1009551"/>
                  <a:pt x="1227832" y="1003350"/>
                  <a:pt x="1227832" y="990948"/>
                </a:cubicBezTo>
                <a:cubicBezTo>
                  <a:pt x="1227832" y="978545"/>
                  <a:pt x="1232793" y="968623"/>
                  <a:pt x="1242715" y="961182"/>
                </a:cubicBezTo>
                <a:cubicBezTo>
                  <a:pt x="1252636" y="953741"/>
                  <a:pt x="1261318" y="950020"/>
                  <a:pt x="1268760" y="950020"/>
                </a:cubicBezTo>
                <a:cubicBezTo>
                  <a:pt x="1276201" y="950020"/>
                  <a:pt x="1282402" y="950020"/>
                  <a:pt x="1287363" y="950020"/>
                </a:cubicBezTo>
                <a:cubicBezTo>
                  <a:pt x="1287363" y="945059"/>
                  <a:pt x="1293564" y="942578"/>
                  <a:pt x="1305967" y="942578"/>
                </a:cubicBezTo>
                <a:close/>
                <a:moveTo>
                  <a:pt x="1123652" y="942578"/>
                </a:moveTo>
                <a:lnTo>
                  <a:pt x="1123652" y="957461"/>
                </a:lnTo>
                <a:lnTo>
                  <a:pt x="1116211" y="950020"/>
                </a:lnTo>
                <a:cubicBezTo>
                  <a:pt x="1106289" y="954981"/>
                  <a:pt x="1105049" y="954981"/>
                  <a:pt x="1112490" y="950020"/>
                </a:cubicBezTo>
                <a:cubicBezTo>
                  <a:pt x="1119931" y="945059"/>
                  <a:pt x="1123652" y="942578"/>
                  <a:pt x="1123652" y="942578"/>
                </a:cubicBezTo>
                <a:close/>
                <a:moveTo>
                  <a:pt x="5119687" y="927696"/>
                </a:moveTo>
                <a:cubicBezTo>
                  <a:pt x="5119687" y="927696"/>
                  <a:pt x="5122167" y="927696"/>
                  <a:pt x="5127128" y="927696"/>
                </a:cubicBezTo>
                <a:cubicBezTo>
                  <a:pt x="5132090" y="927696"/>
                  <a:pt x="5134570" y="927696"/>
                  <a:pt x="5134570" y="927696"/>
                </a:cubicBezTo>
                <a:lnTo>
                  <a:pt x="5134570" y="935137"/>
                </a:lnTo>
                <a:cubicBezTo>
                  <a:pt x="5129608" y="935137"/>
                  <a:pt x="5125888" y="933896"/>
                  <a:pt x="5123408" y="931416"/>
                </a:cubicBezTo>
                <a:cubicBezTo>
                  <a:pt x="5120927" y="928936"/>
                  <a:pt x="5119687" y="927696"/>
                  <a:pt x="5119687" y="927696"/>
                </a:cubicBezTo>
                <a:close/>
                <a:moveTo>
                  <a:pt x="5030390" y="927696"/>
                </a:moveTo>
                <a:lnTo>
                  <a:pt x="5037831" y="927696"/>
                </a:lnTo>
                <a:lnTo>
                  <a:pt x="5037831" y="931416"/>
                </a:lnTo>
                <a:cubicBezTo>
                  <a:pt x="5037831" y="928936"/>
                  <a:pt x="5035351" y="927696"/>
                  <a:pt x="5030390" y="927696"/>
                </a:cubicBezTo>
                <a:close/>
                <a:moveTo>
                  <a:pt x="1138535" y="927696"/>
                </a:moveTo>
                <a:lnTo>
                  <a:pt x="1145976" y="927696"/>
                </a:lnTo>
                <a:lnTo>
                  <a:pt x="1138535" y="935137"/>
                </a:lnTo>
                <a:close/>
                <a:moveTo>
                  <a:pt x="5208984" y="920254"/>
                </a:moveTo>
                <a:cubicBezTo>
                  <a:pt x="5213945" y="920254"/>
                  <a:pt x="5216425" y="925216"/>
                  <a:pt x="5216425" y="935137"/>
                </a:cubicBezTo>
                <a:lnTo>
                  <a:pt x="5216425" y="942578"/>
                </a:lnTo>
                <a:cubicBezTo>
                  <a:pt x="5216425" y="942578"/>
                  <a:pt x="5213945" y="941338"/>
                  <a:pt x="5208984" y="938858"/>
                </a:cubicBezTo>
                <a:cubicBezTo>
                  <a:pt x="5204022" y="936378"/>
                  <a:pt x="5201542" y="932657"/>
                  <a:pt x="5201542" y="927696"/>
                </a:cubicBezTo>
                <a:cubicBezTo>
                  <a:pt x="5201542" y="922734"/>
                  <a:pt x="5204022" y="920254"/>
                  <a:pt x="5208984" y="920254"/>
                </a:cubicBezTo>
                <a:close/>
                <a:moveTo>
                  <a:pt x="1689199" y="912813"/>
                </a:moveTo>
                <a:cubicBezTo>
                  <a:pt x="1684238" y="912813"/>
                  <a:pt x="1684238" y="917774"/>
                  <a:pt x="1689199" y="927696"/>
                </a:cubicBezTo>
                <a:cubicBezTo>
                  <a:pt x="1694160" y="927696"/>
                  <a:pt x="1701601" y="925216"/>
                  <a:pt x="1711523" y="920254"/>
                </a:cubicBezTo>
                <a:cubicBezTo>
                  <a:pt x="1701601" y="915293"/>
                  <a:pt x="1694160" y="912813"/>
                  <a:pt x="1689199" y="912813"/>
                </a:cubicBezTo>
                <a:close/>
                <a:moveTo>
                  <a:pt x="1510605" y="905371"/>
                </a:moveTo>
                <a:lnTo>
                  <a:pt x="1510605" y="912813"/>
                </a:lnTo>
                <a:cubicBezTo>
                  <a:pt x="1505644" y="912813"/>
                  <a:pt x="1503164" y="912813"/>
                  <a:pt x="1503164" y="912813"/>
                </a:cubicBezTo>
                <a:close/>
                <a:moveTo>
                  <a:pt x="982265" y="905371"/>
                </a:moveTo>
                <a:cubicBezTo>
                  <a:pt x="982265" y="905371"/>
                  <a:pt x="979785" y="907851"/>
                  <a:pt x="974824" y="912813"/>
                </a:cubicBezTo>
                <a:lnTo>
                  <a:pt x="967383" y="920254"/>
                </a:lnTo>
                <a:close/>
                <a:moveTo>
                  <a:pt x="476250" y="905371"/>
                </a:moveTo>
                <a:cubicBezTo>
                  <a:pt x="476250" y="905371"/>
                  <a:pt x="473769" y="907851"/>
                  <a:pt x="468808" y="912813"/>
                </a:cubicBezTo>
                <a:lnTo>
                  <a:pt x="461367" y="920254"/>
                </a:lnTo>
                <a:close/>
                <a:moveTo>
                  <a:pt x="5047133" y="899790"/>
                </a:moveTo>
                <a:cubicBezTo>
                  <a:pt x="5053335" y="901031"/>
                  <a:pt x="5062636" y="905371"/>
                  <a:pt x="5075038" y="912813"/>
                </a:cubicBezTo>
                <a:lnTo>
                  <a:pt x="5067597" y="927696"/>
                </a:lnTo>
                <a:cubicBezTo>
                  <a:pt x="5057676" y="922734"/>
                  <a:pt x="5050234" y="917774"/>
                  <a:pt x="5045273" y="912813"/>
                </a:cubicBezTo>
                <a:cubicBezTo>
                  <a:pt x="5040311" y="907851"/>
                  <a:pt x="5037831" y="905371"/>
                  <a:pt x="5037831" y="905371"/>
                </a:cubicBezTo>
                <a:cubicBezTo>
                  <a:pt x="5037831" y="900411"/>
                  <a:pt x="5040932" y="898550"/>
                  <a:pt x="5047133" y="899790"/>
                </a:cubicBezTo>
                <a:close/>
                <a:moveTo>
                  <a:pt x="5089921" y="897930"/>
                </a:moveTo>
                <a:lnTo>
                  <a:pt x="5097363" y="905371"/>
                </a:lnTo>
                <a:lnTo>
                  <a:pt x="5104804" y="912813"/>
                </a:lnTo>
                <a:close/>
                <a:moveTo>
                  <a:pt x="4702968" y="897930"/>
                </a:moveTo>
                <a:cubicBezTo>
                  <a:pt x="4707929" y="897930"/>
                  <a:pt x="4712890" y="902891"/>
                  <a:pt x="4717851" y="912813"/>
                </a:cubicBezTo>
                <a:cubicBezTo>
                  <a:pt x="4722812" y="922734"/>
                  <a:pt x="4722812" y="927696"/>
                  <a:pt x="4717851" y="927696"/>
                </a:cubicBezTo>
                <a:cubicBezTo>
                  <a:pt x="4712890" y="942578"/>
                  <a:pt x="4707929" y="942578"/>
                  <a:pt x="4702968" y="927696"/>
                </a:cubicBezTo>
                <a:close/>
                <a:moveTo>
                  <a:pt x="1160859" y="897930"/>
                </a:moveTo>
                <a:lnTo>
                  <a:pt x="1160859" y="905371"/>
                </a:lnTo>
                <a:lnTo>
                  <a:pt x="1153418" y="912813"/>
                </a:lnTo>
                <a:cubicBezTo>
                  <a:pt x="1153418" y="907851"/>
                  <a:pt x="1155898" y="902891"/>
                  <a:pt x="1160859" y="897930"/>
                </a:cubicBezTo>
                <a:close/>
                <a:moveTo>
                  <a:pt x="4490888" y="890489"/>
                </a:moveTo>
                <a:cubicBezTo>
                  <a:pt x="4483447" y="890489"/>
                  <a:pt x="4479726" y="891729"/>
                  <a:pt x="4479726" y="894209"/>
                </a:cubicBezTo>
                <a:cubicBezTo>
                  <a:pt x="4479726" y="896689"/>
                  <a:pt x="4483447" y="897930"/>
                  <a:pt x="4490888" y="897930"/>
                </a:cubicBezTo>
                <a:cubicBezTo>
                  <a:pt x="4498329" y="897930"/>
                  <a:pt x="4502050" y="896689"/>
                  <a:pt x="4502050" y="894209"/>
                </a:cubicBezTo>
                <a:cubicBezTo>
                  <a:pt x="4502050" y="891729"/>
                  <a:pt x="4498329" y="890489"/>
                  <a:pt x="4490888" y="890489"/>
                </a:cubicBezTo>
                <a:close/>
                <a:moveTo>
                  <a:pt x="1332011" y="890489"/>
                </a:moveTo>
                <a:lnTo>
                  <a:pt x="1339453" y="890489"/>
                </a:lnTo>
                <a:cubicBezTo>
                  <a:pt x="1329531" y="900410"/>
                  <a:pt x="1322090" y="902891"/>
                  <a:pt x="1317129" y="897930"/>
                </a:cubicBezTo>
                <a:close/>
                <a:moveTo>
                  <a:pt x="1003659" y="885838"/>
                </a:moveTo>
                <a:cubicBezTo>
                  <a:pt x="1004280" y="886458"/>
                  <a:pt x="1004589" y="888008"/>
                  <a:pt x="1004589" y="890489"/>
                </a:cubicBezTo>
                <a:cubicBezTo>
                  <a:pt x="1004589" y="895450"/>
                  <a:pt x="1003349" y="897930"/>
                  <a:pt x="1000869" y="897930"/>
                </a:cubicBezTo>
                <a:cubicBezTo>
                  <a:pt x="998389" y="897930"/>
                  <a:pt x="997148" y="896689"/>
                  <a:pt x="997148" y="894209"/>
                </a:cubicBezTo>
                <a:cubicBezTo>
                  <a:pt x="997148" y="891729"/>
                  <a:pt x="998389" y="889248"/>
                  <a:pt x="1000869" y="886768"/>
                </a:cubicBezTo>
                <a:cubicBezTo>
                  <a:pt x="1002109" y="885528"/>
                  <a:pt x="1003039" y="885218"/>
                  <a:pt x="1003659" y="885838"/>
                </a:cubicBezTo>
                <a:close/>
                <a:moveTo>
                  <a:pt x="498574" y="883047"/>
                </a:moveTo>
                <a:lnTo>
                  <a:pt x="498574" y="890489"/>
                </a:lnTo>
                <a:cubicBezTo>
                  <a:pt x="498574" y="895450"/>
                  <a:pt x="497334" y="897930"/>
                  <a:pt x="494853" y="897930"/>
                </a:cubicBezTo>
                <a:cubicBezTo>
                  <a:pt x="492373" y="897930"/>
                  <a:pt x="491132" y="896689"/>
                  <a:pt x="491132" y="894209"/>
                </a:cubicBezTo>
                <a:cubicBezTo>
                  <a:pt x="491132" y="891729"/>
                  <a:pt x="493613" y="888009"/>
                  <a:pt x="498574" y="883047"/>
                </a:cubicBezTo>
                <a:close/>
                <a:moveTo>
                  <a:pt x="1544091" y="875606"/>
                </a:moveTo>
                <a:cubicBezTo>
                  <a:pt x="1546572" y="875606"/>
                  <a:pt x="1547812" y="878086"/>
                  <a:pt x="1547812" y="883047"/>
                </a:cubicBezTo>
                <a:cubicBezTo>
                  <a:pt x="1547812" y="892969"/>
                  <a:pt x="1540371" y="897930"/>
                  <a:pt x="1525488" y="897930"/>
                </a:cubicBezTo>
                <a:lnTo>
                  <a:pt x="1532929" y="883047"/>
                </a:lnTo>
                <a:cubicBezTo>
                  <a:pt x="1537890" y="878086"/>
                  <a:pt x="1541611" y="875606"/>
                  <a:pt x="1544091" y="875606"/>
                </a:cubicBezTo>
                <a:close/>
                <a:moveTo>
                  <a:pt x="1406425" y="875606"/>
                </a:moveTo>
                <a:lnTo>
                  <a:pt x="1398984" y="905371"/>
                </a:lnTo>
                <a:lnTo>
                  <a:pt x="1391543" y="897930"/>
                </a:lnTo>
                <a:cubicBezTo>
                  <a:pt x="1386582" y="897930"/>
                  <a:pt x="1380381" y="897930"/>
                  <a:pt x="1372939" y="897930"/>
                </a:cubicBezTo>
                <a:cubicBezTo>
                  <a:pt x="1365498" y="897930"/>
                  <a:pt x="1364258" y="900410"/>
                  <a:pt x="1369219" y="905371"/>
                </a:cubicBezTo>
                <a:cubicBezTo>
                  <a:pt x="1374179" y="910333"/>
                  <a:pt x="1374179" y="912813"/>
                  <a:pt x="1369219" y="912813"/>
                </a:cubicBezTo>
                <a:lnTo>
                  <a:pt x="1354336" y="920254"/>
                </a:lnTo>
                <a:lnTo>
                  <a:pt x="1339453" y="927696"/>
                </a:lnTo>
                <a:lnTo>
                  <a:pt x="1346894" y="912813"/>
                </a:lnTo>
                <a:cubicBezTo>
                  <a:pt x="1351855" y="912813"/>
                  <a:pt x="1355576" y="911572"/>
                  <a:pt x="1358056" y="909092"/>
                </a:cubicBezTo>
                <a:cubicBezTo>
                  <a:pt x="1360537" y="906612"/>
                  <a:pt x="1361777" y="904131"/>
                  <a:pt x="1361777" y="901651"/>
                </a:cubicBezTo>
                <a:cubicBezTo>
                  <a:pt x="1361777" y="899171"/>
                  <a:pt x="1364258" y="896689"/>
                  <a:pt x="1369219" y="894209"/>
                </a:cubicBezTo>
                <a:cubicBezTo>
                  <a:pt x="1374179" y="891729"/>
                  <a:pt x="1379140" y="890489"/>
                  <a:pt x="1384101" y="890489"/>
                </a:cubicBezTo>
                <a:cubicBezTo>
                  <a:pt x="1394023" y="885527"/>
                  <a:pt x="1401465" y="880567"/>
                  <a:pt x="1406425" y="875606"/>
                </a:cubicBezTo>
                <a:close/>
                <a:moveTo>
                  <a:pt x="4556000" y="871885"/>
                </a:moveTo>
                <a:cubicBezTo>
                  <a:pt x="4554760" y="871885"/>
                  <a:pt x="4554140" y="873125"/>
                  <a:pt x="4554140" y="875606"/>
                </a:cubicBezTo>
                <a:lnTo>
                  <a:pt x="4561581" y="875606"/>
                </a:lnTo>
                <a:cubicBezTo>
                  <a:pt x="4559101" y="873125"/>
                  <a:pt x="4557240" y="871885"/>
                  <a:pt x="4556000" y="871885"/>
                </a:cubicBezTo>
                <a:close/>
                <a:moveTo>
                  <a:pt x="5082480" y="868164"/>
                </a:moveTo>
                <a:lnTo>
                  <a:pt x="5097363" y="875606"/>
                </a:lnTo>
                <a:cubicBezTo>
                  <a:pt x="5107284" y="875606"/>
                  <a:pt x="5114726" y="876846"/>
                  <a:pt x="5119687" y="879326"/>
                </a:cubicBezTo>
                <a:cubicBezTo>
                  <a:pt x="5124648" y="881807"/>
                  <a:pt x="5129608" y="885527"/>
                  <a:pt x="5134570" y="890489"/>
                </a:cubicBezTo>
                <a:cubicBezTo>
                  <a:pt x="5139531" y="890489"/>
                  <a:pt x="5144491" y="888009"/>
                  <a:pt x="5149452" y="883047"/>
                </a:cubicBezTo>
                <a:cubicBezTo>
                  <a:pt x="5144491" y="878086"/>
                  <a:pt x="5144491" y="875606"/>
                  <a:pt x="5149452" y="875606"/>
                </a:cubicBezTo>
                <a:lnTo>
                  <a:pt x="5179218" y="890489"/>
                </a:lnTo>
                <a:cubicBezTo>
                  <a:pt x="5174257" y="890489"/>
                  <a:pt x="5174257" y="892969"/>
                  <a:pt x="5179218" y="897930"/>
                </a:cubicBezTo>
                <a:cubicBezTo>
                  <a:pt x="5189140" y="897930"/>
                  <a:pt x="5192860" y="901651"/>
                  <a:pt x="5190380" y="909092"/>
                </a:cubicBezTo>
                <a:cubicBezTo>
                  <a:pt x="5187900" y="916534"/>
                  <a:pt x="5181698" y="917774"/>
                  <a:pt x="5171777" y="912813"/>
                </a:cubicBezTo>
                <a:cubicBezTo>
                  <a:pt x="5166815" y="912813"/>
                  <a:pt x="5161855" y="912813"/>
                  <a:pt x="5156894" y="912813"/>
                </a:cubicBezTo>
                <a:cubicBezTo>
                  <a:pt x="5142011" y="907851"/>
                  <a:pt x="5132090" y="902891"/>
                  <a:pt x="5127128" y="897930"/>
                </a:cubicBezTo>
                <a:lnTo>
                  <a:pt x="5112245" y="897930"/>
                </a:lnTo>
                <a:cubicBezTo>
                  <a:pt x="5107284" y="897930"/>
                  <a:pt x="5099843" y="892969"/>
                  <a:pt x="5089921" y="883047"/>
                </a:cubicBezTo>
                <a:close/>
                <a:moveTo>
                  <a:pt x="519968" y="863514"/>
                </a:moveTo>
                <a:cubicBezTo>
                  <a:pt x="520588" y="864134"/>
                  <a:pt x="520898" y="865684"/>
                  <a:pt x="520898" y="868164"/>
                </a:cubicBezTo>
                <a:lnTo>
                  <a:pt x="513457" y="868164"/>
                </a:lnTo>
                <a:cubicBezTo>
                  <a:pt x="513457" y="868164"/>
                  <a:pt x="514697" y="866924"/>
                  <a:pt x="517177" y="864444"/>
                </a:cubicBezTo>
                <a:cubicBezTo>
                  <a:pt x="518418" y="863204"/>
                  <a:pt x="519348" y="862894"/>
                  <a:pt x="519968" y="863514"/>
                </a:cubicBezTo>
                <a:close/>
                <a:moveTo>
                  <a:pt x="1029704" y="863281"/>
                </a:moveTo>
                <a:cubicBezTo>
                  <a:pt x="1031565" y="862816"/>
                  <a:pt x="1030635" y="864444"/>
                  <a:pt x="1026914" y="868164"/>
                </a:cubicBezTo>
                <a:lnTo>
                  <a:pt x="1019473" y="868164"/>
                </a:lnTo>
                <a:cubicBezTo>
                  <a:pt x="1019473" y="868164"/>
                  <a:pt x="1021953" y="866924"/>
                  <a:pt x="1026914" y="864444"/>
                </a:cubicBezTo>
                <a:cubicBezTo>
                  <a:pt x="1028154" y="863824"/>
                  <a:pt x="1029084" y="863436"/>
                  <a:pt x="1029704" y="863281"/>
                </a:cubicBezTo>
                <a:close/>
                <a:moveTo>
                  <a:pt x="5149452" y="860723"/>
                </a:moveTo>
                <a:cubicBezTo>
                  <a:pt x="5149452" y="860723"/>
                  <a:pt x="5149452" y="861964"/>
                  <a:pt x="5149452" y="864444"/>
                </a:cubicBezTo>
                <a:cubicBezTo>
                  <a:pt x="5149452" y="866924"/>
                  <a:pt x="5148212" y="868164"/>
                  <a:pt x="5145732" y="868164"/>
                </a:cubicBezTo>
                <a:cubicBezTo>
                  <a:pt x="5143252" y="868164"/>
                  <a:pt x="5142011" y="868164"/>
                  <a:pt x="5142011" y="868164"/>
                </a:cubicBezTo>
                <a:cubicBezTo>
                  <a:pt x="5142011" y="868164"/>
                  <a:pt x="5142011" y="866924"/>
                  <a:pt x="5142011" y="864444"/>
                </a:cubicBezTo>
                <a:cubicBezTo>
                  <a:pt x="5142011" y="861964"/>
                  <a:pt x="5144491" y="860723"/>
                  <a:pt x="5149452" y="860723"/>
                </a:cubicBezTo>
                <a:close/>
                <a:moveTo>
                  <a:pt x="1488281" y="860723"/>
                </a:moveTo>
                <a:cubicBezTo>
                  <a:pt x="1493242" y="860723"/>
                  <a:pt x="1495722" y="861964"/>
                  <a:pt x="1495722" y="864444"/>
                </a:cubicBezTo>
                <a:cubicBezTo>
                  <a:pt x="1495722" y="866924"/>
                  <a:pt x="1493242" y="868164"/>
                  <a:pt x="1488281" y="868164"/>
                </a:cubicBezTo>
                <a:lnTo>
                  <a:pt x="1480840" y="868164"/>
                </a:lnTo>
                <a:cubicBezTo>
                  <a:pt x="1480840" y="863203"/>
                  <a:pt x="1483320" y="860723"/>
                  <a:pt x="1488281" y="860723"/>
                </a:cubicBezTo>
                <a:close/>
                <a:moveTo>
                  <a:pt x="4963417" y="853282"/>
                </a:moveTo>
                <a:lnTo>
                  <a:pt x="5015507" y="853282"/>
                </a:lnTo>
                <a:cubicBezTo>
                  <a:pt x="5025429" y="858243"/>
                  <a:pt x="5030390" y="863203"/>
                  <a:pt x="5030390" y="868164"/>
                </a:cubicBezTo>
                <a:cubicBezTo>
                  <a:pt x="5025429" y="868164"/>
                  <a:pt x="5022949" y="870644"/>
                  <a:pt x="5022949" y="875606"/>
                </a:cubicBezTo>
                <a:lnTo>
                  <a:pt x="5000624" y="883047"/>
                </a:lnTo>
                <a:cubicBezTo>
                  <a:pt x="5000624" y="878086"/>
                  <a:pt x="5003104" y="875606"/>
                  <a:pt x="5008066" y="875606"/>
                </a:cubicBezTo>
                <a:lnTo>
                  <a:pt x="4963417" y="868164"/>
                </a:lnTo>
                <a:close/>
                <a:moveTo>
                  <a:pt x="4598788" y="853282"/>
                </a:moveTo>
                <a:cubicBezTo>
                  <a:pt x="4603750" y="858243"/>
                  <a:pt x="4611191" y="860723"/>
                  <a:pt x="4621113" y="860723"/>
                </a:cubicBezTo>
                <a:lnTo>
                  <a:pt x="4628554" y="860723"/>
                </a:lnTo>
                <a:lnTo>
                  <a:pt x="4606230" y="853282"/>
                </a:lnTo>
                <a:close/>
                <a:moveTo>
                  <a:pt x="4368105" y="853282"/>
                </a:moveTo>
                <a:lnTo>
                  <a:pt x="4375546" y="860723"/>
                </a:lnTo>
                <a:cubicBezTo>
                  <a:pt x="4380508" y="860723"/>
                  <a:pt x="4382988" y="858243"/>
                  <a:pt x="4382988" y="853282"/>
                </a:cubicBezTo>
                <a:cubicBezTo>
                  <a:pt x="4378026" y="853282"/>
                  <a:pt x="4375546" y="853282"/>
                  <a:pt x="4375546" y="853282"/>
                </a:cubicBezTo>
                <a:close/>
                <a:moveTo>
                  <a:pt x="1227832" y="853282"/>
                </a:moveTo>
                <a:cubicBezTo>
                  <a:pt x="1227832" y="863203"/>
                  <a:pt x="1217910" y="868164"/>
                  <a:pt x="1198066" y="868164"/>
                </a:cubicBezTo>
                <a:lnTo>
                  <a:pt x="1212949" y="860723"/>
                </a:lnTo>
                <a:close/>
                <a:moveTo>
                  <a:pt x="4572278" y="850956"/>
                </a:moveTo>
                <a:cubicBezTo>
                  <a:pt x="4571348" y="851266"/>
                  <a:pt x="4570263" y="852042"/>
                  <a:pt x="4569023" y="853282"/>
                </a:cubicBezTo>
                <a:cubicBezTo>
                  <a:pt x="4569023" y="858243"/>
                  <a:pt x="4569023" y="863203"/>
                  <a:pt x="4569023" y="868164"/>
                </a:cubicBezTo>
                <a:lnTo>
                  <a:pt x="4576464" y="860723"/>
                </a:lnTo>
                <a:cubicBezTo>
                  <a:pt x="4576464" y="853282"/>
                  <a:pt x="4575069" y="850026"/>
                  <a:pt x="4572278" y="850956"/>
                </a:cubicBezTo>
                <a:close/>
                <a:moveTo>
                  <a:pt x="1785937" y="845840"/>
                </a:moveTo>
                <a:cubicBezTo>
                  <a:pt x="1785937" y="845840"/>
                  <a:pt x="1785937" y="848320"/>
                  <a:pt x="1785937" y="853282"/>
                </a:cubicBezTo>
                <a:cubicBezTo>
                  <a:pt x="1785937" y="853282"/>
                  <a:pt x="1787177" y="852041"/>
                  <a:pt x="1789658" y="849561"/>
                </a:cubicBezTo>
                <a:cubicBezTo>
                  <a:pt x="1792138" y="847081"/>
                  <a:pt x="1793378" y="845840"/>
                  <a:pt x="1793378" y="845840"/>
                </a:cubicBezTo>
                <a:cubicBezTo>
                  <a:pt x="1788418" y="845840"/>
                  <a:pt x="1785937" y="845840"/>
                  <a:pt x="1785937" y="845840"/>
                </a:cubicBezTo>
                <a:close/>
                <a:moveTo>
                  <a:pt x="1398984" y="845840"/>
                </a:moveTo>
                <a:lnTo>
                  <a:pt x="1406425" y="853282"/>
                </a:lnTo>
                <a:lnTo>
                  <a:pt x="1391543" y="853282"/>
                </a:lnTo>
                <a:cubicBezTo>
                  <a:pt x="1396503" y="853282"/>
                  <a:pt x="1398984" y="850801"/>
                  <a:pt x="1398984" y="845840"/>
                </a:cubicBezTo>
                <a:close/>
                <a:moveTo>
                  <a:pt x="1367358" y="840259"/>
                </a:moveTo>
                <a:cubicBezTo>
                  <a:pt x="1368599" y="839019"/>
                  <a:pt x="1371699" y="840879"/>
                  <a:pt x="1376660" y="845840"/>
                </a:cubicBezTo>
                <a:cubicBezTo>
                  <a:pt x="1381621" y="855762"/>
                  <a:pt x="1381621" y="860723"/>
                  <a:pt x="1376660" y="860723"/>
                </a:cubicBezTo>
                <a:lnTo>
                  <a:pt x="1369219" y="853282"/>
                </a:lnTo>
                <a:cubicBezTo>
                  <a:pt x="1366738" y="845840"/>
                  <a:pt x="1366118" y="841500"/>
                  <a:pt x="1367358" y="840259"/>
                </a:cubicBezTo>
                <a:close/>
                <a:moveTo>
                  <a:pt x="4769941" y="838399"/>
                </a:moveTo>
                <a:cubicBezTo>
                  <a:pt x="4774902" y="838399"/>
                  <a:pt x="4778623" y="839639"/>
                  <a:pt x="4781103" y="842119"/>
                </a:cubicBezTo>
                <a:cubicBezTo>
                  <a:pt x="4783583" y="844600"/>
                  <a:pt x="4784824" y="848320"/>
                  <a:pt x="4784824" y="853282"/>
                </a:cubicBezTo>
                <a:cubicBezTo>
                  <a:pt x="4784824" y="858243"/>
                  <a:pt x="4784824" y="863203"/>
                  <a:pt x="4784824" y="868164"/>
                </a:cubicBezTo>
                <a:cubicBezTo>
                  <a:pt x="4794745" y="878086"/>
                  <a:pt x="4797226" y="885527"/>
                  <a:pt x="4792265" y="890489"/>
                </a:cubicBezTo>
                <a:lnTo>
                  <a:pt x="4777382" y="883047"/>
                </a:lnTo>
                <a:cubicBezTo>
                  <a:pt x="4762499" y="873126"/>
                  <a:pt x="4760019" y="863203"/>
                  <a:pt x="4769941" y="853282"/>
                </a:cubicBezTo>
                <a:close/>
                <a:moveTo>
                  <a:pt x="1562695" y="838399"/>
                </a:moveTo>
                <a:cubicBezTo>
                  <a:pt x="1562695" y="843360"/>
                  <a:pt x="1562695" y="845840"/>
                  <a:pt x="1562695" y="845840"/>
                </a:cubicBezTo>
                <a:lnTo>
                  <a:pt x="1562695" y="853282"/>
                </a:lnTo>
                <a:cubicBezTo>
                  <a:pt x="1562695" y="853282"/>
                  <a:pt x="1561455" y="850801"/>
                  <a:pt x="1558974" y="845840"/>
                </a:cubicBezTo>
                <a:cubicBezTo>
                  <a:pt x="1556494" y="840879"/>
                  <a:pt x="1557734" y="838399"/>
                  <a:pt x="1562695" y="838399"/>
                </a:cubicBezTo>
                <a:close/>
                <a:moveTo>
                  <a:pt x="1279921" y="838399"/>
                </a:moveTo>
                <a:cubicBezTo>
                  <a:pt x="1279921" y="843360"/>
                  <a:pt x="1279921" y="845840"/>
                  <a:pt x="1279921" y="845840"/>
                </a:cubicBezTo>
                <a:cubicBezTo>
                  <a:pt x="1274961" y="850801"/>
                  <a:pt x="1272480" y="853282"/>
                  <a:pt x="1272480" y="853282"/>
                </a:cubicBezTo>
                <a:cubicBezTo>
                  <a:pt x="1272480" y="853282"/>
                  <a:pt x="1272480" y="850801"/>
                  <a:pt x="1272480" y="845840"/>
                </a:cubicBezTo>
                <a:cubicBezTo>
                  <a:pt x="1272480" y="845840"/>
                  <a:pt x="1272480" y="844600"/>
                  <a:pt x="1272480" y="842119"/>
                </a:cubicBezTo>
                <a:cubicBezTo>
                  <a:pt x="1272480" y="839639"/>
                  <a:pt x="1274961" y="838399"/>
                  <a:pt x="1279921" y="838399"/>
                </a:cubicBezTo>
                <a:close/>
                <a:moveTo>
                  <a:pt x="1049238" y="838399"/>
                </a:moveTo>
                <a:lnTo>
                  <a:pt x="1049238" y="845840"/>
                </a:lnTo>
                <a:lnTo>
                  <a:pt x="1041797" y="845840"/>
                </a:lnTo>
                <a:cubicBezTo>
                  <a:pt x="1046758" y="840879"/>
                  <a:pt x="1049238" y="838399"/>
                  <a:pt x="1049238" y="838399"/>
                </a:cubicBezTo>
                <a:close/>
                <a:moveTo>
                  <a:pt x="543222" y="838399"/>
                </a:moveTo>
                <a:lnTo>
                  <a:pt x="543222" y="845840"/>
                </a:lnTo>
                <a:lnTo>
                  <a:pt x="535781" y="845840"/>
                </a:lnTo>
                <a:cubicBezTo>
                  <a:pt x="540742" y="840879"/>
                  <a:pt x="543222" y="838399"/>
                  <a:pt x="543222" y="838399"/>
                </a:cubicBezTo>
                <a:close/>
                <a:moveTo>
                  <a:pt x="4955976" y="830957"/>
                </a:moveTo>
                <a:cubicBezTo>
                  <a:pt x="4955976" y="830957"/>
                  <a:pt x="4957217" y="832198"/>
                  <a:pt x="4959697" y="834678"/>
                </a:cubicBezTo>
                <a:cubicBezTo>
                  <a:pt x="4962177" y="837158"/>
                  <a:pt x="4960937" y="838399"/>
                  <a:pt x="4955976" y="838399"/>
                </a:cubicBezTo>
                <a:cubicBezTo>
                  <a:pt x="4951015" y="838399"/>
                  <a:pt x="4948535" y="838399"/>
                  <a:pt x="4948535" y="838399"/>
                </a:cubicBezTo>
                <a:close/>
                <a:moveTo>
                  <a:pt x="4301132" y="830957"/>
                </a:moveTo>
                <a:cubicBezTo>
                  <a:pt x="4306093" y="835919"/>
                  <a:pt x="4311054" y="838399"/>
                  <a:pt x="4316015" y="838399"/>
                </a:cubicBezTo>
                <a:lnTo>
                  <a:pt x="4316015" y="830957"/>
                </a:lnTo>
                <a:close/>
                <a:moveTo>
                  <a:pt x="1778496" y="826306"/>
                </a:moveTo>
                <a:cubicBezTo>
                  <a:pt x="1776015" y="825687"/>
                  <a:pt x="1773535" y="825997"/>
                  <a:pt x="1771054" y="827237"/>
                </a:cubicBezTo>
                <a:cubicBezTo>
                  <a:pt x="1766093" y="829717"/>
                  <a:pt x="1763613" y="833437"/>
                  <a:pt x="1763613" y="838399"/>
                </a:cubicBezTo>
                <a:cubicBezTo>
                  <a:pt x="1758652" y="848320"/>
                  <a:pt x="1753691" y="848320"/>
                  <a:pt x="1748730" y="838399"/>
                </a:cubicBezTo>
                <a:cubicBezTo>
                  <a:pt x="1743769" y="838399"/>
                  <a:pt x="1738808" y="838399"/>
                  <a:pt x="1733847" y="838399"/>
                </a:cubicBezTo>
                <a:cubicBezTo>
                  <a:pt x="1728886" y="838399"/>
                  <a:pt x="1726406" y="840879"/>
                  <a:pt x="1726406" y="845840"/>
                </a:cubicBezTo>
                <a:cubicBezTo>
                  <a:pt x="1726406" y="850801"/>
                  <a:pt x="1721445" y="853282"/>
                  <a:pt x="1711523" y="853282"/>
                </a:cubicBezTo>
                <a:cubicBezTo>
                  <a:pt x="1711523" y="853282"/>
                  <a:pt x="1709042" y="854522"/>
                  <a:pt x="1704082" y="857002"/>
                </a:cubicBezTo>
                <a:cubicBezTo>
                  <a:pt x="1699121" y="859482"/>
                  <a:pt x="1696640" y="860723"/>
                  <a:pt x="1696640" y="860723"/>
                </a:cubicBezTo>
                <a:cubicBezTo>
                  <a:pt x="1691679" y="860723"/>
                  <a:pt x="1689199" y="865684"/>
                  <a:pt x="1689199" y="875606"/>
                </a:cubicBezTo>
                <a:cubicBezTo>
                  <a:pt x="1689199" y="885527"/>
                  <a:pt x="1691679" y="890489"/>
                  <a:pt x="1696640" y="890489"/>
                </a:cubicBezTo>
                <a:cubicBezTo>
                  <a:pt x="1706562" y="895450"/>
                  <a:pt x="1718964" y="890489"/>
                  <a:pt x="1733847" y="875606"/>
                </a:cubicBezTo>
                <a:cubicBezTo>
                  <a:pt x="1748730" y="860723"/>
                  <a:pt x="1758652" y="850801"/>
                  <a:pt x="1763613" y="845840"/>
                </a:cubicBezTo>
                <a:lnTo>
                  <a:pt x="1785937" y="830957"/>
                </a:lnTo>
                <a:cubicBezTo>
                  <a:pt x="1783457" y="828477"/>
                  <a:pt x="1780976" y="826927"/>
                  <a:pt x="1778496" y="826306"/>
                </a:cubicBezTo>
                <a:close/>
                <a:moveTo>
                  <a:pt x="5067597" y="823516"/>
                </a:moveTo>
                <a:lnTo>
                  <a:pt x="5089921" y="838399"/>
                </a:lnTo>
                <a:cubicBezTo>
                  <a:pt x="5099843" y="848320"/>
                  <a:pt x="5104804" y="854522"/>
                  <a:pt x="5104804" y="857002"/>
                </a:cubicBezTo>
                <a:cubicBezTo>
                  <a:pt x="5104804" y="859482"/>
                  <a:pt x="5097363" y="858243"/>
                  <a:pt x="5082480" y="853282"/>
                </a:cubicBezTo>
                <a:cubicBezTo>
                  <a:pt x="5072558" y="853282"/>
                  <a:pt x="5067597" y="848320"/>
                  <a:pt x="5067597" y="838399"/>
                </a:cubicBezTo>
                <a:close/>
                <a:moveTo>
                  <a:pt x="4472285" y="823516"/>
                </a:moveTo>
                <a:lnTo>
                  <a:pt x="4472285" y="838399"/>
                </a:lnTo>
                <a:cubicBezTo>
                  <a:pt x="4462363" y="838399"/>
                  <a:pt x="4457402" y="835919"/>
                  <a:pt x="4457402" y="830957"/>
                </a:cubicBezTo>
                <a:close/>
                <a:moveTo>
                  <a:pt x="1510605" y="816075"/>
                </a:moveTo>
                <a:cubicBezTo>
                  <a:pt x="1515566" y="816075"/>
                  <a:pt x="1516806" y="817315"/>
                  <a:pt x="1514326" y="819795"/>
                </a:cubicBezTo>
                <a:cubicBezTo>
                  <a:pt x="1511845" y="822275"/>
                  <a:pt x="1510605" y="823516"/>
                  <a:pt x="1510605" y="823516"/>
                </a:cubicBezTo>
                <a:cubicBezTo>
                  <a:pt x="1510605" y="823516"/>
                  <a:pt x="1508125" y="823516"/>
                  <a:pt x="1503164" y="823516"/>
                </a:cubicBezTo>
                <a:close/>
                <a:moveTo>
                  <a:pt x="1092491" y="813749"/>
                </a:moveTo>
                <a:cubicBezTo>
                  <a:pt x="1093421" y="814059"/>
                  <a:pt x="1093887" y="814834"/>
                  <a:pt x="1093887" y="816075"/>
                </a:cubicBezTo>
                <a:cubicBezTo>
                  <a:pt x="1093887" y="825996"/>
                  <a:pt x="1083965" y="830957"/>
                  <a:pt x="1064121" y="830957"/>
                </a:cubicBezTo>
                <a:lnTo>
                  <a:pt x="1071562" y="823516"/>
                </a:lnTo>
                <a:cubicBezTo>
                  <a:pt x="1082724" y="816075"/>
                  <a:pt x="1089701" y="812819"/>
                  <a:pt x="1092491" y="813749"/>
                </a:cubicBezTo>
                <a:close/>
                <a:moveTo>
                  <a:pt x="579499" y="813749"/>
                </a:moveTo>
                <a:cubicBezTo>
                  <a:pt x="580119" y="814059"/>
                  <a:pt x="580429" y="814834"/>
                  <a:pt x="580429" y="816075"/>
                </a:cubicBezTo>
                <a:cubicBezTo>
                  <a:pt x="580429" y="816075"/>
                  <a:pt x="577949" y="818555"/>
                  <a:pt x="572988" y="823516"/>
                </a:cubicBezTo>
                <a:cubicBezTo>
                  <a:pt x="568027" y="828477"/>
                  <a:pt x="563066" y="830957"/>
                  <a:pt x="558105" y="830957"/>
                </a:cubicBezTo>
                <a:lnTo>
                  <a:pt x="565546" y="823516"/>
                </a:lnTo>
                <a:cubicBezTo>
                  <a:pt x="572988" y="816075"/>
                  <a:pt x="577639" y="812819"/>
                  <a:pt x="579499" y="813749"/>
                </a:cubicBezTo>
                <a:close/>
                <a:moveTo>
                  <a:pt x="4918769" y="811424"/>
                </a:moveTo>
                <a:cubicBezTo>
                  <a:pt x="4920009" y="810804"/>
                  <a:pt x="4921250" y="811114"/>
                  <a:pt x="4922490" y="812354"/>
                </a:cubicBezTo>
                <a:cubicBezTo>
                  <a:pt x="4924970" y="814834"/>
                  <a:pt x="4928690" y="816075"/>
                  <a:pt x="4933652" y="816075"/>
                </a:cubicBezTo>
                <a:lnTo>
                  <a:pt x="4918769" y="823516"/>
                </a:lnTo>
                <a:cubicBezTo>
                  <a:pt x="4913808" y="823516"/>
                  <a:pt x="4912568" y="821036"/>
                  <a:pt x="4915048" y="816075"/>
                </a:cubicBezTo>
                <a:cubicBezTo>
                  <a:pt x="4916288" y="813594"/>
                  <a:pt x="4917528" y="812044"/>
                  <a:pt x="4918769" y="811424"/>
                </a:cubicBezTo>
                <a:close/>
                <a:moveTo>
                  <a:pt x="5037831" y="808633"/>
                </a:moveTo>
                <a:cubicBezTo>
                  <a:pt x="5037831" y="808633"/>
                  <a:pt x="5037831" y="811113"/>
                  <a:pt x="5037831" y="816075"/>
                </a:cubicBezTo>
                <a:lnTo>
                  <a:pt x="5045273" y="816075"/>
                </a:lnTo>
                <a:cubicBezTo>
                  <a:pt x="5045273" y="811113"/>
                  <a:pt x="5042793" y="808633"/>
                  <a:pt x="5037831" y="808633"/>
                </a:cubicBezTo>
                <a:close/>
                <a:moveTo>
                  <a:pt x="4896445" y="808633"/>
                </a:moveTo>
                <a:lnTo>
                  <a:pt x="4903886" y="816075"/>
                </a:lnTo>
                <a:cubicBezTo>
                  <a:pt x="4903886" y="816075"/>
                  <a:pt x="4901406" y="816075"/>
                  <a:pt x="4896445" y="816075"/>
                </a:cubicBezTo>
                <a:cubicBezTo>
                  <a:pt x="4891483" y="811113"/>
                  <a:pt x="4891483" y="808633"/>
                  <a:pt x="4896445" y="808633"/>
                </a:cubicBezTo>
                <a:close/>
                <a:moveTo>
                  <a:pt x="4725292" y="808633"/>
                </a:moveTo>
                <a:cubicBezTo>
                  <a:pt x="4735214" y="808633"/>
                  <a:pt x="4745136" y="811113"/>
                  <a:pt x="4755058" y="816075"/>
                </a:cubicBezTo>
                <a:lnTo>
                  <a:pt x="4747617" y="816075"/>
                </a:lnTo>
                <a:cubicBezTo>
                  <a:pt x="4732734" y="816075"/>
                  <a:pt x="4722812" y="816075"/>
                  <a:pt x="4717851" y="816075"/>
                </a:cubicBezTo>
                <a:close/>
                <a:moveTo>
                  <a:pt x="4321596" y="804912"/>
                </a:moveTo>
                <a:cubicBezTo>
                  <a:pt x="4320356" y="804912"/>
                  <a:pt x="4318496" y="806152"/>
                  <a:pt x="4316015" y="808633"/>
                </a:cubicBezTo>
                <a:lnTo>
                  <a:pt x="4323456" y="808633"/>
                </a:lnTo>
                <a:cubicBezTo>
                  <a:pt x="4323456" y="806152"/>
                  <a:pt x="4322837" y="804912"/>
                  <a:pt x="4321596" y="804912"/>
                </a:cubicBezTo>
                <a:close/>
                <a:moveTo>
                  <a:pt x="4948535" y="801192"/>
                </a:moveTo>
                <a:cubicBezTo>
                  <a:pt x="4978300" y="801192"/>
                  <a:pt x="4993183" y="808633"/>
                  <a:pt x="4993183" y="823516"/>
                </a:cubicBezTo>
                <a:cubicBezTo>
                  <a:pt x="4993183" y="823516"/>
                  <a:pt x="4988222" y="823516"/>
                  <a:pt x="4978300" y="823516"/>
                </a:cubicBezTo>
                <a:lnTo>
                  <a:pt x="4970859" y="823516"/>
                </a:lnTo>
                <a:lnTo>
                  <a:pt x="4963417" y="816075"/>
                </a:lnTo>
                <a:cubicBezTo>
                  <a:pt x="4958456" y="816075"/>
                  <a:pt x="4953496" y="813594"/>
                  <a:pt x="4948535" y="808633"/>
                </a:cubicBezTo>
                <a:cubicBezTo>
                  <a:pt x="4943573" y="808633"/>
                  <a:pt x="4941093" y="807393"/>
                  <a:pt x="4941093" y="804912"/>
                </a:cubicBezTo>
                <a:cubicBezTo>
                  <a:pt x="4941093" y="802432"/>
                  <a:pt x="4943573" y="801192"/>
                  <a:pt x="4948535" y="801192"/>
                </a:cubicBezTo>
                <a:close/>
                <a:moveTo>
                  <a:pt x="4561581" y="801192"/>
                </a:moveTo>
                <a:cubicBezTo>
                  <a:pt x="4566543" y="801192"/>
                  <a:pt x="4569023" y="801192"/>
                  <a:pt x="4569023" y="801192"/>
                </a:cubicBezTo>
                <a:lnTo>
                  <a:pt x="4576464" y="801192"/>
                </a:lnTo>
                <a:cubicBezTo>
                  <a:pt x="4576464" y="806153"/>
                  <a:pt x="4576464" y="808633"/>
                  <a:pt x="4576464" y="808633"/>
                </a:cubicBezTo>
                <a:cubicBezTo>
                  <a:pt x="4571503" y="808633"/>
                  <a:pt x="4566543" y="806153"/>
                  <a:pt x="4561581" y="801192"/>
                </a:cubicBezTo>
                <a:close/>
                <a:moveTo>
                  <a:pt x="1808261" y="801192"/>
                </a:moveTo>
                <a:cubicBezTo>
                  <a:pt x="1793378" y="801192"/>
                  <a:pt x="1790898" y="806153"/>
                  <a:pt x="1800820" y="816075"/>
                </a:cubicBezTo>
                <a:cubicBezTo>
                  <a:pt x="1805781" y="816075"/>
                  <a:pt x="1810742" y="813594"/>
                  <a:pt x="1815703" y="808633"/>
                </a:cubicBezTo>
                <a:close/>
                <a:moveTo>
                  <a:pt x="4821535" y="794246"/>
                </a:moveTo>
                <a:lnTo>
                  <a:pt x="4814589" y="801192"/>
                </a:lnTo>
                <a:cubicBezTo>
                  <a:pt x="4804668" y="811113"/>
                  <a:pt x="4799706" y="816075"/>
                  <a:pt x="4799706" y="816075"/>
                </a:cubicBezTo>
                <a:lnTo>
                  <a:pt x="4807148" y="801192"/>
                </a:lnTo>
                <a:close/>
                <a:moveTo>
                  <a:pt x="4822031" y="793750"/>
                </a:moveTo>
                <a:lnTo>
                  <a:pt x="4822031" y="794007"/>
                </a:lnTo>
                <a:lnTo>
                  <a:pt x="4821535" y="794246"/>
                </a:lnTo>
                <a:close/>
                <a:moveTo>
                  <a:pt x="4457402" y="793750"/>
                </a:moveTo>
                <a:cubicBezTo>
                  <a:pt x="4462363" y="793750"/>
                  <a:pt x="4469804" y="796230"/>
                  <a:pt x="4479726" y="801192"/>
                </a:cubicBezTo>
                <a:lnTo>
                  <a:pt x="4479726" y="816075"/>
                </a:lnTo>
                <a:cubicBezTo>
                  <a:pt x="4464843" y="816075"/>
                  <a:pt x="4457402" y="813594"/>
                  <a:pt x="4457402" y="808633"/>
                </a:cubicBezTo>
                <a:close/>
                <a:moveTo>
                  <a:pt x="4827379" y="791425"/>
                </a:moveTo>
                <a:cubicBezTo>
                  <a:pt x="4829395" y="791735"/>
                  <a:pt x="4831332" y="792510"/>
                  <a:pt x="4833193" y="793750"/>
                </a:cubicBezTo>
                <a:cubicBezTo>
                  <a:pt x="4840634" y="798712"/>
                  <a:pt x="4844355" y="802432"/>
                  <a:pt x="4844355" y="804912"/>
                </a:cubicBezTo>
                <a:cubicBezTo>
                  <a:pt x="4844355" y="807393"/>
                  <a:pt x="4839394" y="811113"/>
                  <a:pt x="4829472" y="816075"/>
                </a:cubicBezTo>
                <a:cubicBezTo>
                  <a:pt x="4814589" y="830957"/>
                  <a:pt x="4817069" y="838399"/>
                  <a:pt x="4836913" y="838399"/>
                </a:cubicBezTo>
                <a:cubicBezTo>
                  <a:pt x="4851796" y="838399"/>
                  <a:pt x="4859238" y="825996"/>
                  <a:pt x="4859238" y="801192"/>
                </a:cubicBezTo>
                <a:cubicBezTo>
                  <a:pt x="4874120" y="801192"/>
                  <a:pt x="4881562" y="806153"/>
                  <a:pt x="4881562" y="816075"/>
                </a:cubicBezTo>
                <a:cubicBezTo>
                  <a:pt x="4881562" y="816075"/>
                  <a:pt x="4881562" y="817315"/>
                  <a:pt x="4881562" y="819795"/>
                </a:cubicBezTo>
                <a:cubicBezTo>
                  <a:pt x="4881562" y="822275"/>
                  <a:pt x="4882802" y="823516"/>
                  <a:pt x="4885283" y="823516"/>
                </a:cubicBezTo>
                <a:cubicBezTo>
                  <a:pt x="4887763" y="823516"/>
                  <a:pt x="4891483" y="824757"/>
                  <a:pt x="4896445" y="827237"/>
                </a:cubicBezTo>
                <a:cubicBezTo>
                  <a:pt x="4901406" y="829717"/>
                  <a:pt x="4906366" y="830957"/>
                  <a:pt x="4911327" y="830957"/>
                </a:cubicBezTo>
                <a:cubicBezTo>
                  <a:pt x="4921249" y="840879"/>
                  <a:pt x="4928690" y="845840"/>
                  <a:pt x="4933652" y="845840"/>
                </a:cubicBezTo>
                <a:cubicBezTo>
                  <a:pt x="4943573" y="855762"/>
                  <a:pt x="4943573" y="858243"/>
                  <a:pt x="4933652" y="853282"/>
                </a:cubicBezTo>
                <a:cubicBezTo>
                  <a:pt x="4928690" y="853282"/>
                  <a:pt x="4921249" y="853282"/>
                  <a:pt x="4911327" y="853282"/>
                </a:cubicBezTo>
                <a:cubicBezTo>
                  <a:pt x="4896445" y="848320"/>
                  <a:pt x="4889003" y="845840"/>
                  <a:pt x="4889003" y="845840"/>
                </a:cubicBezTo>
                <a:lnTo>
                  <a:pt x="4889003" y="853282"/>
                </a:lnTo>
                <a:cubicBezTo>
                  <a:pt x="4889003" y="853282"/>
                  <a:pt x="4891483" y="853282"/>
                  <a:pt x="4896445" y="853282"/>
                </a:cubicBezTo>
                <a:cubicBezTo>
                  <a:pt x="4901406" y="853282"/>
                  <a:pt x="4907607" y="857002"/>
                  <a:pt x="4915048" y="864444"/>
                </a:cubicBezTo>
                <a:cubicBezTo>
                  <a:pt x="4922490" y="871885"/>
                  <a:pt x="4931172" y="875606"/>
                  <a:pt x="4941093" y="875606"/>
                </a:cubicBezTo>
                <a:cubicBezTo>
                  <a:pt x="4946054" y="875606"/>
                  <a:pt x="4948535" y="876846"/>
                  <a:pt x="4948535" y="879326"/>
                </a:cubicBezTo>
                <a:cubicBezTo>
                  <a:pt x="4948535" y="881807"/>
                  <a:pt x="4948535" y="883047"/>
                  <a:pt x="4948535" y="883047"/>
                </a:cubicBezTo>
                <a:cubicBezTo>
                  <a:pt x="4943573" y="897930"/>
                  <a:pt x="4933652" y="897930"/>
                  <a:pt x="4918769" y="883047"/>
                </a:cubicBezTo>
                <a:cubicBezTo>
                  <a:pt x="4913808" y="878086"/>
                  <a:pt x="4908847" y="875606"/>
                  <a:pt x="4903886" y="875606"/>
                </a:cubicBezTo>
                <a:cubicBezTo>
                  <a:pt x="4898925" y="870644"/>
                  <a:pt x="4895204" y="868164"/>
                  <a:pt x="4892724" y="868164"/>
                </a:cubicBezTo>
                <a:cubicBezTo>
                  <a:pt x="4890244" y="868164"/>
                  <a:pt x="4886523" y="870644"/>
                  <a:pt x="4881562" y="875606"/>
                </a:cubicBezTo>
                <a:cubicBezTo>
                  <a:pt x="4881562" y="880567"/>
                  <a:pt x="4882802" y="885527"/>
                  <a:pt x="4885283" y="890489"/>
                </a:cubicBezTo>
                <a:cubicBezTo>
                  <a:pt x="4887763" y="895450"/>
                  <a:pt x="4892724" y="897930"/>
                  <a:pt x="4900165" y="897930"/>
                </a:cubicBezTo>
                <a:cubicBezTo>
                  <a:pt x="4907607" y="897930"/>
                  <a:pt x="4918769" y="900410"/>
                  <a:pt x="4933652" y="905371"/>
                </a:cubicBezTo>
                <a:lnTo>
                  <a:pt x="4963417" y="912813"/>
                </a:lnTo>
                <a:lnTo>
                  <a:pt x="4970859" y="905371"/>
                </a:lnTo>
                <a:cubicBezTo>
                  <a:pt x="4975820" y="900410"/>
                  <a:pt x="4980780" y="897930"/>
                  <a:pt x="4985742" y="897930"/>
                </a:cubicBezTo>
                <a:lnTo>
                  <a:pt x="4978300" y="912813"/>
                </a:lnTo>
                <a:cubicBezTo>
                  <a:pt x="4968379" y="922734"/>
                  <a:pt x="4958456" y="925216"/>
                  <a:pt x="4948535" y="920254"/>
                </a:cubicBezTo>
                <a:lnTo>
                  <a:pt x="4926210" y="912813"/>
                </a:lnTo>
                <a:cubicBezTo>
                  <a:pt x="4921249" y="912813"/>
                  <a:pt x="4913808" y="910333"/>
                  <a:pt x="4903886" y="905371"/>
                </a:cubicBezTo>
                <a:cubicBezTo>
                  <a:pt x="4898925" y="905371"/>
                  <a:pt x="4895204" y="905371"/>
                  <a:pt x="4892724" y="905371"/>
                </a:cubicBezTo>
                <a:cubicBezTo>
                  <a:pt x="4890244" y="905371"/>
                  <a:pt x="4890244" y="907851"/>
                  <a:pt x="4892724" y="912813"/>
                </a:cubicBezTo>
                <a:cubicBezTo>
                  <a:pt x="4895204" y="917774"/>
                  <a:pt x="4895204" y="920254"/>
                  <a:pt x="4892724" y="920254"/>
                </a:cubicBezTo>
                <a:cubicBezTo>
                  <a:pt x="4890244" y="920254"/>
                  <a:pt x="4884042" y="920254"/>
                  <a:pt x="4874120" y="920254"/>
                </a:cubicBezTo>
                <a:lnTo>
                  <a:pt x="4859238" y="920254"/>
                </a:lnTo>
                <a:lnTo>
                  <a:pt x="4874120" y="927696"/>
                </a:lnTo>
                <a:cubicBezTo>
                  <a:pt x="4879082" y="927696"/>
                  <a:pt x="4884042" y="930176"/>
                  <a:pt x="4889003" y="935137"/>
                </a:cubicBezTo>
                <a:lnTo>
                  <a:pt x="4881562" y="935137"/>
                </a:lnTo>
                <a:cubicBezTo>
                  <a:pt x="4876601" y="940098"/>
                  <a:pt x="4869159" y="941338"/>
                  <a:pt x="4859238" y="938858"/>
                </a:cubicBezTo>
                <a:cubicBezTo>
                  <a:pt x="4849316" y="936378"/>
                  <a:pt x="4844355" y="932657"/>
                  <a:pt x="4844355" y="927696"/>
                </a:cubicBezTo>
                <a:cubicBezTo>
                  <a:pt x="4844355" y="917774"/>
                  <a:pt x="4834433" y="915293"/>
                  <a:pt x="4814589" y="920254"/>
                </a:cubicBezTo>
                <a:cubicBezTo>
                  <a:pt x="4809628" y="920254"/>
                  <a:pt x="4805907" y="921495"/>
                  <a:pt x="4803427" y="923975"/>
                </a:cubicBezTo>
                <a:cubicBezTo>
                  <a:pt x="4800947" y="926455"/>
                  <a:pt x="4802186" y="930176"/>
                  <a:pt x="4807148" y="935137"/>
                </a:cubicBezTo>
                <a:cubicBezTo>
                  <a:pt x="4812109" y="940098"/>
                  <a:pt x="4814589" y="942578"/>
                  <a:pt x="4814589" y="942578"/>
                </a:cubicBezTo>
                <a:lnTo>
                  <a:pt x="4799706" y="942578"/>
                </a:lnTo>
                <a:cubicBezTo>
                  <a:pt x="4799706" y="937617"/>
                  <a:pt x="4795986" y="935137"/>
                  <a:pt x="4788544" y="935137"/>
                </a:cubicBezTo>
                <a:cubicBezTo>
                  <a:pt x="4781103" y="935137"/>
                  <a:pt x="4779862" y="933896"/>
                  <a:pt x="4784824" y="931416"/>
                </a:cubicBezTo>
                <a:cubicBezTo>
                  <a:pt x="4789785" y="928936"/>
                  <a:pt x="4792265" y="922734"/>
                  <a:pt x="4792265" y="912813"/>
                </a:cubicBezTo>
                <a:cubicBezTo>
                  <a:pt x="4792265" y="907851"/>
                  <a:pt x="4793506" y="905371"/>
                  <a:pt x="4795986" y="905371"/>
                </a:cubicBezTo>
                <a:cubicBezTo>
                  <a:pt x="4798466" y="905371"/>
                  <a:pt x="4804668" y="905371"/>
                  <a:pt x="4814589" y="905371"/>
                </a:cubicBezTo>
                <a:lnTo>
                  <a:pt x="4844355" y="912813"/>
                </a:lnTo>
                <a:cubicBezTo>
                  <a:pt x="4849316" y="912813"/>
                  <a:pt x="4851796" y="911572"/>
                  <a:pt x="4851796" y="909092"/>
                </a:cubicBezTo>
                <a:cubicBezTo>
                  <a:pt x="4851796" y="906612"/>
                  <a:pt x="4855517" y="905371"/>
                  <a:pt x="4862958" y="905371"/>
                </a:cubicBezTo>
                <a:cubicBezTo>
                  <a:pt x="4870400" y="905371"/>
                  <a:pt x="4874120" y="902891"/>
                  <a:pt x="4874120" y="897930"/>
                </a:cubicBezTo>
                <a:lnTo>
                  <a:pt x="4859238" y="883047"/>
                </a:lnTo>
                <a:cubicBezTo>
                  <a:pt x="4859238" y="888009"/>
                  <a:pt x="4855517" y="889248"/>
                  <a:pt x="4848076" y="886768"/>
                </a:cubicBezTo>
                <a:cubicBezTo>
                  <a:pt x="4840634" y="884288"/>
                  <a:pt x="4834433" y="883047"/>
                  <a:pt x="4829472" y="883047"/>
                </a:cubicBezTo>
                <a:cubicBezTo>
                  <a:pt x="4824511" y="883047"/>
                  <a:pt x="4822031" y="881807"/>
                  <a:pt x="4822031" y="879326"/>
                </a:cubicBezTo>
                <a:cubicBezTo>
                  <a:pt x="4822031" y="876846"/>
                  <a:pt x="4822031" y="873126"/>
                  <a:pt x="4822031" y="868164"/>
                </a:cubicBezTo>
                <a:cubicBezTo>
                  <a:pt x="4822031" y="863203"/>
                  <a:pt x="4818310" y="859482"/>
                  <a:pt x="4810869" y="857002"/>
                </a:cubicBezTo>
                <a:cubicBezTo>
                  <a:pt x="4803427" y="854522"/>
                  <a:pt x="4799706" y="850801"/>
                  <a:pt x="4799706" y="845840"/>
                </a:cubicBezTo>
                <a:cubicBezTo>
                  <a:pt x="4799706" y="840879"/>
                  <a:pt x="4799706" y="837158"/>
                  <a:pt x="4799706" y="834678"/>
                </a:cubicBezTo>
                <a:cubicBezTo>
                  <a:pt x="4799706" y="832198"/>
                  <a:pt x="4802186" y="830957"/>
                  <a:pt x="4807148" y="830957"/>
                </a:cubicBezTo>
                <a:cubicBezTo>
                  <a:pt x="4812109" y="835919"/>
                  <a:pt x="4814589" y="837158"/>
                  <a:pt x="4814589" y="834678"/>
                </a:cubicBezTo>
                <a:cubicBezTo>
                  <a:pt x="4814589" y="832198"/>
                  <a:pt x="4817069" y="823516"/>
                  <a:pt x="4822031" y="808633"/>
                </a:cubicBezTo>
                <a:lnTo>
                  <a:pt x="4822031" y="794007"/>
                </a:lnTo>
                <a:close/>
                <a:moveTo>
                  <a:pt x="4607160" y="789099"/>
                </a:moveTo>
                <a:cubicBezTo>
                  <a:pt x="4609020" y="788480"/>
                  <a:pt x="4611191" y="788790"/>
                  <a:pt x="4613671" y="790030"/>
                </a:cubicBezTo>
                <a:cubicBezTo>
                  <a:pt x="4618633" y="792510"/>
                  <a:pt x="4621113" y="797471"/>
                  <a:pt x="4621113" y="804912"/>
                </a:cubicBezTo>
                <a:cubicBezTo>
                  <a:pt x="4621113" y="812354"/>
                  <a:pt x="4618633" y="816075"/>
                  <a:pt x="4613671" y="816075"/>
                </a:cubicBezTo>
                <a:cubicBezTo>
                  <a:pt x="4608710" y="816075"/>
                  <a:pt x="4604989" y="813594"/>
                  <a:pt x="4602509" y="808633"/>
                </a:cubicBezTo>
                <a:cubicBezTo>
                  <a:pt x="4600029" y="803672"/>
                  <a:pt x="4600029" y="798712"/>
                  <a:pt x="4602509" y="793750"/>
                </a:cubicBezTo>
                <a:cubicBezTo>
                  <a:pt x="4603749" y="791270"/>
                  <a:pt x="4605299" y="789720"/>
                  <a:pt x="4607160" y="789099"/>
                </a:cubicBezTo>
                <a:close/>
                <a:moveTo>
                  <a:pt x="4144863" y="789099"/>
                </a:moveTo>
                <a:cubicBezTo>
                  <a:pt x="4143623" y="788480"/>
                  <a:pt x="4142383" y="788790"/>
                  <a:pt x="4141142" y="790030"/>
                </a:cubicBezTo>
                <a:cubicBezTo>
                  <a:pt x="4138662" y="792510"/>
                  <a:pt x="4138662" y="794991"/>
                  <a:pt x="4141142" y="797471"/>
                </a:cubicBezTo>
                <a:cubicBezTo>
                  <a:pt x="4143623" y="799951"/>
                  <a:pt x="4146103" y="801192"/>
                  <a:pt x="4148583" y="801192"/>
                </a:cubicBezTo>
                <a:cubicBezTo>
                  <a:pt x="4151064" y="801192"/>
                  <a:pt x="4151064" y="798712"/>
                  <a:pt x="4148583" y="793750"/>
                </a:cubicBezTo>
                <a:cubicBezTo>
                  <a:pt x="4147343" y="791270"/>
                  <a:pt x="4146103" y="789720"/>
                  <a:pt x="4144863" y="789099"/>
                </a:cubicBezTo>
                <a:close/>
                <a:moveTo>
                  <a:pt x="4702968" y="786309"/>
                </a:moveTo>
                <a:lnTo>
                  <a:pt x="4710410" y="793750"/>
                </a:lnTo>
                <a:cubicBezTo>
                  <a:pt x="4710410" y="793750"/>
                  <a:pt x="4710410" y="794991"/>
                  <a:pt x="4710410" y="797471"/>
                </a:cubicBezTo>
                <a:cubicBezTo>
                  <a:pt x="4710410" y="799951"/>
                  <a:pt x="4707929" y="801192"/>
                  <a:pt x="4702968" y="801192"/>
                </a:cubicBezTo>
                <a:cubicBezTo>
                  <a:pt x="4702968" y="801192"/>
                  <a:pt x="4702968" y="798712"/>
                  <a:pt x="4702968" y="793750"/>
                </a:cubicBezTo>
                <a:close/>
                <a:moveTo>
                  <a:pt x="4182070" y="786309"/>
                </a:moveTo>
                <a:cubicBezTo>
                  <a:pt x="4177109" y="786309"/>
                  <a:pt x="4172148" y="791270"/>
                  <a:pt x="4167187" y="801192"/>
                </a:cubicBezTo>
                <a:cubicBezTo>
                  <a:pt x="4167187" y="811113"/>
                  <a:pt x="4174628" y="813594"/>
                  <a:pt x="4189511" y="808633"/>
                </a:cubicBezTo>
                <a:lnTo>
                  <a:pt x="4174628" y="793750"/>
                </a:lnTo>
                <a:cubicBezTo>
                  <a:pt x="4179590" y="793750"/>
                  <a:pt x="4182070" y="791270"/>
                  <a:pt x="4182070" y="786309"/>
                </a:cubicBezTo>
                <a:close/>
                <a:moveTo>
                  <a:pt x="4061147" y="782588"/>
                </a:moveTo>
                <a:cubicBezTo>
                  <a:pt x="4059907" y="782588"/>
                  <a:pt x="4058046" y="783828"/>
                  <a:pt x="4055566" y="786309"/>
                </a:cubicBezTo>
                <a:cubicBezTo>
                  <a:pt x="4050605" y="786309"/>
                  <a:pt x="4048125" y="786309"/>
                  <a:pt x="4048125" y="786309"/>
                </a:cubicBezTo>
                <a:cubicBezTo>
                  <a:pt x="4048125" y="786309"/>
                  <a:pt x="4048125" y="788789"/>
                  <a:pt x="4048125" y="793750"/>
                </a:cubicBezTo>
                <a:lnTo>
                  <a:pt x="4055566" y="793750"/>
                </a:lnTo>
                <a:cubicBezTo>
                  <a:pt x="4060527" y="793750"/>
                  <a:pt x="4063007" y="791270"/>
                  <a:pt x="4063007" y="786309"/>
                </a:cubicBezTo>
                <a:cubicBezTo>
                  <a:pt x="4063007" y="783828"/>
                  <a:pt x="4062387" y="782588"/>
                  <a:pt x="4061147" y="782588"/>
                </a:cubicBezTo>
                <a:close/>
                <a:moveTo>
                  <a:pt x="4941093" y="778868"/>
                </a:moveTo>
                <a:lnTo>
                  <a:pt x="4941093" y="786309"/>
                </a:lnTo>
                <a:cubicBezTo>
                  <a:pt x="4941093" y="786309"/>
                  <a:pt x="4939852" y="785068"/>
                  <a:pt x="4937372" y="782588"/>
                </a:cubicBezTo>
                <a:cubicBezTo>
                  <a:pt x="4934892" y="780108"/>
                  <a:pt x="4936132" y="778868"/>
                  <a:pt x="4941093" y="778868"/>
                </a:cubicBezTo>
                <a:close/>
                <a:moveTo>
                  <a:pt x="4755058" y="778868"/>
                </a:moveTo>
                <a:lnTo>
                  <a:pt x="4762499" y="786309"/>
                </a:lnTo>
                <a:lnTo>
                  <a:pt x="4755058" y="786309"/>
                </a:lnTo>
                <a:cubicBezTo>
                  <a:pt x="4750097" y="786309"/>
                  <a:pt x="4747617" y="786309"/>
                  <a:pt x="4747617" y="786309"/>
                </a:cubicBezTo>
                <a:cubicBezTo>
                  <a:pt x="4747617" y="786309"/>
                  <a:pt x="4747617" y="785068"/>
                  <a:pt x="4747617" y="782588"/>
                </a:cubicBezTo>
                <a:cubicBezTo>
                  <a:pt x="4747617" y="780108"/>
                  <a:pt x="4750097" y="778868"/>
                  <a:pt x="4755058" y="778868"/>
                </a:cubicBezTo>
                <a:close/>
                <a:moveTo>
                  <a:pt x="4122539" y="778868"/>
                </a:moveTo>
                <a:cubicBezTo>
                  <a:pt x="4122539" y="783829"/>
                  <a:pt x="4122539" y="787550"/>
                  <a:pt x="4122539" y="790030"/>
                </a:cubicBezTo>
                <a:cubicBezTo>
                  <a:pt x="4122539" y="792510"/>
                  <a:pt x="4122539" y="793750"/>
                  <a:pt x="4122539" y="793750"/>
                </a:cubicBezTo>
                <a:cubicBezTo>
                  <a:pt x="4122539" y="793750"/>
                  <a:pt x="4125019" y="793750"/>
                  <a:pt x="4129980" y="793750"/>
                </a:cubicBezTo>
                <a:cubicBezTo>
                  <a:pt x="4129980" y="793750"/>
                  <a:pt x="4129980" y="791270"/>
                  <a:pt x="4129980" y="786309"/>
                </a:cubicBezTo>
                <a:close/>
                <a:moveTo>
                  <a:pt x="4516933" y="771426"/>
                </a:moveTo>
                <a:cubicBezTo>
                  <a:pt x="4521894" y="771426"/>
                  <a:pt x="4524374" y="771426"/>
                  <a:pt x="4524374" y="771426"/>
                </a:cubicBezTo>
                <a:lnTo>
                  <a:pt x="4524374" y="778868"/>
                </a:lnTo>
                <a:close/>
                <a:moveTo>
                  <a:pt x="4085332" y="771426"/>
                </a:moveTo>
                <a:cubicBezTo>
                  <a:pt x="4090293" y="776387"/>
                  <a:pt x="4092773" y="781348"/>
                  <a:pt x="4092773" y="786309"/>
                </a:cubicBezTo>
                <a:lnTo>
                  <a:pt x="4100214" y="786309"/>
                </a:lnTo>
                <a:cubicBezTo>
                  <a:pt x="4100214" y="781348"/>
                  <a:pt x="4097734" y="776387"/>
                  <a:pt x="4092773" y="771426"/>
                </a:cubicBezTo>
                <a:close/>
                <a:moveTo>
                  <a:pt x="1718964" y="771426"/>
                </a:moveTo>
                <a:lnTo>
                  <a:pt x="1704082" y="778868"/>
                </a:lnTo>
                <a:cubicBezTo>
                  <a:pt x="1694160" y="778868"/>
                  <a:pt x="1681757" y="781348"/>
                  <a:pt x="1666875" y="786309"/>
                </a:cubicBezTo>
                <a:cubicBezTo>
                  <a:pt x="1666875" y="791270"/>
                  <a:pt x="1666875" y="796230"/>
                  <a:pt x="1666875" y="801192"/>
                </a:cubicBezTo>
                <a:lnTo>
                  <a:pt x="1674316" y="801192"/>
                </a:lnTo>
                <a:lnTo>
                  <a:pt x="1666875" y="808633"/>
                </a:lnTo>
                <a:cubicBezTo>
                  <a:pt x="1661914" y="813594"/>
                  <a:pt x="1661914" y="817315"/>
                  <a:pt x="1666875" y="819795"/>
                </a:cubicBezTo>
                <a:cubicBezTo>
                  <a:pt x="1671836" y="822275"/>
                  <a:pt x="1681757" y="823516"/>
                  <a:pt x="1696640" y="823516"/>
                </a:cubicBezTo>
                <a:lnTo>
                  <a:pt x="1711523" y="823516"/>
                </a:lnTo>
                <a:lnTo>
                  <a:pt x="1711523" y="801192"/>
                </a:lnTo>
                <a:close/>
                <a:moveTo>
                  <a:pt x="4727153" y="767705"/>
                </a:moveTo>
                <a:cubicBezTo>
                  <a:pt x="4728393" y="767705"/>
                  <a:pt x="4730253" y="768945"/>
                  <a:pt x="4732734" y="771426"/>
                </a:cubicBezTo>
                <a:lnTo>
                  <a:pt x="4725292" y="771426"/>
                </a:lnTo>
                <a:cubicBezTo>
                  <a:pt x="4725292" y="768945"/>
                  <a:pt x="4725912" y="767705"/>
                  <a:pt x="4727153" y="767705"/>
                </a:cubicBezTo>
                <a:close/>
                <a:moveTo>
                  <a:pt x="4755058" y="763985"/>
                </a:moveTo>
                <a:cubicBezTo>
                  <a:pt x="4755058" y="763985"/>
                  <a:pt x="4757538" y="763985"/>
                  <a:pt x="4762499" y="763985"/>
                </a:cubicBezTo>
                <a:cubicBezTo>
                  <a:pt x="4767461" y="763985"/>
                  <a:pt x="4769941" y="763985"/>
                  <a:pt x="4769941" y="763985"/>
                </a:cubicBezTo>
                <a:lnTo>
                  <a:pt x="4762499" y="771426"/>
                </a:lnTo>
                <a:cubicBezTo>
                  <a:pt x="4757538" y="771426"/>
                  <a:pt x="4755058" y="771426"/>
                  <a:pt x="4755058" y="771426"/>
                </a:cubicBezTo>
                <a:cubicBezTo>
                  <a:pt x="4755058" y="771426"/>
                  <a:pt x="4755058" y="768946"/>
                  <a:pt x="4755058" y="763985"/>
                </a:cubicBezTo>
                <a:close/>
                <a:moveTo>
                  <a:pt x="4211835" y="763985"/>
                </a:moveTo>
                <a:cubicBezTo>
                  <a:pt x="4206875" y="763985"/>
                  <a:pt x="4204394" y="766465"/>
                  <a:pt x="4204394" y="771426"/>
                </a:cubicBezTo>
                <a:cubicBezTo>
                  <a:pt x="4204394" y="776387"/>
                  <a:pt x="4206875" y="778868"/>
                  <a:pt x="4211835" y="778868"/>
                </a:cubicBezTo>
                <a:lnTo>
                  <a:pt x="4219277" y="771426"/>
                </a:lnTo>
                <a:cubicBezTo>
                  <a:pt x="4219277" y="771426"/>
                  <a:pt x="4218037" y="770185"/>
                  <a:pt x="4215556" y="767705"/>
                </a:cubicBezTo>
                <a:cubicBezTo>
                  <a:pt x="4213076" y="765225"/>
                  <a:pt x="4211835" y="763985"/>
                  <a:pt x="4211835" y="763985"/>
                </a:cubicBezTo>
                <a:close/>
                <a:moveTo>
                  <a:pt x="3973711" y="763985"/>
                </a:moveTo>
                <a:lnTo>
                  <a:pt x="3973711" y="771426"/>
                </a:lnTo>
                <a:lnTo>
                  <a:pt x="4003476" y="778868"/>
                </a:lnTo>
                <a:cubicBezTo>
                  <a:pt x="4003476" y="773906"/>
                  <a:pt x="3998515" y="771426"/>
                  <a:pt x="3988593" y="771426"/>
                </a:cubicBezTo>
                <a:cubicBezTo>
                  <a:pt x="3988593" y="766465"/>
                  <a:pt x="3986113" y="763985"/>
                  <a:pt x="3981152" y="763985"/>
                </a:cubicBezTo>
                <a:cubicBezTo>
                  <a:pt x="3976191" y="763985"/>
                  <a:pt x="3973711" y="763985"/>
                  <a:pt x="3973711" y="763985"/>
                </a:cubicBezTo>
                <a:close/>
                <a:moveTo>
                  <a:pt x="3996035" y="756543"/>
                </a:moveTo>
                <a:cubicBezTo>
                  <a:pt x="3996035" y="756543"/>
                  <a:pt x="3998515" y="759023"/>
                  <a:pt x="4003476" y="763985"/>
                </a:cubicBezTo>
                <a:lnTo>
                  <a:pt x="4003476" y="756543"/>
                </a:lnTo>
                <a:cubicBezTo>
                  <a:pt x="3998515" y="756543"/>
                  <a:pt x="3996035" y="756543"/>
                  <a:pt x="3996035" y="756543"/>
                </a:cubicBezTo>
                <a:close/>
                <a:moveTo>
                  <a:pt x="4918769" y="749102"/>
                </a:moveTo>
                <a:lnTo>
                  <a:pt x="4948535" y="756543"/>
                </a:lnTo>
                <a:cubicBezTo>
                  <a:pt x="4958456" y="761505"/>
                  <a:pt x="4967138" y="762744"/>
                  <a:pt x="4974579" y="760264"/>
                </a:cubicBezTo>
                <a:cubicBezTo>
                  <a:pt x="4982021" y="757784"/>
                  <a:pt x="4990703" y="759023"/>
                  <a:pt x="5000624" y="763985"/>
                </a:cubicBezTo>
                <a:cubicBezTo>
                  <a:pt x="5010546" y="768946"/>
                  <a:pt x="5017987" y="772667"/>
                  <a:pt x="5022949" y="775147"/>
                </a:cubicBezTo>
                <a:cubicBezTo>
                  <a:pt x="5027910" y="777627"/>
                  <a:pt x="5032870" y="776387"/>
                  <a:pt x="5037831" y="771426"/>
                </a:cubicBezTo>
                <a:lnTo>
                  <a:pt x="5045273" y="763985"/>
                </a:lnTo>
                <a:cubicBezTo>
                  <a:pt x="5050234" y="783829"/>
                  <a:pt x="5050234" y="793750"/>
                  <a:pt x="5045273" y="793750"/>
                </a:cubicBezTo>
                <a:lnTo>
                  <a:pt x="5037831" y="793750"/>
                </a:lnTo>
                <a:lnTo>
                  <a:pt x="5045273" y="801192"/>
                </a:lnTo>
                <a:cubicBezTo>
                  <a:pt x="5060156" y="806153"/>
                  <a:pt x="5060156" y="813594"/>
                  <a:pt x="5045273" y="823516"/>
                </a:cubicBezTo>
                <a:lnTo>
                  <a:pt x="5030390" y="830957"/>
                </a:lnTo>
                <a:lnTo>
                  <a:pt x="5030390" y="838399"/>
                </a:lnTo>
                <a:cubicBezTo>
                  <a:pt x="5030390" y="843360"/>
                  <a:pt x="5029149" y="847081"/>
                  <a:pt x="5026669" y="849561"/>
                </a:cubicBezTo>
                <a:cubicBezTo>
                  <a:pt x="5024189" y="852041"/>
                  <a:pt x="5020468" y="850801"/>
                  <a:pt x="5015507" y="845840"/>
                </a:cubicBezTo>
                <a:cubicBezTo>
                  <a:pt x="5010546" y="840879"/>
                  <a:pt x="5008066" y="835919"/>
                  <a:pt x="5008066" y="830957"/>
                </a:cubicBezTo>
                <a:cubicBezTo>
                  <a:pt x="5017987" y="821036"/>
                  <a:pt x="5013027" y="808633"/>
                  <a:pt x="4993183" y="793750"/>
                </a:cubicBezTo>
                <a:cubicBezTo>
                  <a:pt x="4988222" y="788789"/>
                  <a:pt x="4985742" y="786309"/>
                  <a:pt x="4985742" y="786309"/>
                </a:cubicBezTo>
                <a:cubicBezTo>
                  <a:pt x="4985742" y="781348"/>
                  <a:pt x="4984501" y="780108"/>
                  <a:pt x="4982021" y="782588"/>
                </a:cubicBezTo>
                <a:cubicBezTo>
                  <a:pt x="4979541" y="785068"/>
                  <a:pt x="4973339" y="783829"/>
                  <a:pt x="4963417" y="778868"/>
                </a:cubicBezTo>
                <a:cubicBezTo>
                  <a:pt x="4953496" y="773906"/>
                  <a:pt x="4948535" y="770185"/>
                  <a:pt x="4948535" y="767705"/>
                </a:cubicBezTo>
                <a:cubicBezTo>
                  <a:pt x="4948535" y="765225"/>
                  <a:pt x="4941093" y="761505"/>
                  <a:pt x="4926210" y="756543"/>
                </a:cubicBezTo>
                <a:close/>
                <a:moveTo>
                  <a:pt x="4178349" y="745381"/>
                </a:moveTo>
                <a:cubicBezTo>
                  <a:pt x="4175869" y="745381"/>
                  <a:pt x="4172148" y="746621"/>
                  <a:pt x="4167187" y="749102"/>
                </a:cubicBezTo>
                <a:cubicBezTo>
                  <a:pt x="4162226" y="749102"/>
                  <a:pt x="4159745" y="749102"/>
                  <a:pt x="4159745" y="749102"/>
                </a:cubicBezTo>
                <a:cubicBezTo>
                  <a:pt x="4159745" y="749102"/>
                  <a:pt x="4162226" y="751582"/>
                  <a:pt x="4167187" y="756543"/>
                </a:cubicBezTo>
                <a:cubicBezTo>
                  <a:pt x="4172148" y="751582"/>
                  <a:pt x="4177109" y="749102"/>
                  <a:pt x="4182070" y="749102"/>
                </a:cubicBezTo>
                <a:cubicBezTo>
                  <a:pt x="4182070" y="746621"/>
                  <a:pt x="4180830" y="745381"/>
                  <a:pt x="4178349" y="745381"/>
                </a:cubicBezTo>
                <a:close/>
                <a:moveTo>
                  <a:pt x="5186660" y="741660"/>
                </a:moveTo>
                <a:cubicBezTo>
                  <a:pt x="5186660" y="741660"/>
                  <a:pt x="5187900" y="742901"/>
                  <a:pt x="5190380" y="745381"/>
                </a:cubicBezTo>
                <a:cubicBezTo>
                  <a:pt x="5192860" y="747861"/>
                  <a:pt x="5191621" y="749102"/>
                  <a:pt x="5186660" y="749102"/>
                </a:cubicBezTo>
                <a:cubicBezTo>
                  <a:pt x="5186660" y="744141"/>
                  <a:pt x="5186660" y="741660"/>
                  <a:pt x="5186660" y="741660"/>
                </a:cubicBezTo>
                <a:close/>
                <a:moveTo>
                  <a:pt x="4211835" y="741660"/>
                </a:moveTo>
                <a:cubicBezTo>
                  <a:pt x="4211835" y="741660"/>
                  <a:pt x="4211835" y="742901"/>
                  <a:pt x="4211835" y="745381"/>
                </a:cubicBezTo>
                <a:cubicBezTo>
                  <a:pt x="4211835" y="747861"/>
                  <a:pt x="4214316" y="749102"/>
                  <a:pt x="4219277" y="749102"/>
                </a:cubicBezTo>
                <a:lnTo>
                  <a:pt x="4226718" y="749102"/>
                </a:lnTo>
                <a:cubicBezTo>
                  <a:pt x="4221757" y="744141"/>
                  <a:pt x="4216797" y="741660"/>
                  <a:pt x="4211835" y="741660"/>
                </a:cubicBezTo>
                <a:close/>
                <a:moveTo>
                  <a:pt x="5030390" y="734219"/>
                </a:moveTo>
                <a:cubicBezTo>
                  <a:pt x="5035351" y="734219"/>
                  <a:pt x="5039072" y="734219"/>
                  <a:pt x="5041552" y="734219"/>
                </a:cubicBezTo>
                <a:cubicBezTo>
                  <a:pt x="5044032" y="734219"/>
                  <a:pt x="5045273" y="734219"/>
                  <a:pt x="5045273" y="734219"/>
                </a:cubicBezTo>
                <a:lnTo>
                  <a:pt x="5037831" y="741660"/>
                </a:lnTo>
                <a:close/>
                <a:moveTo>
                  <a:pt x="5015507" y="734219"/>
                </a:moveTo>
                <a:cubicBezTo>
                  <a:pt x="5015507" y="734219"/>
                  <a:pt x="5015507" y="735460"/>
                  <a:pt x="5015507" y="737940"/>
                </a:cubicBezTo>
                <a:cubicBezTo>
                  <a:pt x="5015507" y="740420"/>
                  <a:pt x="5017987" y="744141"/>
                  <a:pt x="5022949" y="749102"/>
                </a:cubicBezTo>
                <a:cubicBezTo>
                  <a:pt x="5022949" y="754063"/>
                  <a:pt x="5015507" y="754063"/>
                  <a:pt x="5000624" y="749102"/>
                </a:cubicBezTo>
                <a:lnTo>
                  <a:pt x="4993183" y="741660"/>
                </a:lnTo>
                <a:lnTo>
                  <a:pt x="5008066" y="741660"/>
                </a:lnTo>
                <a:close/>
                <a:moveTo>
                  <a:pt x="4740175" y="730498"/>
                </a:moveTo>
                <a:cubicBezTo>
                  <a:pt x="4742655" y="730498"/>
                  <a:pt x="4745136" y="731738"/>
                  <a:pt x="4747617" y="734219"/>
                </a:cubicBezTo>
                <a:cubicBezTo>
                  <a:pt x="4747617" y="734219"/>
                  <a:pt x="4747617" y="736699"/>
                  <a:pt x="4747617" y="741660"/>
                </a:cubicBezTo>
                <a:cubicBezTo>
                  <a:pt x="4737695" y="741660"/>
                  <a:pt x="4735214" y="744141"/>
                  <a:pt x="4740175" y="749102"/>
                </a:cubicBezTo>
                <a:lnTo>
                  <a:pt x="4732734" y="756543"/>
                </a:lnTo>
                <a:cubicBezTo>
                  <a:pt x="4722812" y="756543"/>
                  <a:pt x="4712890" y="756543"/>
                  <a:pt x="4702968" y="756543"/>
                </a:cubicBezTo>
                <a:lnTo>
                  <a:pt x="4702968" y="749102"/>
                </a:lnTo>
                <a:cubicBezTo>
                  <a:pt x="4707929" y="749102"/>
                  <a:pt x="4711650" y="747861"/>
                  <a:pt x="4714130" y="745381"/>
                </a:cubicBezTo>
                <a:cubicBezTo>
                  <a:pt x="4716610" y="742901"/>
                  <a:pt x="4719092" y="741660"/>
                  <a:pt x="4721572" y="741660"/>
                </a:cubicBezTo>
                <a:cubicBezTo>
                  <a:pt x="4724052" y="741660"/>
                  <a:pt x="4726533" y="741660"/>
                  <a:pt x="4729013" y="741660"/>
                </a:cubicBezTo>
                <a:cubicBezTo>
                  <a:pt x="4731493" y="741660"/>
                  <a:pt x="4732734" y="739180"/>
                  <a:pt x="4732734" y="734219"/>
                </a:cubicBezTo>
                <a:cubicBezTo>
                  <a:pt x="4735214" y="731738"/>
                  <a:pt x="4737694" y="730498"/>
                  <a:pt x="4740175" y="730498"/>
                </a:cubicBezTo>
                <a:close/>
                <a:moveTo>
                  <a:pt x="4323456" y="729568"/>
                </a:moveTo>
                <a:cubicBezTo>
                  <a:pt x="4320976" y="730189"/>
                  <a:pt x="4318496" y="731738"/>
                  <a:pt x="4316015" y="734219"/>
                </a:cubicBezTo>
                <a:cubicBezTo>
                  <a:pt x="4306093" y="744141"/>
                  <a:pt x="4306093" y="751582"/>
                  <a:pt x="4316015" y="756543"/>
                </a:cubicBezTo>
                <a:cubicBezTo>
                  <a:pt x="4325936" y="766465"/>
                  <a:pt x="4330898" y="763985"/>
                  <a:pt x="4330898" y="749102"/>
                </a:cubicBezTo>
                <a:cubicBezTo>
                  <a:pt x="4335859" y="739180"/>
                  <a:pt x="4335859" y="732978"/>
                  <a:pt x="4330898" y="730498"/>
                </a:cubicBezTo>
                <a:cubicBezTo>
                  <a:pt x="4328417" y="729258"/>
                  <a:pt x="4325937" y="728948"/>
                  <a:pt x="4323456" y="729568"/>
                </a:cubicBezTo>
                <a:close/>
                <a:moveTo>
                  <a:pt x="4903886" y="719336"/>
                </a:moveTo>
                <a:lnTo>
                  <a:pt x="4918769" y="726778"/>
                </a:lnTo>
                <a:cubicBezTo>
                  <a:pt x="4918769" y="736699"/>
                  <a:pt x="4908847" y="741660"/>
                  <a:pt x="4889003" y="741660"/>
                </a:cubicBezTo>
                <a:cubicBezTo>
                  <a:pt x="4884042" y="736699"/>
                  <a:pt x="4879082" y="734219"/>
                  <a:pt x="4874120" y="734219"/>
                </a:cubicBezTo>
                <a:cubicBezTo>
                  <a:pt x="4864199" y="734219"/>
                  <a:pt x="4859238" y="732978"/>
                  <a:pt x="4859238" y="730498"/>
                </a:cubicBezTo>
                <a:cubicBezTo>
                  <a:pt x="4859238" y="728018"/>
                  <a:pt x="4864199" y="726778"/>
                  <a:pt x="4874120" y="726778"/>
                </a:cubicBezTo>
                <a:close/>
                <a:moveTo>
                  <a:pt x="4978300" y="711895"/>
                </a:moveTo>
                <a:lnTo>
                  <a:pt x="4985742" y="711895"/>
                </a:lnTo>
                <a:cubicBezTo>
                  <a:pt x="4985742" y="716856"/>
                  <a:pt x="4984501" y="720577"/>
                  <a:pt x="4982021" y="723057"/>
                </a:cubicBezTo>
                <a:cubicBezTo>
                  <a:pt x="4979541" y="725537"/>
                  <a:pt x="4978300" y="726778"/>
                  <a:pt x="4978300" y="726778"/>
                </a:cubicBezTo>
                <a:lnTo>
                  <a:pt x="4978300" y="741660"/>
                </a:lnTo>
                <a:lnTo>
                  <a:pt x="4963417" y="726778"/>
                </a:lnTo>
                <a:lnTo>
                  <a:pt x="4955976" y="719336"/>
                </a:lnTo>
                <a:cubicBezTo>
                  <a:pt x="4960937" y="719336"/>
                  <a:pt x="4965897" y="718096"/>
                  <a:pt x="4970859" y="715616"/>
                </a:cubicBezTo>
                <a:cubicBezTo>
                  <a:pt x="4975820" y="713135"/>
                  <a:pt x="4978300" y="711895"/>
                  <a:pt x="4978300" y="711895"/>
                </a:cubicBezTo>
                <a:close/>
                <a:moveTo>
                  <a:pt x="4263925" y="711895"/>
                </a:moveTo>
                <a:cubicBezTo>
                  <a:pt x="4263925" y="711895"/>
                  <a:pt x="4263925" y="714375"/>
                  <a:pt x="4263925" y="719336"/>
                </a:cubicBezTo>
                <a:cubicBezTo>
                  <a:pt x="4263925" y="719336"/>
                  <a:pt x="4266405" y="719336"/>
                  <a:pt x="4271367" y="719336"/>
                </a:cubicBezTo>
                <a:cubicBezTo>
                  <a:pt x="4276328" y="719336"/>
                  <a:pt x="4278808" y="719336"/>
                  <a:pt x="4278808" y="719336"/>
                </a:cubicBezTo>
                <a:cubicBezTo>
                  <a:pt x="4278808" y="714375"/>
                  <a:pt x="4278808" y="711895"/>
                  <a:pt x="4278808" y="711895"/>
                </a:cubicBezTo>
                <a:cubicBezTo>
                  <a:pt x="4278808" y="711895"/>
                  <a:pt x="4276328" y="711895"/>
                  <a:pt x="4271367" y="711895"/>
                </a:cubicBezTo>
                <a:cubicBezTo>
                  <a:pt x="4266405" y="711895"/>
                  <a:pt x="4263925" y="711895"/>
                  <a:pt x="4263925" y="711895"/>
                </a:cubicBezTo>
                <a:close/>
                <a:moveTo>
                  <a:pt x="5022019" y="706314"/>
                </a:moveTo>
                <a:cubicBezTo>
                  <a:pt x="5023879" y="706314"/>
                  <a:pt x="5025429" y="706934"/>
                  <a:pt x="5026669" y="708174"/>
                </a:cubicBezTo>
                <a:cubicBezTo>
                  <a:pt x="5029149" y="710654"/>
                  <a:pt x="5030390" y="714375"/>
                  <a:pt x="5030390" y="719336"/>
                </a:cubicBezTo>
                <a:cubicBezTo>
                  <a:pt x="5030390" y="724298"/>
                  <a:pt x="5027910" y="726778"/>
                  <a:pt x="5022949" y="726778"/>
                </a:cubicBezTo>
                <a:cubicBezTo>
                  <a:pt x="5017987" y="726778"/>
                  <a:pt x="5014267" y="724298"/>
                  <a:pt x="5011786" y="719336"/>
                </a:cubicBezTo>
                <a:cubicBezTo>
                  <a:pt x="5009306" y="714375"/>
                  <a:pt x="5010546" y="710654"/>
                  <a:pt x="5015507" y="708174"/>
                </a:cubicBezTo>
                <a:cubicBezTo>
                  <a:pt x="5017988" y="706934"/>
                  <a:pt x="5020159" y="706314"/>
                  <a:pt x="5022019" y="706314"/>
                </a:cubicBezTo>
                <a:close/>
                <a:moveTo>
                  <a:pt x="1287363" y="693291"/>
                </a:moveTo>
                <a:cubicBezTo>
                  <a:pt x="1289843" y="693291"/>
                  <a:pt x="1292324" y="694531"/>
                  <a:pt x="1294805" y="697012"/>
                </a:cubicBezTo>
                <a:lnTo>
                  <a:pt x="1287363" y="697012"/>
                </a:lnTo>
                <a:lnTo>
                  <a:pt x="1279921" y="697012"/>
                </a:lnTo>
                <a:cubicBezTo>
                  <a:pt x="1282402" y="694531"/>
                  <a:pt x="1284883" y="693291"/>
                  <a:pt x="1287363" y="693291"/>
                </a:cubicBezTo>
                <a:close/>
                <a:moveTo>
                  <a:pt x="4405312" y="689571"/>
                </a:moveTo>
                <a:cubicBezTo>
                  <a:pt x="4415233" y="689571"/>
                  <a:pt x="4421435" y="690811"/>
                  <a:pt x="4423915" y="693291"/>
                </a:cubicBezTo>
                <a:cubicBezTo>
                  <a:pt x="4426395" y="695771"/>
                  <a:pt x="4425156" y="699492"/>
                  <a:pt x="4420195" y="704453"/>
                </a:cubicBezTo>
                <a:cubicBezTo>
                  <a:pt x="4415233" y="704453"/>
                  <a:pt x="4413994" y="705694"/>
                  <a:pt x="4416474" y="708174"/>
                </a:cubicBezTo>
                <a:cubicBezTo>
                  <a:pt x="4418954" y="710654"/>
                  <a:pt x="4420195" y="714375"/>
                  <a:pt x="4420195" y="719336"/>
                </a:cubicBezTo>
                <a:cubicBezTo>
                  <a:pt x="4435077" y="724298"/>
                  <a:pt x="4449960" y="721816"/>
                  <a:pt x="4464843" y="711895"/>
                </a:cubicBezTo>
                <a:cubicBezTo>
                  <a:pt x="4469804" y="706934"/>
                  <a:pt x="4473525" y="704453"/>
                  <a:pt x="4476005" y="704453"/>
                </a:cubicBezTo>
                <a:cubicBezTo>
                  <a:pt x="4478485" y="704453"/>
                  <a:pt x="4479726" y="704453"/>
                  <a:pt x="4479726" y="704453"/>
                </a:cubicBezTo>
                <a:lnTo>
                  <a:pt x="4479726" y="697012"/>
                </a:lnTo>
                <a:lnTo>
                  <a:pt x="4487167" y="689571"/>
                </a:lnTo>
                <a:cubicBezTo>
                  <a:pt x="4492129" y="694532"/>
                  <a:pt x="4499570" y="697012"/>
                  <a:pt x="4509492" y="697012"/>
                </a:cubicBezTo>
                <a:lnTo>
                  <a:pt x="4531816" y="711895"/>
                </a:lnTo>
                <a:lnTo>
                  <a:pt x="4502050" y="719336"/>
                </a:lnTo>
                <a:cubicBezTo>
                  <a:pt x="4497089" y="714375"/>
                  <a:pt x="4493368" y="711895"/>
                  <a:pt x="4490888" y="711895"/>
                </a:cubicBezTo>
                <a:cubicBezTo>
                  <a:pt x="4488408" y="711895"/>
                  <a:pt x="4485927" y="716856"/>
                  <a:pt x="4483447" y="726778"/>
                </a:cubicBezTo>
                <a:cubicBezTo>
                  <a:pt x="4480967" y="736699"/>
                  <a:pt x="4479726" y="744141"/>
                  <a:pt x="4479726" y="749102"/>
                </a:cubicBezTo>
                <a:cubicBezTo>
                  <a:pt x="4484687" y="754063"/>
                  <a:pt x="4484687" y="759023"/>
                  <a:pt x="4479726" y="763985"/>
                </a:cubicBezTo>
                <a:lnTo>
                  <a:pt x="4479726" y="771426"/>
                </a:lnTo>
                <a:cubicBezTo>
                  <a:pt x="4464843" y="781348"/>
                  <a:pt x="4452440" y="781348"/>
                  <a:pt x="4442519" y="771426"/>
                </a:cubicBezTo>
                <a:lnTo>
                  <a:pt x="4449960" y="763985"/>
                </a:lnTo>
                <a:cubicBezTo>
                  <a:pt x="4454922" y="768946"/>
                  <a:pt x="4458642" y="770185"/>
                  <a:pt x="4461122" y="767705"/>
                </a:cubicBezTo>
                <a:cubicBezTo>
                  <a:pt x="4463602" y="765225"/>
                  <a:pt x="4462363" y="759023"/>
                  <a:pt x="4457402" y="749102"/>
                </a:cubicBezTo>
                <a:cubicBezTo>
                  <a:pt x="4457402" y="749102"/>
                  <a:pt x="4456161" y="747861"/>
                  <a:pt x="4453681" y="745381"/>
                </a:cubicBezTo>
                <a:cubicBezTo>
                  <a:pt x="4451201" y="742901"/>
                  <a:pt x="4449960" y="741660"/>
                  <a:pt x="4449960" y="741660"/>
                </a:cubicBezTo>
                <a:lnTo>
                  <a:pt x="4435077" y="734219"/>
                </a:lnTo>
                <a:cubicBezTo>
                  <a:pt x="4430116" y="734219"/>
                  <a:pt x="4425156" y="731739"/>
                  <a:pt x="4420195" y="726778"/>
                </a:cubicBezTo>
                <a:cubicBezTo>
                  <a:pt x="4415233" y="726778"/>
                  <a:pt x="4407792" y="721816"/>
                  <a:pt x="4397870" y="711895"/>
                </a:cubicBezTo>
                <a:cubicBezTo>
                  <a:pt x="4387949" y="701973"/>
                  <a:pt x="4384228" y="695771"/>
                  <a:pt x="4386708" y="693291"/>
                </a:cubicBezTo>
                <a:cubicBezTo>
                  <a:pt x="4389188" y="690811"/>
                  <a:pt x="4395390" y="689571"/>
                  <a:pt x="4405312" y="689571"/>
                </a:cubicBezTo>
                <a:close/>
                <a:moveTo>
                  <a:pt x="4018359" y="689571"/>
                </a:moveTo>
                <a:cubicBezTo>
                  <a:pt x="4008437" y="689571"/>
                  <a:pt x="4005957" y="694532"/>
                  <a:pt x="4010918" y="704453"/>
                </a:cubicBezTo>
                <a:cubicBezTo>
                  <a:pt x="4015879" y="714375"/>
                  <a:pt x="4027041" y="719336"/>
                  <a:pt x="4044404" y="719336"/>
                </a:cubicBezTo>
                <a:cubicBezTo>
                  <a:pt x="4061767" y="719336"/>
                  <a:pt x="4070449" y="716856"/>
                  <a:pt x="4070449" y="711895"/>
                </a:cubicBezTo>
                <a:lnTo>
                  <a:pt x="4055566" y="704453"/>
                </a:lnTo>
                <a:lnTo>
                  <a:pt x="4025800" y="697012"/>
                </a:lnTo>
                <a:cubicBezTo>
                  <a:pt x="4025800" y="692051"/>
                  <a:pt x="4023320" y="689571"/>
                  <a:pt x="4018359" y="689571"/>
                </a:cubicBezTo>
                <a:close/>
                <a:moveTo>
                  <a:pt x="3936504" y="689571"/>
                </a:moveTo>
                <a:lnTo>
                  <a:pt x="3958828" y="704453"/>
                </a:lnTo>
                <a:cubicBezTo>
                  <a:pt x="3968750" y="704453"/>
                  <a:pt x="3973711" y="704453"/>
                  <a:pt x="3973711" y="704453"/>
                </a:cubicBezTo>
                <a:cubicBezTo>
                  <a:pt x="3973711" y="699492"/>
                  <a:pt x="3967510" y="695771"/>
                  <a:pt x="3955107" y="693291"/>
                </a:cubicBezTo>
                <a:cubicBezTo>
                  <a:pt x="3942705" y="690811"/>
                  <a:pt x="3936504" y="689571"/>
                  <a:pt x="3936504" y="689571"/>
                </a:cubicBezTo>
                <a:close/>
                <a:moveTo>
                  <a:pt x="3965781" y="685423"/>
                </a:moveTo>
                <a:lnTo>
                  <a:pt x="3966269" y="685850"/>
                </a:lnTo>
                <a:cubicBezTo>
                  <a:pt x="3966269" y="688330"/>
                  <a:pt x="3969990" y="689571"/>
                  <a:pt x="3977431" y="689571"/>
                </a:cubicBezTo>
                <a:cubicBezTo>
                  <a:pt x="3984873" y="689571"/>
                  <a:pt x="3988593" y="689571"/>
                  <a:pt x="3988593" y="689571"/>
                </a:cubicBezTo>
                <a:close/>
                <a:moveTo>
                  <a:pt x="4713200" y="684920"/>
                </a:moveTo>
                <a:cubicBezTo>
                  <a:pt x="4715060" y="684300"/>
                  <a:pt x="4717851" y="684610"/>
                  <a:pt x="4721572" y="685850"/>
                </a:cubicBezTo>
                <a:cubicBezTo>
                  <a:pt x="4729013" y="688330"/>
                  <a:pt x="4735214" y="689571"/>
                  <a:pt x="4740175" y="689571"/>
                </a:cubicBezTo>
                <a:cubicBezTo>
                  <a:pt x="4745136" y="689571"/>
                  <a:pt x="4751337" y="690811"/>
                  <a:pt x="4758779" y="693291"/>
                </a:cubicBezTo>
                <a:cubicBezTo>
                  <a:pt x="4766220" y="695771"/>
                  <a:pt x="4769941" y="697012"/>
                  <a:pt x="4769941" y="697012"/>
                </a:cubicBezTo>
                <a:cubicBezTo>
                  <a:pt x="4769941" y="701973"/>
                  <a:pt x="4767461" y="704453"/>
                  <a:pt x="4762499" y="704453"/>
                </a:cubicBezTo>
                <a:lnTo>
                  <a:pt x="4777382" y="719336"/>
                </a:lnTo>
                <a:cubicBezTo>
                  <a:pt x="4787304" y="719336"/>
                  <a:pt x="4793506" y="716856"/>
                  <a:pt x="4795986" y="711895"/>
                </a:cubicBezTo>
                <a:cubicBezTo>
                  <a:pt x="4798466" y="706934"/>
                  <a:pt x="4799706" y="701973"/>
                  <a:pt x="4799706" y="697012"/>
                </a:cubicBezTo>
                <a:cubicBezTo>
                  <a:pt x="4789785" y="687091"/>
                  <a:pt x="4792265" y="684609"/>
                  <a:pt x="4807148" y="689571"/>
                </a:cubicBezTo>
                <a:lnTo>
                  <a:pt x="4822031" y="697012"/>
                </a:lnTo>
                <a:cubicBezTo>
                  <a:pt x="4831952" y="701973"/>
                  <a:pt x="4831952" y="704453"/>
                  <a:pt x="4822031" y="704453"/>
                </a:cubicBezTo>
                <a:cubicBezTo>
                  <a:pt x="4812109" y="704453"/>
                  <a:pt x="4805907" y="708174"/>
                  <a:pt x="4803427" y="715616"/>
                </a:cubicBezTo>
                <a:cubicBezTo>
                  <a:pt x="4800947" y="723057"/>
                  <a:pt x="4794745" y="726778"/>
                  <a:pt x="4784824" y="726778"/>
                </a:cubicBezTo>
                <a:lnTo>
                  <a:pt x="4762499" y="719336"/>
                </a:lnTo>
                <a:cubicBezTo>
                  <a:pt x="4752578" y="714375"/>
                  <a:pt x="4747617" y="711895"/>
                  <a:pt x="4747617" y="711895"/>
                </a:cubicBezTo>
                <a:lnTo>
                  <a:pt x="4732734" y="697012"/>
                </a:lnTo>
                <a:cubicBezTo>
                  <a:pt x="4732734" y="701973"/>
                  <a:pt x="4735214" y="706934"/>
                  <a:pt x="4740175" y="711895"/>
                </a:cubicBezTo>
                <a:cubicBezTo>
                  <a:pt x="4745136" y="711895"/>
                  <a:pt x="4747617" y="713135"/>
                  <a:pt x="4747617" y="715616"/>
                </a:cubicBezTo>
                <a:cubicBezTo>
                  <a:pt x="4747617" y="718096"/>
                  <a:pt x="4745136" y="719336"/>
                  <a:pt x="4740175" y="719336"/>
                </a:cubicBezTo>
                <a:cubicBezTo>
                  <a:pt x="4725292" y="714375"/>
                  <a:pt x="4715371" y="704453"/>
                  <a:pt x="4710410" y="689571"/>
                </a:cubicBezTo>
                <a:cubicBezTo>
                  <a:pt x="4710410" y="687090"/>
                  <a:pt x="4711340" y="685540"/>
                  <a:pt x="4713200" y="684920"/>
                </a:cubicBezTo>
                <a:close/>
                <a:moveTo>
                  <a:pt x="4293691" y="674688"/>
                </a:moveTo>
                <a:lnTo>
                  <a:pt x="4293691" y="682129"/>
                </a:lnTo>
                <a:cubicBezTo>
                  <a:pt x="4283769" y="692051"/>
                  <a:pt x="4276328" y="692051"/>
                  <a:pt x="4271367" y="682129"/>
                </a:cubicBezTo>
                <a:cubicBezTo>
                  <a:pt x="4276328" y="677168"/>
                  <a:pt x="4283769" y="674688"/>
                  <a:pt x="4293691" y="674688"/>
                </a:cubicBezTo>
                <a:close/>
                <a:moveTo>
                  <a:pt x="3906738" y="674688"/>
                </a:moveTo>
                <a:cubicBezTo>
                  <a:pt x="3906738" y="679649"/>
                  <a:pt x="3909218" y="682129"/>
                  <a:pt x="3914179" y="682129"/>
                </a:cubicBezTo>
                <a:cubicBezTo>
                  <a:pt x="3919140" y="682129"/>
                  <a:pt x="3926582" y="682129"/>
                  <a:pt x="3936504" y="682129"/>
                </a:cubicBezTo>
                <a:lnTo>
                  <a:pt x="3948882" y="682350"/>
                </a:lnTo>
                <a:close/>
                <a:moveTo>
                  <a:pt x="1339453" y="674688"/>
                </a:moveTo>
                <a:lnTo>
                  <a:pt x="1346894" y="682129"/>
                </a:lnTo>
                <a:cubicBezTo>
                  <a:pt x="1346894" y="682129"/>
                  <a:pt x="1344414" y="683370"/>
                  <a:pt x="1339453" y="685850"/>
                </a:cubicBezTo>
                <a:cubicBezTo>
                  <a:pt x="1334492" y="688330"/>
                  <a:pt x="1329531" y="689571"/>
                  <a:pt x="1324570" y="689571"/>
                </a:cubicBezTo>
                <a:lnTo>
                  <a:pt x="1317129" y="682129"/>
                </a:lnTo>
                <a:close/>
                <a:moveTo>
                  <a:pt x="4496469" y="670967"/>
                </a:moveTo>
                <a:cubicBezTo>
                  <a:pt x="4497709" y="670967"/>
                  <a:pt x="4499569" y="672207"/>
                  <a:pt x="4502050" y="674688"/>
                </a:cubicBezTo>
                <a:cubicBezTo>
                  <a:pt x="4507011" y="674688"/>
                  <a:pt x="4509492" y="674688"/>
                  <a:pt x="4509492" y="674688"/>
                </a:cubicBezTo>
                <a:cubicBezTo>
                  <a:pt x="4509492" y="679649"/>
                  <a:pt x="4507011" y="682129"/>
                  <a:pt x="4502050" y="682129"/>
                </a:cubicBezTo>
                <a:cubicBezTo>
                  <a:pt x="4502050" y="682129"/>
                  <a:pt x="4500810" y="680889"/>
                  <a:pt x="4498329" y="678409"/>
                </a:cubicBezTo>
                <a:cubicBezTo>
                  <a:pt x="4495849" y="675928"/>
                  <a:pt x="4494609" y="674688"/>
                  <a:pt x="4494609" y="674688"/>
                </a:cubicBezTo>
                <a:cubicBezTo>
                  <a:pt x="4494609" y="672207"/>
                  <a:pt x="4495229" y="670967"/>
                  <a:pt x="4496469" y="670967"/>
                </a:cubicBezTo>
                <a:close/>
                <a:moveTo>
                  <a:pt x="4732734" y="667246"/>
                </a:moveTo>
                <a:cubicBezTo>
                  <a:pt x="4737695" y="667246"/>
                  <a:pt x="4741416" y="667246"/>
                  <a:pt x="4743896" y="667246"/>
                </a:cubicBezTo>
                <a:cubicBezTo>
                  <a:pt x="4746376" y="667246"/>
                  <a:pt x="4747617" y="667246"/>
                  <a:pt x="4747617" y="667246"/>
                </a:cubicBezTo>
                <a:cubicBezTo>
                  <a:pt x="4737695" y="672208"/>
                  <a:pt x="4730254" y="674688"/>
                  <a:pt x="4725292" y="674688"/>
                </a:cubicBezTo>
                <a:close/>
                <a:moveTo>
                  <a:pt x="4375546" y="667246"/>
                </a:moveTo>
                <a:lnTo>
                  <a:pt x="4397870" y="667246"/>
                </a:lnTo>
                <a:cubicBezTo>
                  <a:pt x="4397870" y="667246"/>
                  <a:pt x="4395390" y="669726"/>
                  <a:pt x="4390429" y="674688"/>
                </a:cubicBezTo>
                <a:close/>
                <a:moveTo>
                  <a:pt x="4688085" y="659805"/>
                </a:moveTo>
                <a:cubicBezTo>
                  <a:pt x="4693047" y="659805"/>
                  <a:pt x="4695527" y="661046"/>
                  <a:pt x="4695527" y="663526"/>
                </a:cubicBezTo>
                <a:cubicBezTo>
                  <a:pt x="4695527" y="666006"/>
                  <a:pt x="4695527" y="667246"/>
                  <a:pt x="4695527" y="667246"/>
                </a:cubicBezTo>
                <a:cubicBezTo>
                  <a:pt x="4695527" y="672208"/>
                  <a:pt x="4694286" y="674688"/>
                  <a:pt x="4691806" y="674688"/>
                </a:cubicBezTo>
                <a:cubicBezTo>
                  <a:pt x="4689326" y="674688"/>
                  <a:pt x="4688085" y="672208"/>
                  <a:pt x="4688085" y="667246"/>
                </a:cubicBezTo>
                <a:close/>
                <a:moveTo>
                  <a:pt x="4479726" y="659805"/>
                </a:moveTo>
                <a:lnTo>
                  <a:pt x="4487167" y="667246"/>
                </a:lnTo>
                <a:cubicBezTo>
                  <a:pt x="4482206" y="667246"/>
                  <a:pt x="4478485" y="667246"/>
                  <a:pt x="4476005" y="667246"/>
                </a:cubicBezTo>
                <a:cubicBezTo>
                  <a:pt x="4473525" y="667246"/>
                  <a:pt x="4469804" y="667246"/>
                  <a:pt x="4464843" y="667246"/>
                </a:cubicBezTo>
                <a:close/>
                <a:moveTo>
                  <a:pt x="2172890" y="659805"/>
                </a:moveTo>
                <a:lnTo>
                  <a:pt x="2172890" y="667246"/>
                </a:lnTo>
                <a:cubicBezTo>
                  <a:pt x="2177851" y="667246"/>
                  <a:pt x="2180332" y="664766"/>
                  <a:pt x="2180332" y="659805"/>
                </a:cubicBezTo>
                <a:close/>
                <a:moveTo>
                  <a:pt x="1756171" y="659805"/>
                </a:moveTo>
                <a:cubicBezTo>
                  <a:pt x="1761132" y="664766"/>
                  <a:pt x="1767334" y="667246"/>
                  <a:pt x="1774775" y="667246"/>
                </a:cubicBezTo>
                <a:cubicBezTo>
                  <a:pt x="1782216" y="667246"/>
                  <a:pt x="1793378" y="667246"/>
                  <a:pt x="1808261" y="667246"/>
                </a:cubicBezTo>
                <a:lnTo>
                  <a:pt x="1815703" y="674688"/>
                </a:lnTo>
                <a:cubicBezTo>
                  <a:pt x="1815703" y="679649"/>
                  <a:pt x="1814463" y="680889"/>
                  <a:pt x="1811982" y="678409"/>
                </a:cubicBezTo>
                <a:cubicBezTo>
                  <a:pt x="1809501" y="675928"/>
                  <a:pt x="1798339" y="677168"/>
                  <a:pt x="1778496" y="682129"/>
                </a:cubicBezTo>
                <a:lnTo>
                  <a:pt x="1748730" y="682129"/>
                </a:lnTo>
                <a:cubicBezTo>
                  <a:pt x="1748730" y="677168"/>
                  <a:pt x="1746250" y="674688"/>
                  <a:pt x="1741289" y="674688"/>
                </a:cubicBezTo>
                <a:close/>
                <a:moveTo>
                  <a:pt x="1384101" y="659805"/>
                </a:moveTo>
                <a:lnTo>
                  <a:pt x="1376660" y="667246"/>
                </a:lnTo>
                <a:cubicBezTo>
                  <a:pt x="1371699" y="672208"/>
                  <a:pt x="1366738" y="674688"/>
                  <a:pt x="1361777" y="674688"/>
                </a:cubicBezTo>
                <a:lnTo>
                  <a:pt x="1369219" y="667246"/>
                </a:lnTo>
                <a:cubicBezTo>
                  <a:pt x="1374179" y="662285"/>
                  <a:pt x="1379140" y="659805"/>
                  <a:pt x="1384101" y="659805"/>
                </a:cubicBezTo>
                <a:close/>
                <a:moveTo>
                  <a:pt x="4613671" y="652364"/>
                </a:moveTo>
                <a:cubicBezTo>
                  <a:pt x="4613671" y="652364"/>
                  <a:pt x="4614912" y="654844"/>
                  <a:pt x="4617392" y="659805"/>
                </a:cubicBezTo>
                <a:cubicBezTo>
                  <a:pt x="4619872" y="664766"/>
                  <a:pt x="4622353" y="667246"/>
                  <a:pt x="4624833" y="667246"/>
                </a:cubicBezTo>
                <a:cubicBezTo>
                  <a:pt x="4627313" y="667246"/>
                  <a:pt x="4628554" y="666006"/>
                  <a:pt x="4628554" y="663526"/>
                </a:cubicBezTo>
                <a:cubicBezTo>
                  <a:pt x="4628554" y="661046"/>
                  <a:pt x="4626074" y="658564"/>
                  <a:pt x="4621113" y="656084"/>
                </a:cubicBezTo>
                <a:cubicBezTo>
                  <a:pt x="4616151" y="653604"/>
                  <a:pt x="4613671" y="652364"/>
                  <a:pt x="4613671" y="652364"/>
                </a:cubicBezTo>
                <a:close/>
                <a:moveTo>
                  <a:pt x="4449960" y="652364"/>
                </a:moveTo>
                <a:cubicBezTo>
                  <a:pt x="4449960" y="652364"/>
                  <a:pt x="4449960" y="654844"/>
                  <a:pt x="4449960" y="659805"/>
                </a:cubicBezTo>
                <a:lnTo>
                  <a:pt x="4442519" y="659805"/>
                </a:lnTo>
                <a:close/>
                <a:moveTo>
                  <a:pt x="4152304" y="652364"/>
                </a:moveTo>
                <a:lnTo>
                  <a:pt x="4144863" y="659805"/>
                </a:lnTo>
                <a:cubicBezTo>
                  <a:pt x="4149824" y="659805"/>
                  <a:pt x="4152304" y="659805"/>
                  <a:pt x="4152304" y="659805"/>
                </a:cubicBezTo>
                <a:cubicBezTo>
                  <a:pt x="4152304" y="654844"/>
                  <a:pt x="4152304" y="652364"/>
                  <a:pt x="4152304" y="652364"/>
                </a:cubicBezTo>
                <a:close/>
                <a:moveTo>
                  <a:pt x="4278808" y="647713"/>
                </a:moveTo>
                <a:cubicBezTo>
                  <a:pt x="4281289" y="648333"/>
                  <a:pt x="4283769" y="649883"/>
                  <a:pt x="4286249" y="652364"/>
                </a:cubicBezTo>
                <a:lnTo>
                  <a:pt x="4293691" y="659805"/>
                </a:lnTo>
                <a:lnTo>
                  <a:pt x="4278808" y="659805"/>
                </a:lnTo>
                <a:cubicBezTo>
                  <a:pt x="4268886" y="659805"/>
                  <a:pt x="4263925" y="659805"/>
                  <a:pt x="4263925" y="659805"/>
                </a:cubicBezTo>
                <a:cubicBezTo>
                  <a:pt x="4263925" y="654844"/>
                  <a:pt x="4266405" y="651123"/>
                  <a:pt x="4271367" y="648643"/>
                </a:cubicBezTo>
                <a:cubicBezTo>
                  <a:pt x="4273847" y="647403"/>
                  <a:pt x="4276328" y="647093"/>
                  <a:pt x="4278808" y="647713"/>
                </a:cubicBezTo>
                <a:close/>
                <a:moveTo>
                  <a:pt x="4115097" y="644922"/>
                </a:moveTo>
                <a:lnTo>
                  <a:pt x="4115097" y="652364"/>
                </a:lnTo>
                <a:cubicBezTo>
                  <a:pt x="4125019" y="652364"/>
                  <a:pt x="4129980" y="649884"/>
                  <a:pt x="4129980" y="644922"/>
                </a:cubicBezTo>
                <a:close/>
                <a:moveTo>
                  <a:pt x="2805410" y="644922"/>
                </a:moveTo>
                <a:lnTo>
                  <a:pt x="2775644" y="652364"/>
                </a:lnTo>
                <a:cubicBezTo>
                  <a:pt x="2770683" y="657325"/>
                  <a:pt x="2765722" y="657325"/>
                  <a:pt x="2760761" y="652364"/>
                </a:cubicBezTo>
                <a:cubicBezTo>
                  <a:pt x="2755801" y="652364"/>
                  <a:pt x="2753320" y="653604"/>
                  <a:pt x="2753320" y="656084"/>
                </a:cubicBezTo>
                <a:cubicBezTo>
                  <a:pt x="2753320" y="658564"/>
                  <a:pt x="2754560" y="661046"/>
                  <a:pt x="2757041" y="663526"/>
                </a:cubicBezTo>
                <a:cubicBezTo>
                  <a:pt x="2759521" y="666006"/>
                  <a:pt x="2763242" y="667246"/>
                  <a:pt x="2768203" y="667246"/>
                </a:cubicBezTo>
                <a:cubicBezTo>
                  <a:pt x="2773163" y="662285"/>
                  <a:pt x="2778125" y="662285"/>
                  <a:pt x="2783085" y="667246"/>
                </a:cubicBezTo>
                <a:lnTo>
                  <a:pt x="2797968" y="659805"/>
                </a:lnTo>
                <a:cubicBezTo>
                  <a:pt x="2797968" y="654844"/>
                  <a:pt x="2799208" y="652364"/>
                  <a:pt x="2801689" y="652364"/>
                </a:cubicBezTo>
                <a:cubicBezTo>
                  <a:pt x="2804170" y="652364"/>
                  <a:pt x="2805410" y="649884"/>
                  <a:pt x="2805410" y="644922"/>
                </a:cubicBezTo>
                <a:close/>
                <a:moveTo>
                  <a:pt x="2243584" y="641201"/>
                </a:moveTo>
                <a:cubicBezTo>
                  <a:pt x="2241103" y="641201"/>
                  <a:pt x="2237382" y="642442"/>
                  <a:pt x="2232421" y="644922"/>
                </a:cubicBezTo>
                <a:cubicBezTo>
                  <a:pt x="2227461" y="644922"/>
                  <a:pt x="2227461" y="647402"/>
                  <a:pt x="2232421" y="652364"/>
                </a:cubicBezTo>
                <a:lnTo>
                  <a:pt x="2247304" y="644922"/>
                </a:lnTo>
                <a:cubicBezTo>
                  <a:pt x="2247304" y="642442"/>
                  <a:pt x="2246064" y="641201"/>
                  <a:pt x="2243584" y="641201"/>
                </a:cubicBezTo>
                <a:close/>
                <a:moveTo>
                  <a:pt x="3952317" y="639342"/>
                </a:moveTo>
                <a:cubicBezTo>
                  <a:pt x="3950456" y="639342"/>
                  <a:pt x="3948906" y="639961"/>
                  <a:pt x="3947666" y="641201"/>
                </a:cubicBezTo>
                <a:cubicBezTo>
                  <a:pt x="3945185" y="643682"/>
                  <a:pt x="3945185" y="647402"/>
                  <a:pt x="3947666" y="652364"/>
                </a:cubicBezTo>
                <a:cubicBezTo>
                  <a:pt x="3950146" y="657325"/>
                  <a:pt x="3953867" y="659805"/>
                  <a:pt x="3958828" y="659805"/>
                </a:cubicBezTo>
                <a:cubicBezTo>
                  <a:pt x="3963789" y="659805"/>
                  <a:pt x="3966269" y="657325"/>
                  <a:pt x="3966269" y="652364"/>
                </a:cubicBezTo>
                <a:cubicBezTo>
                  <a:pt x="3966269" y="647402"/>
                  <a:pt x="3963789" y="643682"/>
                  <a:pt x="3958828" y="641201"/>
                </a:cubicBezTo>
                <a:cubicBezTo>
                  <a:pt x="3956347" y="639961"/>
                  <a:pt x="3954177" y="639342"/>
                  <a:pt x="3952317" y="639342"/>
                </a:cubicBezTo>
                <a:close/>
                <a:moveTo>
                  <a:pt x="2053828" y="637481"/>
                </a:moveTo>
                <a:lnTo>
                  <a:pt x="2046386" y="644922"/>
                </a:lnTo>
                <a:cubicBezTo>
                  <a:pt x="2051347" y="644922"/>
                  <a:pt x="2055068" y="644922"/>
                  <a:pt x="2057548" y="644922"/>
                </a:cubicBezTo>
                <a:cubicBezTo>
                  <a:pt x="2060029" y="644922"/>
                  <a:pt x="2061269" y="644922"/>
                  <a:pt x="2061269" y="644922"/>
                </a:cubicBezTo>
                <a:cubicBezTo>
                  <a:pt x="2061269" y="639961"/>
                  <a:pt x="2058788" y="637481"/>
                  <a:pt x="2053828" y="637481"/>
                </a:cubicBezTo>
                <a:close/>
                <a:moveTo>
                  <a:pt x="5566171" y="630039"/>
                </a:moveTo>
                <a:cubicBezTo>
                  <a:pt x="5566171" y="630039"/>
                  <a:pt x="5571133" y="632519"/>
                  <a:pt x="5581054" y="637481"/>
                </a:cubicBezTo>
                <a:cubicBezTo>
                  <a:pt x="5590975" y="642442"/>
                  <a:pt x="5595937" y="644922"/>
                  <a:pt x="5595937" y="644922"/>
                </a:cubicBezTo>
                <a:lnTo>
                  <a:pt x="5581054" y="644922"/>
                </a:lnTo>
                <a:close/>
                <a:moveTo>
                  <a:pt x="4963417" y="630039"/>
                </a:moveTo>
                <a:lnTo>
                  <a:pt x="4955976" y="637481"/>
                </a:lnTo>
                <a:lnTo>
                  <a:pt x="4948535" y="637481"/>
                </a:lnTo>
                <a:cubicBezTo>
                  <a:pt x="4948535" y="637481"/>
                  <a:pt x="4951015" y="636240"/>
                  <a:pt x="4955976" y="633760"/>
                </a:cubicBezTo>
                <a:cubicBezTo>
                  <a:pt x="4960937" y="631280"/>
                  <a:pt x="4963417" y="630039"/>
                  <a:pt x="4963417" y="630039"/>
                </a:cubicBezTo>
                <a:close/>
                <a:moveTo>
                  <a:pt x="4412753" y="630039"/>
                </a:moveTo>
                <a:lnTo>
                  <a:pt x="4420195" y="630039"/>
                </a:lnTo>
                <a:cubicBezTo>
                  <a:pt x="4415233" y="635001"/>
                  <a:pt x="4413994" y="638721"/>
                  <a:pt x="4416474" y="641201"/>
                </a:cubicBezTo>
                <a:cubicBezTo>
                  <a:pt x="4418954" y="643682"/>
                  <a:pt x="4420195" y="644922"/>
                  <a:pt x="4420195" y="644922"/>
                </a:cubicBezTo>
                <a:cubicBezTo>
                  <a:pt x="4425156" y="649884"/>
                  <a:pt x="4428877" y="653604"/>
                  <a:pt x="4431357" y="656084"/>
                </a:cubicBezTo>
                <a:cubicBezTo>
                  <a:pt x="4433837" y="658564"/>
                  <a:pt x="4435077" y="662285"/>
                  <a:pt x="4435077" y="667246"/>
                </a:cubicBezTo>
                <a:cubicBezTo>
                  <a:pt x="4435077" y="667246"/>
                  <a:pt x="4438798" y="668487"/>
                  <a:pt x="4446240" y="670967"/>
                </a:cubicBezTo>
                <a:cubicBezTo>
                  <a:pt x="4453681" y="673447"/>
                  <a:pt x="4459882" y="679649"/>
                  <a:pt x="4464843" y="689571"/>
                </a:cubicBezTo>
                <a:cubicBezTo>
                  <a:pt x="4464843" y="689571"/>
                  <a:pt x="4464843" y="690811"/>
                  <a:pt x="4464843" y="693291"/>
                </a:cubicBezTo>
                <a:cubicBezTo>
                  <a:pt x="4464843" y="695771"/>
                  <a:pt x="4462363" y="697012"/>
                  <a:pt x="4457402" y="697012"/>
                </a:cubicBezTo>
                <a:cubicBezTo>
                  <a:pt x="4452440" y="697012"/>
                  <a:pt x="4447480" y="697012"/>
                  <a:pt x="4442519" y="697012"/>
                </a:cubicBezTo>
                <a:cubicBezTo>
                  <a:pt x="4442519" y="692051"/>
                  <a:pt x="4444999" y="689571"/>
                  <a:pt x="4449960" y="689571"/>
                </a:cubicBezTo>
                <a:cubicBezTo>
                  <a:pt x="4454922" y="689571"/>
                  <a:pt x="4454922" y="688330"/>
                  <a:pt x="4449960" y="685850"/>
                </a:cubicBezTo>
                <a:cubicBezTo>
                  <a:pt x="4444999" y="683370"/>
                  <a:pt x="4437558" y="679649"/>
                  <a:pt x="4427636" y="674688"/>
                </a:cubicBezTo>
                <a:cubicBezTo>
                  <a:pt x="4422675" y="674688"/>
                  <a:pt x="4418954" y="673447"/>
                  <a:pt x="4416474" y="670967"/>
                </a:cubicBezTo>
                <a:cubicBezTo>
                  <a:pt x="4413994" y="668487"/>
                  <a:pt x="4411513" y="666006"/>
                  <a:pt x="4409033" y="663526"/>
                </a:cubicBezTo>
                <a:cubicBezTo>
                  <a:pt x="4406552" y="661046"/>
                  <a:pt x="4405312" y="658564"/>
                  <a:pt x="4405312" y="656084"/>
                </a:cubicBezTo>
                <a:cubicBezTo>
                  <a:pt x="4405312" y="653604"/>
                  <a:pt x="4405312" y="649884"/>
                  <a:pt x="4405312" y="644922"/>
                </a:cubicBezTo>
                <a:cubicBezTo>
                  <a:pt x="4405312" y="639961"/>
                  <a:pt x="4407792" y="635001"/>
                  <a:pt x="4412753" y="630039"/>
                </a:cubicBezTo>
                <a:close/>
                <a:moveTo>
                  <a:pt x="4070449" y="630039"/>
                </a:moveTo>
                <a:lnTo>
                  <a:pt x="4085332" y="630039"/>
                </a:lnTo>
                <a:cubicBezTo>
                  <a:pt x="4085332" y="635001"/>
                  <a:pt x="4082851" y="637481"/>
                  <a:pt x="4077890" y="637481"/>
                </a:cubicBezTo>
                <a:cubicBezTo>
                  <a:pt x="4072929" y="637481"/>
                  <a:pt x="4070449" y="635001"/>
                  <a:pt x="4070449" y="630039"/>
                </a:cubicBezTo>
                <a:close/>
                <a:moveTo>
                  <a:pt x="4003476" y="630039"/>
                </a:moveTo>
                <a:cubicBezTo>
                  <a:pt x="4003476" y="630039"/>
                  <a:pt x="4003476" y="632519"/>
                  <a:pt x="4003476" y="637481"/>
                </a:cubicBezTo>
                <a:lnTo>
                  <a:pt x="3988593" y="637481"/>
                </a:lnTo>
                <a:cubicBezTo>
                  <a:pt x="3978672" y="637481"/>
                  <a:pt x="3973711" y="639961"/>
                  <a:pt x="3973711" y="644922"/>
                </a:cubicBezTo>
                <a:cubicBezTo>
                  <a:pt x="3978672" y="644922"/>
                  <a:pt x="3981152" y="644922"/>
                  <a:pt x="3981152" y="644922"/>
                </a:cubicBezTo>
                <a:cubicBezTo>
                  <a:pt x="3986113" y="649884"/>
                  <a:pt x="3992314" y="649884"/>
                  <a:pt x="3999756" y="644922"/>
                </a:cubicBezTo>
                <a:cubicBezTo>
                  <a:pt x="4007197" y="639961"/>
                  <a:pt x="4010918" y="636240"/>
                  <a:pt x="4010918" y="633760"/>
                </a:cubicBezTo>
                <a:cubicBezTo>
                  <a:pt x="4010918" y="631280"/>
                  <a:pt x="4008437" y="630039"/>
                  <a:pt x="4003476" y="630039"/>
                </a:cubicBezTo>
                <a:close/>
                <a:moveTo>
                  <a:pt x="4263925" y="622598"/>
                </a:moveTo>
                <a:cubicBezTo>
                  <a:pt x="4268886" y="622598"/>
                  <a:pt x="4271367" y="625078"/>
                  <a:pt x="4271367" y="630039"/>
                </a:cubicBezTo>
                <a:cubicBezTo>
                  <a:pt x="4271367" y="635001"/>
                  <a:pt x="4266405" y="637481"/>
                  <a:pt x="4256484" y="637481"/>
                </a:cubicBezTo>
                <a:close/>
                <a:moveTo>
                  <a:pt x="1488281" y="622598"/>
                </a:moveTo>
                <a:cubicBezTo>
                  <a:pt x="1493242" y="622598"/>
                  <a:pt x="1493242" y="623839"/>
                  <a:pt x="1488281" y="626319"/>
                </a:cubicBezTo>
                <a:cubicBezTo>
                  <a:pt x="1483320" y="628799"/>
                  <a:pt x="1478359" y="630039"/>
                  <a:pt x="1473398" y="630039"/>
                </a:cubicBezTo>
                <a:cubicBezTo>
                  <a:pt x="1478359" y="625078"/>
                  <a:pt x="1483320" y="622598"/>
                  <a:pt x="1488281" y="622598"/>
                </a:cubicBezTo>
                <a:close/>
                <a:moveTo>
                  <a:pt x="2938425" y="618877"/>
                </a:moveTo>
                <a:cubicBezTo>
                  <a:pt x="2936564" y="618877"/>
                  <a:pt x="2934394" y="620117"/>
                  <a:pt x="2931914" y="622598"/>
                </a:cubicBezTo>
                <a:cubicBezTo>
                  <a:pt x="2926953" y="627559"/>
                  <a:pt x="2921992" y="630039"/>
                  <a:pt x="2917031" y="630039"/>
                </a:cubicBezTo>
                <a:lnTo>
                  <a:pt x="2909589" y="637481"/>
                </a:lnTo>
                <a:lnTo>
                  <a:pt x="2939355" y="637481"/>
                </a:lnTo>
                <a:cubicBezTo>
                  <a:pt x="2944316" y="632519"/>
                  <a:pt x="2945556" y="627559"/>
                  <a:pt x="2943076" y="622598"/>
                </a:cubicBezTo>
                <a:cubicBezTo>
                  <a:pt x="2941835" y="620117"/>
                  <a:pt x="2940285" y="618877"/>
                  <a:pt x="2938425" y="618877"/>
                </a:cubicBezTo>
                <a:close/>
                <a:moveTo>
                  <a:pt x="2879824" y="615157"/>
                </a:moveTo>
                <a:cubicBezTo>
                  <a:pt x="2879824" y="615157"/>
                  <a:pt x="2879824" y="617637"/>
                  <a:pt x="2879824" y="622598"/>
                </a:cubicBezTo>
                <a:lnTo>
                  <a:pt x="2887265" y="615157"/>
                </a:lnTo>
                <a:cubicBezTo>
                  <a:pt x="2882304" y="615157"/>
                  <a:pt x="2879824" y="615157"/>
                  <a:pt x="2879824" y="615157"/>
                </a:cubicBezTo>
                <a:close/>
                <a:moveTo>
                  <a:pt x="1510605" y="615157"/>
                </a:moveTo>
                <a:cubicBezTo>
                  <a:pt x="1515566" y="615157"/>
                  <a:pt x="1518047" y="615157"/>
                  <a:pt x="1518047" y="615157"/>
                </a:cubicBezTo>
                <a:lnTo>
                  <a:pt x="1510605" y="622598"/>
                </a:lnTo>
                <a:close/>
                <a:moveTo>
                  <a:pt x="2855639" y="613296"/>
                </a:moveTo>
                <a:cubicBezTo>
                  <a:pt x="2849438" y="614536"/>
                  <a:pt x="2840136" y="620117"/>
                  <a:pt x="2827734" y="630039"/>
                </a:cubicBezTo>
                <a:lnTo>
                  <a:pt x="2820292" y="644922"/>
                </a:lnTo>
                <a:lnTo>
                  <a:pt x="2812851" y="659805"/>
                </a:lnTo>
                <a:cubicBezTo>
                  <a:pt x="2812851" y="664766"/>
                  <a:pt x="2820292" y="664766"/>
                  <a:pt x="2835175" y="659805"/>
                </a:cubicBezTo>
                <a:lnTo>
                  <a:pt x="2842617" y="652364"/>
                </a:lnTo>
                <a:lnTo>
                  <a:pt x="2835175" y="644922"/>
                </a:lnTo>
                <a:lnTo>
                  <a:pt x="2842617" y="630039"/>
                </a:lnTo>
                <a:cubicBezTo>
                  <a:pt x="2852539" y="625078"/>
                  <a:pt x="2858740" y="622598"/>
                  <a:pt x="2861220" y="622598"/>
                </a:cubicBezTo>
                <a:cubicBezTo>
                  <a:pt x="2863701" y="622598"/>
                  <a:pt x="2864941" y="622598"/>
                  <a:pt x="2864941" y="622598"/>
                </a:cubicBezTo>
                <a:cubicBezTo>
                  <a:pt x="2864941" y="615157"/>
                  <a:pt x="2861841" y="612056"/>
                  <a:pt x="2855639" y="613296"/>
                </a:cubicBezTo>
                <a:close/>
                <a:moveTo>
                  <a:pt x="2129172" y="610506"/>
                </a:moveTo>
                <a:cubicBezTo>
                  <a:pt x="2126071" y="611126"/>
                  <a:pt x="2123281" y="612676"/>
                  <a:pt x="2120800" y="615157"/>
                </a:cubicBezTo>
                <a:cubicBezTo>
                  <a:pt x="2120800" y="615157"/>
                  <a:pt x="2119560" y="616397"/>
                  <a:pt x="2117080" y="618877"/>
                </a:cubicBezTo>
                <a:cubicBezTo>
                  <a:pt x="2114599" y="621357"/>
                  <a:pt x="2110878" y="622598"/>
                  <a:pt x="2105917" y="622598"/>
                </a:cubicBezTo>
                <a:lnTo>
                  <a:pt x="2098476" y="622598"/>
                </a:lnTo>
                <a:cubicBezTo>
                  <a:pt x="2098476" y="622598"/>
                  <a:pt x="2098476" y="625078"/>
                  <a:pt x="2098476" y="630039"/>
                </a:cubicBezTo>
                <a:lnTo>
                  <a:pt x="2135683" y="644922"/>
                </a:lnTo>
                <a:lnTo>
                  <a:pt x="2143125" y="637481"/>
                </a:lnTo>
                <a:lnTo>
                  <a:pt x="2143125" y="622598"/>
                </a:lnTo>
                <a:cubicBezTo>
                  <a:pt x="2148085" y="617637"/>
                  <a:pt x="2146845" y="613916"/>
                  <a:pt x="2139404" y="611436"/>
                </a:cubicBezTo>
                <a:cubicBezTo>
                  <a:pt x="2135683" y="610196"/>
                  <a:pt x="2132273" y="609886"/>
                  <a:pt x="2129172" y="610506"/>
                </a:cubicBezTo>
                <a:close/>
                <a:moveTo>
                  <a:pt x="4069519" y="609576"/>
                </a:moveTo>
                <a:cubicBezTo>
                  <a:pt x="4070139" y="609576"/>
                  <a:pt x="4070449" y="610196"/>
                  <a:pt x="4070449" y="611436"/>
                </a:cubicBezTo>
                <a:cubicBezTo>
                  <a:pt x="4070449" y="613916"/>
                  <a:pt x="4070449" y="617637"/>
                  <a:pt x="4070449" y="622598"/>
                </a:cubicBezTo>
                <a:lnTo>
                  <a:pt x="4063007" y="622598"/>
                </a:lnTo>
                <a:cubicBezTo>
                  <a:pt x="4063007" y="617637"/>
                  <a:pt x="4064248" y="613916"/>
                  <a:pt x="4066728" y="611436"/>
                </a:cubicBezTo>
                <a:cubicBezTo>
                  <a:pt x="4067968" y="610196"/>
                  <a:pt x="4068898" y="609576"/>
                  <a:pt x="4069519" y="609576"/>
                </a:cubicBezTo>
                <a:close/>
                <a:moveTo>
                  <a:pt x="4204394" y="607715"/>
                </a:moveTo>
                <a:cubicBezTo>
                  <a:pt x="4209355" y="607715"/>
                  <a:pt x="4213076" y="610195"/>
                  <a:pt x="4215556" y="615157"/>
                </a:cubicBezTo>
                <a:cubicBezTo>
                  <a:pt x="4218037" y="620118"/>
                  <a:pt x="4216797" y="622598"/>
                  <a:pt x="4211835" y="622598"/>
                </a:cubicBezTo>
                <a:cubicBezTo>
                  <a:pt x="4211835" y="622598"/>
                  <a:pt x="4209355" y="620118"/>
                  <a:pt x="4204394" y="615157"/>
                </a:cubicBezTo>
                <a:cubicBezTo>
                  <a:pt x="4204394" y="610195"/>
                  <a:pt x="4204394" y="607715"/>
                  <a:pt x="4204394" y="607715"/>
                </a:cubicBezTo>
                <a:close/>
                <a:moveTo>
                  <a:pt x="1748730" y="607715"/>
                </a:moveTo>
                <a:cubicBezTo>
                  <a:pt x="1758652" y="607715"/>
                  <a:pt x="1766093" y="610195"/>
                  <a:pt x="1771054" y="615157"/>
                </a:cubicBezTo>
                <a:cubicBezTo>
                  <a:pt x="1776015" y="620118"/>
                  <a:pt x="1776015" y="622598"/>
                  <a:pt x="1771054" y="622598"/>
                </a:cubicBezTo>
                <a:lnTo>
                  <a:pt x="1763613" y="622598"/>
                </a:lnTo>
                <a:cubicBezTo>
                  <a:pt x="1763613" y="617637"/>
                  <a:pt x="1758652" y="615157"/>
                  <a:pt x="1748730" y="615157"/>
                </a:cubicBezTo>
                <a:close/>
                <a:moveTo>
                  <a:pt x="4740175" y="600274"/>
                </a:moveTo>
                <a:cubicBezTo>
                  <a:pt x="4735214" y="605235"/>
                  <a:pt x="4733974" y="608956"/>
                  <a:pt x="4736454" y="611436"/>
                </a:cubicBezTo>
                <a:cubicBezTo>
                  <a:pt x="4738935" y="613916"/>
                  <a:pt x="4742655" y="615157"/>
                  <a:pt x="4747617" y="615157"/>
                </a:cubicBezTo>
                <a:cubicBezTo>
                  <a:pt x="4752578" y="615157"/>
                  <a:pt x="4755058" y="612676"/>
                  <a:pt x="4755058" y="607715"/>
                </a:cubicBezTo>
                <a:close/>
                <a:moveTo>
                  <a:pt x="4621113" y="600274"/>
                </a:moveTo>
                <a:lnTo>
                  <a:pt x="4613671" y="615157"/>
                </a:lnTo>
                <a:lnTo>
                  <a:pt x="4613671" y="622598"/>
                </a:lnTo>
                <a:lnTo>
                  <a:pt x="4621113" y="630039"/>
                </a:lnTo>
                <a:cubicBezTo>
                  <a:pt x="4626074" y="630039"/>
                  <a:pt x="4631034" y="628799"/>
                  <a:pt x="4635995" y="626319"/>
                </a:cubicBezTo>
                <a:cubicBezTo>
                  <a:pt x="4640957" y="623839"/>
                  <a:pt x="4643437" y="622598"/>
                  <a:pt x="4643437" y="622598"/>
                </a:cubicBezTo>
                <a:cubicBezTo>
                  <a:pt x="4638476" y="617637"/>
                  <a:pt x="4631034" y="610195"/>
                  <a:pt x="4621113" y="600274"/>
                </a:cubicBezTo>
                <a:close/>
                <a:moveTo>
                  <a:pt x="4092773" y="600274"/>
                </a:moveTo>
                <a:cubicBezTo>
                  <a:pt x="4067968" y="605235"/>
                  <a:pt x="4053086" y="612676"/>
                  <a:pt x="4048125" y="622598"/>
                </a:cubicBezTo>
                <a:cubicBezTo>
                  <a:pt x="4048125" y="627559"/>
                  <a:pt x="4046884" y="628799"/>
                  <a:pt x="4044404" y="626319"/>
                </a:cubicBezTo>
                <a:cubicBezTo>
                  <a:pt x="4041924" y="623839"/>
                  <a:pt x="4039443" y="625078"/>
                  <a:pt x="4036963" y="630039"/>
                </a:cubicBezTo>
                <a:cubicBezTo>
                  <a:pt x="4034482" y="635001"/>
                  <a:pt x="4035722" y="637481"/>
                  <a:pt x="4040683" y="637481"/>
                </a:cubicBezTo>
                <a:cubicBezTo>
                  <a:pt x="4045644" y="637481"/>
                  <a:pt x="4050605" y="639961"/>
                  <a:pt x="4055566" y="644922"/>
                </a:cubicBezTo>
                <a:lnTo>
                  <a:pt x="4018359" y="652364"/>
                </a:lnTo>
                <a:cubicBezTo>
                  <a:pt x="4008437" y="657325"/>
                  <a:pt x="4003476" y="662285"/>
                  <a:pt x="4003476" y="667246"/>
                </a:cubicBezTo>
                <a:lnTo>
                  <a:pt x="4010918" y="674688"/>
                </a:lnTo>
                <a:lnTo>
                  <a:pt x="4018359" y="659805"/>
                </a:lnTo>
                <a:cubicBezTo>
                  <a:pt x="4023320" y="659805"/>
                  <a:pt x="4033242" y="659805"/>
                  <a:pt x="4048125" y="659805"/>
                </a:cubicBezTo>
                <a:cubicBezTo>
                  <a:pt x="4067968" y="659805"/>
                  <a:pt x="4077890" y="658564"/>
                  <a:pt x="4077890" y="656084"/>
                </a:cubicBezTo>
                <a:cubicBezTo>
                  <a:pt x="4077890" y="653604"/>
                  <a:pt x="4082851" y="652364"/>
                  <a:pt x="4092773" y="652364"/>
                </a:cubicBezTo>
                <a:lnTo>
                  <a:pt x="4100214" y="644922"/>
                </a:lnTo>
                <a:lnTo>
                  <a:pt x="4092773" y="637481"/>
                </a:lnTo>
                <a:cubicBezTo>
                  <a:pt x="4097734" y="637481"/>
                  <a:pt x="4100214" y="635001"/>
                  <a:pt x="4100214" y="630039"/>
                </a:cubicBezTo>
                <a:lnTo>
                  <a:pt x="4100214" y="607715"/>
                </a:lnTo>
                <a:cubicBezTo>
                  <a:pt x="4105176" y="612676"/>
                  <a:pt x="4107656" y="617637"/>
                  <a:pt x="4107656" y="622598"/>
                </a:cubicBezTo>
                <a:lnTo>
                  <a:pt x="4115097" y="622598"/>
                </a:lnTo>
                <a:cubicBezTo>
                  <a:pt x="4120058" y="607715"/>
                  <a:pt x="4112617" y="600274"/>
                  <a:pt x="4092773" y="600274"/>
                </a:cubicBezTo>
                <a:close/>
                <a:moveTo>
                  <a:pt x="3088183" y="600274"/>
                </a:moveTo>
                <a:cubicBezTo>
                  <a:pt x="3093144" y="600274"/>
                  <a:pt x="3094384" y="601514"/>
                  <a:pt x="3091904" y="603994"/>
                </a:cubicBezTo>
                <a:cubicBezTo>
                  <a:pt x="3089423" y="606475"/>
                  <a:pt x="3088183" y="607715"/>
                  <a:pt x="3088183" y="607715"/>
                </a:cubicBezTo>
                <a:cubicBezTo>
                  <a:pt x="3088183" y="607715"/>
                  <a:pt x="3088183" y="606475"/>
                  <a:pt x="3088183" y="603994"/>
                </a:cubicBezTo>
                <a:cubicBezTo>
                  <a:pt x="3088183" y="601514"/>
                  <a:pt x="3088183" y="600274"/>
                  <a:pt x="3088183" y="600274"/>
                </a:cubicBezTo>
                <a:close/>
                <a:moveTo>
                  <a:pt x="2924472" y="600274"/>
                </a:moveTo>
                <a:cubicBezTo>
                  <a:pt x="2924472" y="605235"/>
                  <a:pt x="2926953" y="607715"/>
                  <a:pt x="2931914" y="607715"/>
                </a:cubicBezTo>
                <a:cubicBezTo>
                  <a:pt x="2936874" y="607715"/>
                  <a:pt x="2939355" y="606475"/>
                  <a:pt x="2939355" y="603994"/>
                </a:cubicBezTo>
                <a:cubicBezTo>
                  <a:pt x="2939355" y="601514"/>
                  <a:pt x="2936874" y="600274"/>
                  <a:pt x="2931914" y="600274"/>
                </a:cubicBezTo>
                <a:close/>
                <a:moveTo>
                  <a:pt x="2859360" y="596553"/>
                </a:moveTo>
                <a:cubicBezTo>
                  <a:pt x="2858120" y="596553"/>
                  <a:pt x="2857500" y="597793"/>
                  <a:pt x="2857500" y="600274"/>
                </a:cubicBezTo>
                <a:cubicBezTo>
                  <a:pt x="2857500" y="605235"/>
                  <a:pt x="2858740" y="607715"/>
                  <a:pt x="2861220" y="607715"/>
                </a:cubicBezTo>
                <a:cubicBezTo>
                  <a:pt x="2863701" y="607715"/>
                  <a:pt x="2864941" y="605235"/>
                  <a:pt x="2864941" y="600274"/>
                </a:cubicBezTo>
                <a:cubicBezTo>
                  <a:pt x="2862461" y="597793"/>
                  <a:pt x="2860600" y="596553"/>
                  <a:pt x="2859360" y="596553"/>
                </a:cubicBezTo>
                <a:close/>
                <a:moveTo>
                  <a:pt x="4449960" y="592832"/>
                </a:moveTo>
                <a:cubicBezTo>
                  <a:pt x="4449960" y="592832"/>
                  <a:pt x="4449960" y="595312"/>
                  <a:pt x="4449960" y="600274"/>
                </a:cubicBezTo>
                <a:cubicBezTo>
                  <a:pt x="4449960" y="605235"/>
                  <a:pt x="4447480" y="607715"/>
                  <a:pt x="4442519" y="607715"/>
                </a:cubicBezTo>
                <a:cubicBezTo>
                  <a:pt x="4442519" y="602754"/>
                  <a:pt x="4442519" y="600274"/>
                  <a:pt x="4442519" y="600274"/>
                </a:cubicBezTo>
                <a:cubicBezTo>
                  <a:pt x="4442519" y="600274"/>
                  <a:pt x="4443760" y="599033"/>
                  <a:pt x="4446240" y="596553"/>
                </a:cubicBezTo>
                <a:cubicBezTo>
                  <a:pt x="4448720" y="594073"/>
                  <a:pt x="4449960" y="592832"/>
                  <a:pt x="4449960" y="592832"/>
                </a:cubicBezTo>
                <a:close/>
                <a:moveTo>
                  <a:pt x="4003476" y="592832"/>
                </a:moveTo>
                <a:lnTo>
                  <a:pt x="3996035" y="600274"/>
                </a:lnTo>
                <a:cubicBezTo>
                  <a:pt x="4000996" y="605235"/>
                  <a:pt x="4005957" y="607715"/>
                  <a:pt x="4010918" y="607715"/>
                </a:cubicBezTo>
                <a:lnTo>
                  <a:pt x="4018359" y="600274"/>
                </a:lnTo>
                <a:cubicBezTo>
                  <a:pt x="4013398" y="595312"/>
                  <a:pt x="4008437" y="592832"/>
                  <a:pt x="4003476" y="592832"/>
                </a:cubicBezTo>
                <a:close/>
                <a:moveTo>
                  <a:pt x="3869531" y="592832"/>
                </a:moveTo>
                <a:cubicBezTo>
                  <a:pt x="3864570" y="592832"/>
                  <a:pt x="3862089" y="595312"/>
                  <a:pt x="3862089" y="600274"/>
                </a:cubicBezTo>
                <a:lnTo>
                  <a:pt x="3869531" y="607715"/>
                </a:lnTo>
                <a:cubicBezTo>
                  <a:pt x="3869531" y="602754"/>
                  <a:pt x="3872011" y="600274"/>
                  <a:pt x="3876972" y="600274"/>
                </a:cubicBezTo>
                <a:close/>
                <a:moveTo>
                  <a:pt x="3750468" y="592832"/>
                </a:moveTo>
                <a:cubicBezTo>
                  <a:pt x="3735586" y="592832"/>
                  <a:pt x="3728144" y="595312"/>
                  <a:pt x="3728144" y="600274"/>
                </a:cubicBezTo>
                <a:cubicBezTo>
                  <a:pt x="3728144" y="605235"/>
                  <a:pt x="3735586" y="607715"/>
                  <a:pt x="3750468" y="607715"/>
                </a:cubicBezTo>
                <a:cubicBezTo>
                  <a:pt x="3752949" y="607715"/>
                  <a:pt x="3754964" y="607715"/>
                  <a:pt x="3756515" y="607715"/>
                </a:cubicBezTo>
                <a:lnTo>
                  <a:pt x="3757910" y="607715"/>
                </a:lnTo>
                <a:cubicBezTo>
                  <a:pt x="3747988" y="597794"/>
                  <a:pt x="3747988" y="592832"/>
                  <a:pt x="3757910" y="592832"/>
                </a:cubicBezTo>
                <a:close/>
                <a:moveTo>
                  <a:pt x="2768203" y="592832"/>
                </a:moveTo>
                <a:cubicBezTo>
                  <a:pt x="2763242" y="597794"/>
                  <a:pt x="2763242" y="600274"/>
                  <a:pt x="2768203" y="600274"/>
                </a:cubicBezTo>
                <a:cubicBezTo>
                  <a:pt x="2768203" y="600274"/>
                  <a:pt x="2769443" y="600274"/>
                  <a:pt x="2771923" y="600274"/>
                </a:cubicBezTo>
                <a:cubicBezTo>
                  <a:pt x="2774404" y="600274"/>
                  <a:pt x="2775644" y="597794"/>
                  <a:pt x="2775644" y="592832"/>
                </a:cubicBezTo>
                <a:close/>
                <a:moveTo>
                  <a:pt x="2135683" y="592832"/>
                </a:moveTo>
                <a:lnTo>
                  <a:pt x="2135683" y="607715"/>
                </a:lnTo>
                <a:cubicBezTo>
                  <a:pt x="2140644" y="607715"/>
                  <a:pt x="2144365" y="606475"/>
                  <a:pt x="2146845" y="603994"/>
                </a:cubicBezTo>
                <a:cubicBezTo>
                  <a:pt x="2149326" y="601514"/>
                  <a:pt x="2150566" y="600274"/>
                  <a:pt x="2150566" y="600274"/>
                </a:cubicBezTo>
                <a:cubicBezTo>
                  <a:pt x="2150566" y="595312"/>
                  <a:pt x="2145605" y="592832"/>
                  <a:pt x="2135683" y="592832"/>
                </a:cubicBezTo>
                <a:close/>
                <a:moveTo>
                  <a:pt x="4293691" y="588181"/>
                </a:moveTo>
                <a:cubicBezTo>
                  <a:pt x="4296171" y="587562"/>
                  <a:pt x="4298652" y="587872"/>
                  <a:pt x="4301132" y="589112"/>
                </a:cubicBezTo>
                <a:cubicBezTo>
                  <a:pt x="4306093" y="591592"/>
                  <a:pt x="4311054" y="595312"/>
                  <a:pt x="4316015" y="600274"/>
                </a:cubicBezTo>
                <a:lnTo>
                  <a:pt x="4301132" y="600274"/>
                </a:lnTo>
                <a:cubicBezTo>
                  <a:pt x="4301132" y="600274"/>
                  <a:pt x="4298652" y="599033"/>
                  <a:pt x="4293691" y="596553"/>
                </a:cubicBezTo>
                <a:cubicBezTo>
                  <a:pt x="4288729" y="594073"/>
                  <a:pt x="4286249" y="592832"/>
                  <a:pt x="4286249" y="592832"/>
                </a:cubicBezTo>
                <a:cubicBezTo>
                  <a:pt x="4288730" y="590352"/>
                  <a:pt x="4291210" y="588802"/>
                  <a:pt x="4293691" y="588181"/>
                </a:cubicBezTo>
                <a:close/>
                <a:moveTo>
                  <a:pt x="2733786" y="588181"/>
                </a:moveTo>
                <a:cubicBezTo>
                  <a:pt x="2731926" y="588802"/>
                  <a:pt x="2730996" y="590352"/>
                  <a:pt x="2730996" y="592832"/>
                </a:cubicBezTo>
                <a:lnTo>
                  <a:pt x="2738437" y="600274"/>
                </a:lnTo>
                <a:cubicBezTo>
                  <a:pt x="2748359" y="600274"/>
                  <a:pt x="2753320" y="599033"/>
                  <a:pt x="2753320" y="596553"/>
                </a:cubicBezTo>
                <a:cubicBezTo>
                  <a:pt x="2753320" y="594073"/>
                  <a:pt x="2749599" y="591592"/>
                  <a:pt x="2742158" y="589112"/>
                </a:cubicBezTo>
                <a:cubicBezTo>
                  <a:pt x="2738437" y="587872"/>
                  <a:pt x="2735646" y="587562"/>
                  <a:pt x="2733786" y="588181"/>
                </a:cubicBezTo>
                <a:close/>
                <a:moveTo>
                  <a:pt x="3105856" y="587252"/>
                </a:moveTo>
                <a:cubicBezTo>
                  <a:pt x="3102756" y="587252"/>
                  <a:pt x="3100586" y="587872"/>
                  <a:pt x="3099345" y="589112"/>
                </a:cubicBezTo>
                <a:cubicBezTo>
                  <a:pt x="3096865" y="591592"/>
                  <a:pt x="3090664" y="591592"/>
                  <a:pt x="3080742" y="589112"/>
                </a:cubicBezTo>
                <a:cubicBezTo>
                  <a:pt x="3070820" y="586632"/>
                  <a:pt x="3060898" y="587871"/>
                  <a:pt x="3050976" y="592832"/>
                </a:cubicBezTo>
                <a:lnTo>
                  <a:pt x="3058417" y="607715"/>
                </a:lnTo>
                <a:lnTo>
                  <a:pt x="3080742" y="607715"/>
                </a:lnTo>
                <a:lnTo>
                  <a:pt x="3065859" y="615157"/>
                </a:lnTo>
                <a:cubicBezTo>
                  <a:pt x="3065859" y="615157"/>
                  <a:pt x="3064619" y="615157"/>
                  <a:pt x="3062138" y="615157"/>
                </a:cubicBezTo>
                <a:cubicBezTo>
                  <a:pt x="3059658" y="615157"/>
                  <a:pt x="3055937" y="617637"/>
                  <a:pt x="3050976" y="622598"/>
                </a:cubicBezTo>
                <a:cubicBezTo>
                  <a:pt x="3050976" y="622598"/>
                  <a:pt x="3058417" y="622598"/>
                  <a:pt x="3073300" y="622598"/>
                </a:cubicBezTo>
                <a:cubicBezTo>
                  <a:pt x="3088183" y="622598"/>
                  <a:pt x="3100585" y="622598"/>
                  <a:pt x="3110507" y="622598"/>
                </a:cubicBezTo>
                <a:cubicBezTo>
                  <a:pt x="3120429" y="612676"/>
                  <a:pt x="3127871" y="605235"/>
                  <a:pt x="3132832" y="600274"/>
                </a:cubicBezTo>
                <a:cubicBezTo>
                  <a:pt x="3132832" y="595312"/>
                  <a:pt x="3127871" y="591592"/>
                  <a:pt x="3117949" y="589112"/>
                </a:cubicBezTo>
                <a:cubicBezTo>
                  <a:pt x="3112988" y="587872"/>
                  <a:pt x="3108957" y="587252"/>
                  <a:pt x="3105856" y="587252"/>
                </a:cubicBezTo>
                <a:close/>
                <a:moveTo>
                  <a:pt x="3824882" y="585391"/>
                </a:moveTo>
                <a:cubicBezTo>
                  <a:pt x="3824882" y="585391"/>
                  <a:pt x="3824882" y="586632"/>
                  <a:pt x="3824882" y="589112"/>
                </a:cubicBezTo>
                <a:cubicBezTo>
                  <a:pt x="3824882" y="591592"/>
                  <a:pt x="3827363" y="592832"/>
                  <a:pt x="3832324" y="592832"/>
                </a:cubicBezTo>
                <a:lnTo>
                  <a:pt x="3832324" y="585391"/>
                </a:lnTo>
                <a:cubicBezTo>
                  <a:pt x="3827363" y="585391"/>
                  <a:pt x="3824882" y="585391"/>
                  <a:pt x="3824882" y="585391"/>
                </a:cubicBezTo>
                <a:close/>
                <a:moveTo>
                  <a:pt x="3251894" y="585391"/>
                </a:moveTo>
                <a:lnTo>
                  <a:pt x="3259335" y="600274"/>
                </a:lnTo>
                <a:cubicBezTo>
                  <a:pt x="3264296" y="600274"/>
                  <a:pt x="3266777" y="599033"/>
                  <a:pt x="3266777" y="596553"/>
                </a:cubicBezTo>
                <a:cubicBezTo>
                  <a:pt x="3266777" y="594073"/>
                  <a:pt x="3264296" y="591592"/>
                  <a:pt x="3259335" y="589112"/>
                </a:cubicBezTo>
                <a:cubicBezTo>
                  <a:pt x="3254374" y="586632"/>
                  <a:pt x="3251894" y="585391"/>
                  <a:pt x="3251894" y="585391"/>
                </a:cubicBezTo>
                <a:close/>
                <a:moveTo>
                  <a:pt x="3162597" y="585391"/>
                </a:moveTo>
                <a:lnTo>
                  <a:pt x="3177480" y="592832"/>
                </a:lnTo>
                <a:lnTo>
                  <a:pt x="3199804" y="600274"/>
                </a:lnTo>
                <a:lnTo>
                  <a:pt x="3222128" y="600274"/>
                </a:lnTo>
                <a:cubicBezTo>
                  <a:pt x="3222128" y="600274"/>
                  <a:pt x="3213447" y="597794"/>
                  <a:pt x="3196084" y="592832"/>
                </a:cubicBezTo>
                <a:cubicBezTo>
                  <a:pt x="3178720" y="587871"/>
                  <a:pt x="3167558" y="585391"/>
                  <a:pt x="3162597" y="585391"/>
                </a:cubicBezTo>
                <a:close/>
                <a:moveTo>
                  <a:pt x="2351484" y="577950"/>
                </a:moveTo>
                <a:lnTo>
                  <a:pt x="2358925" y="585391"/>
                </a:lnTo>
                <a:lnTo>
                  <a:pt x="2351484" y="585391"/>
                </a:lnTo>
                <a:cubicBezTo>
                  <a:pt x="2346523" y="585391"/>
                  <a:pt x="2344042" y="584150"/>
                  <a:pt x="2344042" y="581670"/>
                </a:cubicBezTo>
                <a:cubicBezTo>
                  <a:pt x="2344042" y="579190"/>
                  <a:pt x="2346523" y="577950"/>
                  <a:pt x="2351484" y="577950"/>
                </a:cubicBezTo>
                <a:close/>
                <a:moveTo>
                  <a:pt x="5439667" y="570508"/>
                </a:moveTo>
                <a:cubicBezTo>
                  <a:pt x="5444629" y="570508"/>
                  <a:pt x="5447109" y="572988"/>
                  <a:pt x="5447109" y="577950"/>
                </a:cubicBezTo>
                <a:cubicBezTo>
                  <a:pt x="5442147" y="577950"/>
                  <a:pt x="5439667" y="577950"/>
                  <a:pt x="5439667" y="577950"/>
                </a:cubicBezTo>
                <a:close/>
                <a:moveTo>
                  <a:pt x="4442519" y="570508"/>
                </a:moveTo>
                <a:cubicBezTo>
                  <a:pt x="4452440" y="570508"/>
                  <a:pt x="4457402" y="572988"/>
                  <a:pt x="4457402" y="577950"/>
                </a:cubicBezTo>
                <a:lnTo>
                  <a:pt x="4442519" y="585391"/>
                </a:lnTo>
                <a:cubicBezTo>
                  <a:pt x="4437558" y="585391"/>
                  <a:pt x="4435077" y="582911"/>
                  <a:pt x="4435077" y="577950"/>
                </a:cubicBezTo>
                <a:close/>
                <a:moveTo>
                  <a:pt x="3638847" y="570508"/>
                </a:moveTo>
                <a:lnTo>
                  <a:pt x="3646289" y="577950"/>
                </a:lnTo>
                <a:lnTo>
                  <a:pt x="3653730" y="570508"/>
                </a:lnTo>
                <a:cubicBezTo>
                  <a:pt x="3653730" y="570508"/>
                  <a:pt x="3648769" y="570508"/>
                  <a:pt x="3638847" y="570508"/>
                </a:cubicBezTo>
                <a:close/>
                <a:moveTo>
                  <a:pt x="3082602" y="566787"/>
                </a:moveTo>
                <a:cubicBezTo>
                  <a:pt x="3078881" y="566787"/>
                  <a:pt x="3075781" y="568027"/>
                  <a:pt x="3073300" y="570508"/>
                </a:cubicBezTo>
                <a:lnTo>
                  <a:pt x="3088183" y="570508"/>
                </a:lnTo>
                <a:lnTo>
                  <a:pt x="3095625" y="570508"/>
                </a:lnTo>
                <a:cubicBezTo>
                  <a:pt x="3090663" y="568027"/>
                  <a:pt x="3086322" y="566787"/>
                  <a:pt x="3082602" y="566787"/>
                </a:cubicBezTo>
                <a:close/>
                <a:moveTo>
                  <a:pt x="3979292" y="563067"/>
                </a:moveTo>
                <a:cubicBezTo>
                  <a:pt x="3973091" y="563067"/>
                  <a:pt x="3968750" y="565547"/>
                  <a:pt x="3966269" y="570508"/>
                </a:cubicBezTo>
                <a:cubicBezTo>
                  <a:pt x="3966269" y="570508"/>
                  <a:pt x="3965029" y="570508"/>
                  <a:pt x="3962548" y="570508"/>
                </a:cubicBezTo>
                <a:cubicBezTo>
                  <a:pt x="3960068" y="570508"/>
                  <a:pt x="3956347" y="570508"/>
                  <a:pt x="3951386" y="570508"/>
                </a:cubicBezTo>
                <a:lnTo>
                  <a:pt x="3951386" y="577950"/>
                </a:lnTo>
                <a:cubicBezTo>
                  <a:pt x="3951386" y="577950"/>
                  <a:pt x="3951386" y="582911"/>
                  <a:pt x="3951386" y="592832"/>
                </a:cubicBezTo>
                <a:cubicBezTo>
                  <a:pt x="3956347" y="587871"/>
                  <a:pt x="3965029" y="585391"/>
                  <a:pt x="3977431" y="585391"/>
                </a:cubicBezTo>
                <a:cubicBezTo>
                  <a:pt x="3989834" y="585391"/>
                  <a:pt x="3998515" y="585391"/>
                  <a:pt x="4003476" y="585391"/>
                </a:cubicBezTo>
                <a:lnTo>
                  <a:pt x="4003476" y="570508"/>
                </a:lnTo>
                <a:cubicBezTo>
                  <a:pt x="3993554" y="565547"/>
                  <a:pt x="3985493" y="563067"/>
                  <a:pt x="3979292" y="563067"/>
                </a:cubicBezTo>
                <a:close/>
                <a:moveTo>
                  <a:pt x="3117949" y="563067"/>
                </a:moveTo>
                <a:cubicBezTo>
                  <a:pt x="3117949" y="568028"/>
                  <a:pt x="3122909" y="570508"/>
                  <a:pt x="3132832" y="570508"/>
                </a:cubicBezTo>
                <a:cubicBezTo>
                  <a:pt x="3137792" y="570508"/>
                  <a:pt x="3140273" y="570508"/>
                  <a:pt x="3140273" y="570508"/>
                </a:cubicBezTo>
                <a:close/>
                <a:moveTo>
                  <a:pt x="5417343" y="559346"/>
                </a:moveTo>
                <a:cubicBezTo>
                  <a:pt x="5419824" y="559346"/>
                  <a:pt x="5422304" y="560586"/>
                  <a:pt x="5424785" y="563067"/>
                </a:cubicBezTo>
                <a:lnTo>
                  <a:pt x="5417343" y="563067"/>
                </a:lnTo>
                <a:lnTo>
                  <a:pt x="5409902" y="563067"/>
                </a:lnTo>
                <a:cubicBezTo>
                  <a:pt x="5412382" y="560586"/>
                  <a:pt x="5414863" y="559346"/>
                  <a:pt x="5417343" y="559346"/>
                </a:cubicBezTo>
                <a:close/>
                <a:moveTo>
                  <a:pt x="3288171" y="550974"/>
                </a:moveTo>
                <a:cubicBezTo>
                  <a:pt x="3287551" y="550355"/>
                  <a:pt x="3286621" y="550665"/>
                  <a:pt x="3285380" y="551905"/>
                </a:cubicBezTo>
                <a:cubicBezTo>
                  <a:pt x="3282900" y="554385"/>
                  <a:pt x="3281660" y="555625"/>
                  <a:pt x="3281660" y="555625"/>
                </a:cubicBezTo>
                <a:cubicBezTo>
                  <a:pt x="3281660" y="560587"/>
                  <a:pt x="3280419" y="564307"/>
                  <a:pt x="3277939" y="566787"/>
                </a:cubicBezTo>
                <a:cubicBezTo>
                  <a:pt x="3275459" y="569268"/>
                  <a:pt x="3279179" y="575469"/>
                  <a:pt x="3289101" y="585391"/>
                </a:cubicBezTo>
                <a:cubicBezTo>
                  <a:pt x="3303984" y="590352"/>
                  <a:pt x="3311425" y="590352"/>
                  <a:pt x="3311425" y="585391"/>
                </a:cubicBezTo>
                <a:cubicBezTo>
                  <a:pt x="3311425" y="585391"/>
                  <a:pt x="3313906" y="585391"/>
                  <a:pt x="3318867" y="585391"/>
                </a:cubicBezTo>
                <a:lnTo>
                  <a:pt x="3333750" y="570508"/>
                </a:lnTo>
                <a:lnTo>
                  <a:pt x="3318867" y="563067"/>
                </a:lnTo>
                <a:cubicBezTo>
                  <a:pt x="3318867" y="568028"/>
                  <a:pt x="3317626" y="568028"/>
                  <a:pt x="3315146" y="563067"/>
                </a:cubicBezTo>
                <a:cubicBezTo>
                  <a:pt x="3312666" y="558105"/>
                  <a:pt x="3308945" y="558105"/>
                  <a:pt x="3303984" y="563067"/>
                </a:cubicBezTo>
                <a:cubicBezTo>
                  <a:pt x="3294062" y="572988"/>
                  <a:pt x="3289101" y="570508"/>
                  <a:pt x="3289101" y="555625"/>
                </a:cubicBezTo>
                <a:cubicBezTo>
                  <a:pt x="3289101" y="553145"/>
                  <a:pt x="3288791" y="551595"/>
                  <a:pt x="3288171" y="550974"/>
                </a:cubicBezTo>
                <a:close/>
                <a:moveTo>
                  <a:pt x="4472285" y="548184"/>
                </a:moveTo>
                <a:cubicBezTo>
                  <a:pt x="4477246" y="548184"/>
                  <a:pt x="4482206" y="550664"/>
                  <a:pt x="4487167" y="555625"/>
                </a:cubicBezTo>
                <a:cubicBezTo>
                  <a:pt x="4492129" y="560587"/>
                  <a:pt x="4492129" y="565547"/>
                  <a:pt x="4487167" y="570508"/>
                </a:cubicBezTo>
                <a:cubicBezTo>
                  <a:pt x="4487167" y="575469"/>
                  <a:pt x="4484687" y="575469"/>
                  <a:pt x="4479726" y="570508"/>
                </a:cubicBezTo>
                <a:close/>
                <a:moveTo>
                  <a:pt x="4249042" y="548184"/>
                </a:moveTo>
                <a:lnTo>
                  <a:pt x="4263925" y="548184"/>
                </a:lnTo>
                <a:lnTo>
                  <a:pt x="4278808" y="548184"/>
                </a:lnTo>
                <a:cubicBezTo>
                  <a:pt x="4273847" y="553145"/>
                  <a:pt x="4268886" y="555625"/>
                  <a:pt x="4263925" y="555625"/>
                </a:cubicBezTo>
                <a:cubicBezTo>
                  <a:pt x="4258964" y="555625"/>
                  <a:pt x="4257724" y="560587"/>
                  <a:pt x="4260204" y="570508"/>
                </a:cubicBezTo>
                <a:cubicBezTo>
                  <a:pt x="4262685" y="580430"/>
                  <a:pt x="4262685" y="585391"/>
                  <a:pt x="4260204" y="585391"/>
                </a:cubicBezTo>
                <a:cubicBezTo>
                  <a:pt x="4257724" y="585391"/>
                  <a:pt x="4256484" y="587871"/>
                  <a:pt x="4256484" y="592832"/>
                </a:cubicBezTo>
                <a:cubicBezTo>
                  <a:pt x="4251522" y="592832"/>
                  <a:pt x="4246562" y="592832"/>
                  <a:pt x="4241601" y="592832"/>
                </a:cubicBezTo>
                <a:cubicBezTo>
                  <a:pt x="4226718" y="582911"/>
                  <a:pt x="4226718" y="575469"/>
                  <a:pt x="4241601" y="570508"/>
                </a:cubicBezTo>
                <a:cubicBezTo>
                  <a:pt x="4251522" y="570508"/>
                  <a:pt x="4254004" y="568028"/>
                  <a:pt x="4249042" y="563067"/>
                </a:cubicBezTo>
                <a:cubicBezTo>
                  <a:pt x="4244081" y="558105"/>
                  <a:pt x="4244081" y="553145"/>
                  <a:pt x="4249042" y="548184"/>
                </a:cubicBezTo>
                <a:close/>
                <a:moveTo>
                  <a:pt x="3199804" y="548184"/>
                </a:moveTo>
                <a:cubicBezTo>
                  <a:pt x="3199804" y="548184"/>
                  <a:pt x="3199804" y="550664"/>
                  <a:pt x="3199804" y="555625"/>
                </a:cubicBezTo>
                <a:cubicBezTo>
                  <a:pt x="3199804" y="560587"/>
                  <a:pt x="3197324" y="563067"/>
                  <a:pt x="3192363" y="563067"/>
                </a:cubicBezTo>
                <a:lnTo>
                  <a:pt x="3184921" y="570508"/>
                </a:lnTo>
                <a:lnTo>
                  <a:pt x="3192363" y="570508"/>
                </a:lnTo>
                <a:lnTo>
                  <a:pt x="3199804" y="570508"/>
                </a:lnTo>
                <a:lnTo>
                  <a:pt x="3222128" y="563067"/>
                </a:lnTo>
                <a:lnTo>
                  <a:pt x="3207246" y="548184"/>
                </a:lnTo>
                <a:cubicBezTo>
                  <a:pt x="3202285" y="548184"/>
                  <a:pt x="3199804" y="548184"/>
                  <a:pt x="3199804" y="548184"/>
                </a:cubicBezTo>
                <a:close/>
                <a:moveTo>
                  <a:pt x="2902148" y="548184"/>
                </a:moveTo>
                <a:cubicBezTo>
                  <a:pt x="2902148" y="548184"/>
                  <a:pt x="2903388" y="548184"/>
                  <a:pt x="2905869" y="548184"/>
                </a:cubicBezTo>
                <a:cubicBezTo>
                  <a:pt x="2908349" y="548184"/>
                  <a:pt x="2909589" y="550664"/>
                  <a:pt x="2909589" y="555625"/>
                </a:cubicBezTo>
                <a:close/>
                <a:moveTo>
                  <a:pt x="1942207" y="548184"/>
                </a:moveTo>
                <a:lnTo>
                  <a:pt x="1942207" y="563067"/>
                </a:lnTo>
                <a:cubicBezTo>
                  <a:pt x="1932284" y="568028"/>
                  <a:pt x="1928564" y="566787"/>
                  <a:pt x="1931044" y="559346"/>
                </a:cubicBezTo>
                <a:cubicBezTo>
                  <a:pt x="1933525" y="551905"/>
                  <a:pt x="1937246" y="548184"/>
                  <a:pt x="1942207" y="548184"/>
                </a:cubicBezTo>
                <a:close/>
                <a:moveTo>
                  <a:pt x="4234160" y="533301"/>
                </a:moveTo>
                <a:cubicBezTo>
                  <a:pt x="4234160" y="533301"/>
                  <a:pt x="4235400" y="533301"/>
                  <a:pt x="4237880" y="533301"/>
                </a:cubicBezTo>
                <a:cubicBezTo>
                  <a:pt x="4240360" y="533301"/>
                  <a:pt x="4241601" y="535781"/>
                  <a:pt x="4241601" y="540743"/>
                </a:cubicBezTo>
                <a:cubicBezTo>
                  <a:pt x="4241601" y="550664"/>
                  <a:pt x="4236640" y="550664"/>
                  <a:pt x="4226718" y="540743"/>
                </a:cubicBezTo>
                <a:cubicBezTo>
                  <a:pt x="4226718" y="540743"/>
                  <a:pt x="4227959" y="539502"/>
                  <a:pt x="4230439" y="537022"/>
                </a:cubicBezTo>
                <a:cubicBezTo>
                  <a:pt x="4232919" y="534542"/>
                  <a:pt x="4234160" y="533301"/>
                  <a:pt x="4234160" y="533301"/>
                </a:cubicBezTo>
                <a:close/>
                <a:moveTo>
                  <a:pt x="3467695" y="533301"/>
                </a:moveTo>
                <a:lnTo>
                  <a:pt x="3467695" y="540743"/>
                </a:lnTo>
                <a:lnTo>
                  <a:pt x="3475136" y="533301"/>
                </a:lnTo>
                <a:cubicBezTo>
                  <a:pt x="3475136" y="533301"/>
                  <a:pt x="3472656" y="533301"/>
                  <a:pt x="3467695" y="533301"/>
                </a:cubicBezTo>
                <a:close/>
                <a:moveTo>
                  <a:pt x="4435077" y="528650"/>
                </a:moveTo>
                <a:cubicBezTo>
                  <a:pt x="4437558" y="529271"/>
                  <a:pt x="4440038" y="530820"/>
                  <a:pt x="4442519" y="533301"/>
                </a:cubicBezTo>
                <a:lnTo>
                  <a:pt x="4449960" y="540743"/>
                </a:lnTo>
                <a:lnTo>
                  <a:pt x="4449960" y="548184"/>
                </a:lnTo>
                <a:cubicBezTo>
                  <a:pt x="4440039" y="553145"/>
                  <a:pt x="4432597" y="554385"/>
                  <a:pt x="4427636" y="551905"/>
                </a:cubicBezTo>
                <a:cubicBezTo>
                  <a:pt x="4422675" y="549425"/>
                  <a:pt x="4420195" y="545704"/>
                  <a:pt x="4420195" y="540743"/>
                </a:cubicBezTo>
                <a:cubicBezTo>
                  <a:pt x="4420195" y="535781"/>
                  <a:pt x="4422675" y="532060"/>
                  <a:pt x="4427636" y="529580"/>
                </a:cubicBezTo>
                <a:cubicBezTo>
                  <a:pt x="4430117" y="528340"/>
                  <a:pt x="4432597" y="528030"/>
                  <a:pt x="4435077" y="528650"/>
                </a:cubicBezTo>
                <a:close/>
                <a:moveTo>
                  <a:pt x="4382988" y="525860"/>
                </a:moveTo>
                <a:lnTo>
                  <a:pt x="4368105" y="540743"/>
                </a:lnTo>
                <a:cubicBezTo>
                  <a:pt x="4363144" y="540743"/>
                  <a:pt x="4363144" y="538262"/>
                  <a:pt x="4368105" y="533301"/>
                </a:cubicBezTo>
                <a:cubicBezTo>
                  <a:pt x="4373066" y="528340"/>
                  <a:pt x="4378026" y="525860"/>
                  <a:pt x="4382988" y="525860"/>
                </a:cubicBezTo>
                <a:close/>
                <a:moveTo>
                  <a:pt x="2879824" y="518418"/>
                </a:moveTo>
                <a:cubicBezTo>
                  <a:pt x="2884784" y="518418"/>
                  <a:pt x="2886025" y="519659"/>
                  <a:pt x="2883544" y="522139"/>
                </a:cubicBezTo>
                <a:cubicBezTo>
                  <a:pt x="2881064" y="524619"/>
                  <a:pt x="2879824" y="528340"/>
                  <a:pt x="2879824" y="533301"/>
                </a:cubicBezTo>
                <a:cubicBezTo>
                  <a:pt x="2874863" y="538262"/>
                  <a:pt x="2872382" y="535781"/>
                  <a:pt x="2872382" y="525860"/>
                </a:cubicBezTo>
                <a:cubicBezTo>
                  <a:pt x="2877343" y="525860"/>
                  <a:pt x="2879824" y="523380"/>
                  <a:pt x="2879824" y="518418"/>
                </a:cubicBezTo>
                <a:close/>
                <a:moveTo>
                  <a:pt x="4623903" y="517023"/>
                </a:moveTo>
                <a:cubicBezTo>
                  <a:pt x="4640646" y="517953"/>
                  <a:pt x="4654599" y="525860"/>
                  <a:pt x="4665761" y="540743"/>
                </a:cubicBezTo>
                <a:cubicBezTo>
                  <a:pt x="4670722" y="545704"/>
                  <a:pt x="4670722" y="550664"/>
                  <a:pt x="4665761" y="555625"/>
                </a:cubicBezTo>
                <a:cubicBezTo>
                  <a:pt x="4655840" y="565547"/>
                  <a:pt x="4658320" y="577950"/>
                  <a:pt x="4673202" y="592832"/>
                </a:cubicBezTo>
                <a:lnTo>
                  <a:pt x="4680644" y="600274"/>
                </a:lnTo>
                <a:lnTo>
                  <a:pt x="4702968" y="607715"/>
                </a:lnTo>
                <a:cubicBezTo>
                  <a:pt x="4707929" y="607715"/>
                  <a:pt x="4710410" y="606475"/>
                  <a:pt x="4710410" y="603994"/>
                </a:cubicBezTo>
                <a:cubicBezTo>
                  <a:pt x="4710410" y="601514"/>
                  <a:pt x="4707929" y="600274"/>
                  <a:pt x="4702968" y="600274"/>
                </a:cubicBezTo>
                <a:cubicBezTo>
                  <a:pt x="4698007" y="595312"/>
                  <a:pt x="4695527" y="592832"/>
                  <a:pt x="4695527" y="592832"/>
                </a:cubicBezTo>
                <a:cubicBezTo>
                  <a:pt x="4695527" y="592832"/>
                  <a:pt x="4698007" y="592832"/>
                  <a:pt x="4702968" y="592832"/>
                </a:cubicBezTo>
                <a:lnTo>
                  <a:pt x="4717851" y="585391"/>
                </a:lnTo>
                <a:lnTo>
                  <a:pt x="4710410" y="570508"/>
                </a:lnTo>
                <a:lnTo>
                  <a:pt x="4702968" y="570508"/>
                </a:lnTo>
                <a:cubicBezTo>
                  <a:pt x="4698007" y="565547"/>
                  <a:pt x="4690565" y="565547"/>
                  <a:pt x="4680644" y="570508"/>
                </a:cubicBezTo>
                <a:lnTo>
                  <a:pt x="4673202" y="563067"/>
                </a:lnTo>
                <a:cubicBezTo>
                  <a:pt x="4683124" y="558105"/>
                  <a:pt x="4698007" y="558105"/>
                  <a:pt x="4717851" y="563067"/>
                </a:cubicBezTo>
                <a:cubicBezTo>
                  <a:pt x="4737695" y="568028"/>
                  <a:pt x="4747617" y="572988"/>
                  <a:pt x="4747617" y="577950"/>
                </a:cubicBezTo>
                <a:cubicBezTo>
                  <a:pt x="4752578" y="582911"/>
                  <a:pt x="4755058" y="585391"/>
                  <a:pt x="4755058" y="585391"/>
                </a:cubicBezTo>
                <a:cubicBezTo>
                  <a:pt x="4755058" y="585391"/>
                  <a:pt x="4757538" y="585391"/>
                  <a:pt x="4762499" y="585391"/>
                </a:cubicBezTo>
                <a:lnTo>
                  <a:pt x="4784824" y="615157"/>
                </a:lnTo>
                <a:cubicBezTo>
                  <a:pt x="4784824" y="615157"/>
                  <a:pt x="4783583" y="616397"/>
                  <a:pt x="4781103" y="618877"/>
                </a:cubicBezTo>
                <a:cubicBezTo>
                  <a:pt x="4778623" y="621357"/>
                  <a:pt x="4777382" y="625078"/>
                  <a:pt x="4777382" y="630039"/>
                </a:cubicBezTo>
                <a:cubicBezTo>
                  <a:pt x="4777382" y="630039"/>
                  <a:pt x="4777382" y="632519"/>
                  <a:pt x="4777382" y="637481"/>
                </a:cubicBezTo>
                <a:cubicBezTo>
                  <a:pt x="4787304" y="642442"/>
                  <a:pt x="4792265" y="644922"/>
                  <a:pt x="4792265" y="644922"/>
                </a:cubicBezTo>
                <a:cubicBezTo>
                  <a:pt x="4792265" y="649884"/>
                  <a:pt x="4791024" y="652364"/>
                  <a:pt x="4788544" y="652364"/>
                </a:cubicBezTo>
                <a:cubicBezTo>
                  <a:pt x="4786064" y="652364"/>
                  <a:pt x="4782343" y="652364"/>
                  <a:pt x="4777382" y="652364"/>
                </a:cubicBezTo>
                <a:cubicBezTo>
                  <a:pt x="4777382" y="657325"/>
                  <a:pt x="4774902" y="659805"/>
                  <a:pt x="4769941" y="659805"/>
                </a:cubicBezTo>
                <a:cubicBezTo>
                  <a:pt x="4764979" y="659805"/>
                  <a:pt x="4760019" y="657325"/>
                  <a:pt x="4755058" y="652364"/>
                </a:cubicBezTo>
                <a:lnTo>
                  <a:pt x="4725292" y="652364"/>
                </a:lnTo>
                <a:lnTo>
                  <a:pt x="4702968" y="652364"/>
                </a:lnTo>
                <a:lnTo>
                  <a:pt x="4710410" y="637481"/>
                </a:lnTo>
                <a:cubicBezTo>
                  <a:pt x="4710410" y="632519"/>
                  <a:pt x="4707929" y="630039"/>
                  <a:pt x="4702968" y="630039"/>
                </a:cubicBezTo>
                <a:cubicBezTo>
                  <a:pt x="4702968" y="630039"/>
                  <a:pt x="4701727" y="628799"/>
                  <a:pt x="4699247" y="626319"/>
                </a:cubicBezTo>
                <a:cubicBezTo>
                  <a:pt x="4696767" y="623839"/>
                  <a:pt x="4693047" y="622598"/>
                  <a:pt x="4688085" y="622598"/>
                </a:cubicBezTo>
                <a:lnTo>
                  <a:pt x="4673202" y="622598"/>
                </a:lnTo>
                <a:cubicBezTo>
                  <a:pt x="4673202" y="627559"/>
                  <a:pt x="4675683" y="632519"/>
                  <a:pt x="4680644" y="637481"/>
                </a:cubicBezTo>
                <a:cubicBezTo>
                  <a:pt x="4685605" y="642442"/>
                  <a:pt x="4685605" y="644922"/>
                  <a:pt x="4680644" y="644922"/>
                </a:cubicBezTo>
                <a:lnTo>
                  <a:pt x="4680644" y="652364"/>
                </a:lnTo>
                <a:lnTo>
                  <a:pt x="4680644" y="659805"/>
                </a:lnTo>
                <a:cubicBezTo>
                  <a:pt x="4675683" y="659805"/>
                  <a:pt x="4670722" y="657325"/>
                  <a:pt x="4665761" y="652364"/>
                </a:cubicBezTo>
                <a:cubicBezTo>
                  <a:pt x="4655840" y="657325"/>
                  <a:pt x="4648398" y="662285"/>
                  <a:pt x="4643437" y="667246"/>
                </a:cubicBezTo>
                <a:cubicBezTo>
                  <a:pt x="4643437" y="677168"/>
                  <a:pt x="4648398" y="677168"/>
                  <a:pt x="4658320" y="667246"/>
                </a:cubicBezTo>
                <a:lnTo>
                  <a:pt x="4665761" y="682129"/>
                </a:lnTo>
                <a:cubicBezTo>
                  <a:pt x="4660800" y="692051"/>
                  <a:pt x="4650878" y="694532"/>
                  <a:pt x="4635995" y="689571"/>
                </a:cubicBezTo>
                <a:lnTo>
                  <a:pt x="4598788" y="682129"/>
                </a:lnTo>
                <a:lnTo>
                  <a:pt x="4591347" y="689571"/>
                </a:lnTo>
                <a:cubicBezTo>
                  <a:pt x="4591347" y="699492"/>
                  <a:pt x="4593827" y="704453"/>
                  <a:pt x="4598788" y="704453"/>
                </a:cubicBezTo>
                <a:cubicBezTo>
                  <a:pt x="4598788" y="704453"/>
                  <a:pt x="4600029" y="705694"/>
                  <a:pt x="4602509" y="708174"/>
                </a:cubicBezTo>
                <a:cubicBezTo>
                  <a:pt x="4604989" y="710654"/>
                  <a:pt x="4607470" y="713135"/>
                  <a:pt x="4609951" y="715616"/>
                </a:cubicBezTo>
                <a:cubicBezTo>
                  <a:pt x="4612431" y="718096"/>
                  <a:pt x="4616151" y="720577"/>
                  <a:pt x="4621113" y="723057"/>
                </a:cubicBezTo>
                <a:cubicBezTo>
                  <a:pt x="4626074" y="725537"/>
                  <a:pt x="4628554" y="726778"/>
                  <a:pt x="4628554" y="726778"/>
                </a:cubicBezTo>
                <a:cubicBezTo>
                  <a:pt x="4638476" y="731739"/>
                  <a:pt x="4645917" y="736699"/>
                  <a:pt x="4650878" y="741660"/>
                </a:cubicBezTo>
                <a:cubicBezTo>
                  <a:pt x="4655840" y="746622"/>
                  <a:pt x="4658320" y="749102"/>
                  <a:pt x="4658320" y="749102"/>
                </a:cubicBezTo>
                <a:cubicBezTo>
                  <a:pt x="4658320" y="759023"/>
                  <a:pt x="4653358" y="759023"/>
                  <a:pt x="4643437" y="749102"/>
                </a:cubicBezTo>
                <a:cubicBezTo>
                  <a:pt x="4638476" y="749102"/>
                  <a:pt x="4633515" y="747861"/>
                  <a:pt x="4628554" y="745381"/>
                </a:cubicBezTo>
                <a:cubicBezTo>
                  <a:pt x="4623593" y="742901"/>
                  <a:pt x="4618633" y="741660"/>
                  <a:pt x="4613671" y="741660"/>
                </a:cubicBezTo>
                <a:cubicBezTo>
                  <a:pt x="4608710" y="741660"/>
                  <a:pt x="4603750" y="740420"/>
                  <a:pt x="4598788" y="737940"/>
                </a:cubicBezTo>
                <a:cubicBezTo>
                  <a:pt x="4593827" y="735460"/>
                  <a:pt x="4591347" y="734219"/>
                  <a:pt x="4591347" y="734219"/>
                </a:cubicBezTo>
                <a:cubicBezTo>
                  <a:pt x="4591347" y="739180"/>
                  <a:pt x="4591347" y="744141"/>
                  <a:pt x="4591347" y="749102"/>
                </a:cubicBezTo>
                <a:cubicBezTo>
                  <a:pt x="4591347" y="754063"/>
                  <a:pt x="4596308" y="759023"/>
                  <a:pt x="4606230" y="763985"/>
                </a:cubicBezTo>
                <a:cubicBezTo>
                  <a:pt x="4616151" y="773906"/>
                  <a:pt x="4618633" y="778868"/>
                  <a:pt x="4613671" y="778868"/>
                </a:cubicBezTo>
                <a:lnTo>
                  <a:pt x="4591347" y="778868"/>
                </a:lnTo>
                <a:lnTo>
                  <a:pt x="4576464" y="771426"/>
                </a:lnTo>
                <a:cubicBezTo>
                  <a:pt x="4576464" y="766465"/>
                  <a:pt x="4571503" y="761505"/>
                  <a:pt x="4561581" y="756543"/>
                </a:cubicBezTo>
                <a:cubicBezTo>
                  <a:pt x="4556620" y="751582"/>
                  <a:pt x="4554140" y="746622"/>
                  <a:pt x="4554140" y="741660"/>
                </a:cubicBezTo>
                <a:cubicBezTo>
                  <a:pt x="4559101" y="741660"/>
                  <a:pt x="4561581" y="739180"/>
                  <a:pt x="4561581" y="734219"/>
                </a:cubicBezTo>
                <a:cubicBezTo>
                  <a:pt x="4561581" y="729258"/>
                  <a:pt x="4564061" y="726778"/>
                  <a:pt x="4569023" y="726778"/>
                </a:cubicBezTo>
                <a:lnTo>
                  <a:pt x="4583906" y="726778"/>
                </a:lnTo>
                <a:cubicBezTo>
                  <a:pt x="4578944" y="721816"/>
                  <a:pt x="4573984" y="719336"/>
                  <a:pt x="4569023" y="719336"/>
                </a:cubicBezTo>
                <a:lnTo>
                  <a:pt x="4561581" y="711895"/>
                </a:lnTo>
                <a:cubicBezTo>
                  <a:pt x="4571503" y="701973"/>
                  <a:pt x="4569023" y="694532"/>
                  <a:pt x="4554140" y="689571"/>
                </a:cubicBezTo>
                <a:cubicBezTo>
                  <a:pt x="4559101" y="689571"/>
                  <a:pt x="4564061" y="689571"/>
                  <a:pt x="4569023" y="689571"/>
                </a:cubicBezTo>
                <a:cubicBezTo>
                  <a:pt x="4573984" y="689571"/>
                  <a:pt x="4576464" y="689571"/>
                  <a:pt x="4576464" y="689571"/>
                </a:cubicBezTo>
                <a:lnTo>
                  <a:pt x="4561581" y="682129"/>
                </a:lnTo>
                <a:lnTo>
                  <a:pt x="4554140" y="689571"/>
                </a:lnTo>
                <a:cubicBezTo>
                  <a:pt x="4544218" y="689571"/>
                  <a:pt x="4541737" y="687091"/>
                  <a:pt x="4546699" y="682129"/>
                </a:cubicBezTo>
                <a:cubicBezTo>
                  <a:pt x="4546699" y="677168"/>
                  <a:pt x="4546699" y="674688"/>
                  <a:pt x="4546699" y="674688"/>
                </a:cubicBezTo>
                <a:cubicBezTo>
                  <a:pt x="4546699" y="674688"/>
                  <a:pt x="4544218" y="672208"/>
                  <a:pt x="4539257" y="667246"/>
                </a:cubicBezTo>
                <a:cubicBezTo>
                  <a:pt x="4534296" y="662285"/>
                  <a:pt x="4534296" y="659805"/>
                  <a:pt x="4539257" y="659805"/>
                </a:cubicBezTo>
                <a:lnTo>
                  <a:pt x="4554140" y="659805"/>
                </a:lnTo>
                <a:cubicBezTo>
                  <a:pt x="4573984" y="659805"/>
                  <a:pt x="4583906" y="657325"/>
                  <a:pt x="4583906" y="652364"/>
                </a:cubicBezTo>
                <a:cubicBezTo>
                  <a:pt x="4583906" y="647402"/>
                  <a:pt x="4576464" y="644922"/>
                  <a:pt x="4561581" y="644922"/>
                </a:cubicBezTo>
                <a:lnTo>
                  <a:pt x="4561581" y="637481"/>
                </a:lnTo>
                <a:cubicBezTo>
                  <a:pt x="4561581" y="627559"/>
                  <a:pt x="4561581" y="622598"/>
                  <a:pt x="4561581" y="622598"/>
                </a:cubicBezTo>
                <a:lnTo>
                  <a:pt x="4546699" y="622598"/>
                </a:lnTo>
                <a:cubicBezTo>
                  <a:pt x="4546699" y="622598"/>
                  <a:pt x="4544218" y="622598"/>
                  <a:pt x="4539257" y="622598"/>
                </a:cubicBezTo>
                <a:cubicBezTo>
                  <a:pt x="4534296" y="617637"/>
                  <a:pt x="4531816" y="615157"/>
                  <a:pt x="4531816" y="615157"/>
                </a:cubicBezTo>
                <a:cubicBezTo>
                  <a:pt x="4531816" y="605235"/>
                  <a:pt x="4534296" y="600274"/>
                  <a:pt x="4539257" y="600274"/>
                </a:cubicBezTo>
                <a:cubicBezTo>
                  <a:pt x="4544218" y="600274"/>
                  <a:pt x="4546699" y="600274"/>
                  <a:pt x="4546699" y="600274"/>
                </a:cubicBezTo>
                <a:cubicBezTo>
                  <a:pt x="4546699" y="600274"/>
                  <a:pt x="4546699" y="602754"/>
                  <a:pt x="4546699" y="607715"/>
                </a:cubicBezTo>
                <a:lnTo>
                  <a:pt x="4576464" y="607715"/>
                </a:lnTo>
                <a:cubicBezTo>
                  <a:pt x="4576464" y="602754"/>
                  <a:pt x="4571503" y="595312"/>
                  <a:pt x="4561581" y="585391"/>
                </a:cubicBezTo>
                <a:cubicBezTo>
                  <a:pt x="4551660" y="575469"/>
                  <a:pt x="4551660" y="570508"/>
                  <a:pt x="4561581" y="570508"/>
                </a:cubicBezTo>
                <a:lnTo>
                  <a:pt x="4561581" y="563067"/>
                </a:lnTo>
                <a:lnTo>
                  <a:pt x="4539257" y="548184"/>
                </a:lnTo>
                <a:lnTo>
                  <a:pt x="4554140" y="540743"/>
                </a:lnTo>
                <a:cubicBezTo>
                  <a:pt x="4564061" y="540743"/>
                  <a:pt x="4572744" y="543223"/>
                  <a:pt x="4580185" y="548184"/>
                </a:cubicBezTo>
                <a:cubicBezTo>
                  <a:pt x="4587626" y="553145"/>
                  <a:pt x="4588867" y="558105"/>
                  <a:pt x="4583906" y="563067"/>
                </a:cubicBezTo>
                <a:lnTo>
                  <a:pt x="4591347" y="570508"/>
                </a:lnTo>
                <a:cubicBezTo>
                  <a:pt x="4601269" y="575469"/>
                  <a:pt x="4606230" y="580430"/>
                  <a:pt x="4606230" y="585391"/>
                </a:cubicBezTo>
                <a:cubicBezTo>
                  <a:pt x="4611191" y="590352"/>
                  <a:pt x="4618633" y="587871"/>
                  <a:pt x="4628554" y="577950"/>
                </a:cubicBezTo>
                <a:cubicBezTo>
                  <a:pt x="4628554" y="572988"/>
                  <a:pt x="4628554" y="569268"/>
                  <a:pt x="4628554" y="566787"/>
                </a:cubicBezTo>
                <a:cubicBezTo>
                  <a:pt x="4628554" y="564307"/>
                  <a:pt x="4626074" y="560587"/>
                  <a:pt x="4621113" y="555625"/>
                </a:cubicBezTo>
                <a:lnTo>
                  <a:pt x="4621113" y="548184"/>
                </a:lnTo>
                <a:lnTo>
                  <a:pt x="4613671" y="533301"/>
                </a:lnTo>
                <a:cubicBezTo>
                  <a:pt x="4608710" y="533301"/>
                  <a:pt x="4603750" y="530821"/>
                  <a:pt x="4598788" y="525860"/>
                </a:cubicBezTo>
                <a:lnTo>
                  <a:pt x="4606230" y="518418"/>
                </a:lnTo>
                <a:cubicBezTo>
                  <a:pt x="4612431" y="517178"/>
                  <a:pt x="4618322" y="516713"/>
                  <a:pt x="4623903" y="517023"/>
                </a:cubicBezTo>
                <a:close/>
                <a:moveTo>
                  <a:pt x="4836913" y="510977"/>
                </a:moveTo>
                <a:lnTo>
                  <a:pt x="4844355" y="510977"/>
                </a:lnTo>
                <a:cubicBezTo>
                  <a:pt x="4844355" y="515938"/>
                  <a:pt x="4846835" y="519659"/>
                  <a:pt x="4851796" y="522139"/>
                </a:cubicBezTo>
                <a:cubicBezTo>
                  <a:pt x="4856758" y="524619"/>
                  <a:pt x="4859238" y="525860"/>
                  <a:pt x="4859238" y="525860"/>
                </a:cubicBezTo>
                <a:lnTo>
                  <a:pt x="4855517" y="525860"/>
                </a:lnTo>
                <a:cubicBezTo>
                  <a:pt x="4853037" y="525860"/>
                  <a:pt x="4851796" y="525860"/>
                  <a:pt x="4851796" y="525860"/>
                </a:cubicBezTo>
                <a:close/>
                <a:moveTo>
                  <a:pt x="1986855" y="510977"/>
                </a:moveTo>
                <a:cubicBezTo>
                  <a:pt x="1986855" y="510977"/>
                  <a:pt x="1986855" y="513457"/>
                  <a:pt x="1986855" y="518418"/>
                </a:cubicBezTo>
                <a:lnTo>
                  <a:pt x="1971972" y="525860"/>
                </a:lnTo>
                <a:cubicBezTo>
                  <a:pt x="1971972" y="525860"/>
                  <a:pt x="1974453" y="523380"/>
                  <a:pt x="1979414" y="518418"/>
                </a:cubicBezTo>
                <a:cubicBezTo>
                  <a:pt x="1984374" y="513457"/>
                  <a:pt x="1986855" y="510977"/>
                  <a:pt x="1986855" y="510977"/>
                </a:cubicBezTo>
                <a:close/>
                <a:moveTo>
                  <a:pt x="4359733" y="508651"/>
                </a:moveTo>
                <a:cubicBezTo>
                  <a:pt x="4365314" y="507721"/>
                  <a:pt x="4368105" y="510977"/>
                  <a:pt x="4368105" y="518418"/>
                </a:cubicBezTo>
                <a:cubicBezTo>
                  <a:pt x="4368105" y="523380"/>
                  <a:pt x="4363144" y="525860"/>
                  <a:pt x="4353222" y="525860"/>
                </a:cubicBezTo>
                <a:cubicBezTo>
                  <a:pt x="4348261" y="525860"/>
                  <a:pt x="4344540" y="524619"/>
                  <a:pt x="4342060" y="522139"/>
                </a:cubicBezTo>
                <a:cubicBezTo>
                  <a:pt x="4339580" y="519659"/>
                  <a:pt x="4338339" y="518418"/>
                  <a:pt x="4338339" y="518418"/>
                </a:cubicBezTo>
                <a:lnTo>
                  <a:pt x="4353222" y="510977"/>
                </a:lnTo>
                <a:cubicBezTo>
                  <a:pt x="4355702" y="509737"/>
                  <a:pt x="4357873" y="508961"/>
                  <a:pt x="4359733" y="508651"/>
                </a:cubicBezTo>
                <a:close/>
                <a:moveTo>
                  <a:pt x="1549673" y="505396"/>
                </a:moveTo>
                <a:cubicBezTo>
                  <a:pt x="1550913" y="505396"/>
                  <a:pt x="1552773" y="506016"/>
                  <a:pt x="1555254" y="507256"/>
                </a:cubicBezTo>
                <a:cubicBezTo>
                  <a:pt x="1560214" y="509736"/>
                  <a:pt x="1562695" y="510977"/>
                  <a:pt x="1562695" y="510977"/>
                </a:cubicBezTo>
                <a:cubicBezTo>
                  <a:pt x="1562695" y="510977"/>
                  <a:pt x="1560214" y="510977"/>
                  <a:pt x="1555254" y="510977"/>
                </a:cubicBezTo>
                <a:cubicBezTo>
                  <a:pt x="1550293" y="510977"/>
                  <a:pt x="1547812" y="509736"/>
                  <a:pt x="1547812" y="507256"/>
                </a:cubicBezTo>
                <a:cubicBezTo>
                  <a:pt x="1547812" y="506016"/>
                  <a:pt x="1548432" y="505396"/>
                  <a:pt x="1549673" y="505396"/>
                </a:cubicBezTo>
                <a:close/>
                <a:moveTo>
                  <a:pt x="3549550" y="503535"/>
                </a:moveTo>
                <a:cubicBezTo>
                  <a:pt x="3539629" y="503535"/>
                  <a:pt x="3534668" y="504776"/>
                  <a:pt x="3534668" y="507256"/>
                </a:cubicBezTo>
                <a:cubicBezTo>
                  <a:pt x="3534668" y="509736"/>
                  <a:pt x="3534668" y="513457"/>
                  <a:pt x="3534668" y="518418"/>
                </a:cubicBezTo>
                <a:lnTo>
                  <a:pt x="3542109" y="525860"/>
                </a:lnTo>
                <a:cubicBezTo>
                  <a:pt x="3547070" y="525860"/>
                  <a:pt x="3549550" y="525860"/>
                  <a:pt x="3549550" y="525860"/>
                </a:cubicBezTo>
                <a:cubicBezTo>
                  <a:pt x="3549550" y="520898"/>
                  <a:pt x="3552031" y="515938"/>
                  <a:pt x="3556992" y="510977"/>
                </a:cubicBezTo>
                <a:lnTo>
                  <a:pt x="3571875" y="503535"/>
                </a:lnTo>
                <a:close/>
                <a:moveTo>
                  <a:pt x="3289101" y="503535"/>
                </a:moveTo>
                <a:cubicBezTo>
                  <a:pt x="3303984" y="503535"/>
                  <a:pt x="3306464" y="508497"/>
                  <a:pt x="3296542" y="518418"/>
                </a:cubicBezTo>
                <a:cubicBezTo>
                  <a:pt x="3291581" y="523380"/>
                  <a:pt x="3286621" y="528340"/>
                  <a:pt x="3281660" y="533301"/>
                </a:cubicBezTo>
                <a:lnTo>
                  <a:pt x="3274218" y="525860"/>
                </a:lnTo>
                <a:cubicBezTo>
                  <a:pt x="3269257" y="510977"/>
                  <a:pt x="3274218" y="503535"/>
                  <a:pt x="3289101" y="503535"/>
                </a:cubicBezTo>
                <a:close/>
                <a:moveTo>
                  <a:pt x="2786806" y="503535"/>
                </a:moveTo>
                <a:cubicBezTo>
                  <a:pt x="2789287" y="503535"/>
                  <a:pt x="2790527" y="504776"/>
                  <a:pt x="2790527" y="507256"/>
                </a:cubicBezTo>
                <a:cubicBezTo>
                  <a:pt x="2790527" y="509736"/>
                  <a:pt x="2788046" y="513457"/>
                  <a:pt x="2783085" y="518418"/>
                </a:cubicBezTo>
                <a:cubicBezTo>
                  <a:pt x="2783085" y="513457"/>
                  <a:pt x="2783085" y="510977"/>
                  <a:pt x="2783085" y="510977"/>
                </a:cubicBezTo>
                <a:cubicBezTo>
                  <a:pt x="2783085" y="506016"/>
                  <a:pt x="2784326" y="503535"/>
                  <a:pt x="2786806" y="503535"/>
                </a:cubicBezTo>
                <a:close/>
                <a:moveTo>
                  <a:pt x="2053828" y="503535"/>
                </a:moveTo>
                <a:lnTo>
                  <a:pt x="2061269" y="503535"/>
                </a:lnTo>
                <a:lnTo>
                  <a:pt x="2053828" y="510977"/>
                </a:lnTo>
                <a:cubicBezTo>
                  <a:pt x="2053828" y="506016"/>
                  <a:pt x="2053828" y="503535"/>
                  <a:pt x="2053828" y="503535"/>
                </a:cubicBezTo>
                <a:close/>
                <a:moveTo>
                  <a:pt x="2381250" y="499815"/>
                </a:moveTo>
                <a:cubicBezTo>
                  <a:pt x="2383730" y="499815"/>
                  <a:pt x="2386211" y="501055"/>
                  <a:pt x="2388691" y="503535"/>
                </a:cubicBezTo>
                <a:lnTo>
                  <a:pt x="2381250" y="503535"/>
                </a:lnTo>
                <a:lnTo>
                  <a:pt x="2373808" y="503535"/>
                </a:lnTo>
                <a:cubicBezTo>
                  <a:pt x="2376288" y="501055"/>
                  <a:pt x="2378769" y="499815"/>
                  <a:pt x="2381250" y="499815"/>
                </a:cubicBezTo>
                <a:close/>
                <a:moveTo>
                  <a:pt x="4702968" y="496094"/>
                </a:moveTo>
                <a:cubicBezTo>
                  <a:pt x="4707929" y="496094"/>
                  <a:pt x="4712890" y="499815"/>
                  <a:pt x="4717851" y="507256"/>
                </a:cubicBezTo>
                <a:cubicBezTo>
                  <a:pt x="4722812" y="514698"/>
                  <a:pt x="4725292" y="520898"/>
                  <a:pt x="4725292" y="525860"/>
                </a:cubicBezTo>
                <a:cubicBezTo>
                  <a:pt x="4715371" y="520898"/>
                  <a:pt x="4707929" y="515938"/>
                  <a:pt x="4702968" y="510977"/>
                </a:cubicBezTo>
                <a:cubicBezTo>
                  <a:pt x="4698007" y="506016"/>
                  <a:pt x="4695527" y="502295"/>
                  <a:pt x="4695527" y="499815"/>
                </a:cubicBezTo>
                <a:cubicBezTo>
                  <a:pt x="4695527" y="497335"/>
                  <a:pt x="4698007" y="496094"/>
                  <a:pt x="4702968" y="496094"/>
                </a:cubicBezTo>
                <a:close/>
                <a:moveTo>
                  <a:pt x="4583906" y="496094"/>
                </a:moveTo>
                <a:lnTo>
                  <a:pt x="4591347" y="503535"/>
                </a:lnTo>
                <a:cubicBezTo>
                  <a:pt x="4591347" y="508497"/>
                  <a:pt x="4588867" y="510977"/>
                  <a:pt x="4583906" y="510977"/>
                </a:cubicBezTo>
                <a:cubicBezTo>
                  <a:pt x="4578944" y="510977"/>
                  <a:pt x="4576464" y="508497"/>
                  <a:pt x="4576464" y="503535"/>
                </a:cubicBezTo>
                <a:close/>
                <a:moveTo>
                  <a:pt x="4435077" y="496094"/>
                </a:moveTo>
                <a:cubicBezTo>
                  <a:pt x="4435077" y="496094"/>
                  <a:pt x="4437558" y="496094"/>
                  <a:pt x="4442519" y="496094"/>
                </a:cubicBezTo>
                <a:lnTo>
                  <a:pt x="4449960" y="496094"/>
                </a:lnTo>
                <a:cubicBezTo>
                  <a:pt x="4444999" y="501055"/>
                  <a:pt x="4443760" y="506016"/>
                  <a:pt x="4446240" y="510977"/>
                </a:cubicBezTo>
                <a:cubicBezTo>
                  <a:pt x="4448720" y="515938"/>
                  <a:pt x="4454922" y="518418"/>
                  <a:pt x="4464843" y="518418"/>
                </a:cubicBezTo>
                <a:lnTo>
                  <a:pt x="4479726" y="525860"/>
                </a:lnTo>
                <a:cubicBezTo>
                  <a:pt x="4479726" y="530821"/>
                  <a:pt x="4469804" y="530821"/>
                  <a:pt x="4449960" y="525860"/>
                </a:cubicBezTo>
                <a:cubicBezTo>
                  <a:pt x="4440039" y="520898"/>
                  <a:pt x="4435077" y="513457"/>
                  <a:pt x="4435077" y="503535"/>
                </a:cubicBezTo>
                <a:cubicBezTo>
                  <a:pt x="4435077" y="498574"/>
                  <a:pt x="4435077" y="496094"/>
                  <a:pt x="4435077" y="496094"/>
                </a:cubicBezTo>
                <a:close/>
                <a:moveTo>
                  <a:pt x="3482578" y="490514"/>
                </a:moveTo>
                <a:cubicBezTo>
                  <a:pt x="3480097" y="490514"/>
                  <a:pt x="3477617" y="491133"/>
                  <a:pt x="3475136" y="492373"/>
                </a:cubicBezTo>
                <a:cubicBezTo>
                  <a:pt x="3470175" y="494853"/>
                  <a:pt x="3465215" y="498574"/>
                  <a:pt x="3460254" y="503535"/>
                </a:cubicBezTo>
                <a:lnTo>
                  <a:pt x="3445371" y="510977"/>
                </a:lnTo>
                <a:lnTo>
                  <a:pt x="3460254" y="510977"/>
                </a:lnTo>
                <a:cubicBezTo>
                  <a:pt x="3465215" y="510977"/>
                  <a:pt x="3467695" y="509736"/>
                  <a:pt x="3467695" y="507256"/>
                </a:cubicBezTo>
                <a:cubicBezTo>
                  <a:pt x="3467695" y="504776"/>
                  <a:pt x="3471416" y="504776"/>
                  <a:pt x="3478857" y="507256"/>
                </a:cubicBezTo>
                <a:cubicBezTo>
                  <a:pt x="3486298" y="509736"/>
                  <a:pt x="3491260" y="508497"/>
                  <a:pt x="3493740" y="503535"/>
                </a:cubicBezTo>
                <a:cubicBezTo>
                  <a:pt x="3496220" y="498574"/>
                  <a:pt x="3494980" y="494853"/>
                  <a:pt x="3490019" y="492373"/>
                </a:cubicBezTo>
                <a:cubicBezTo>
                  <a:pt x="3487539" y="491133"/>
                  <a:pt x="3485058" y="490514"/>
                  <a:pt x="3482578" y="490514"/>
                </a:cubicBezTo>
                <a:close/>
                <a:moveTo>
                  <a:pt x="3069580" y="488653"/>
                </a:moveTo>
                <a:cubicBezTo>
                  <a:pt x="3072060" y="488653"/>
                  <a:pt x="3075781" y="491133"/>
                  <a:pt x="3080742" y="496094"/>
                </a:cubicBezTo>
                <a:cubicBezTo>
                  <a:pt x="3085702" y="496094"/>
                  <a:pt x="3085702" y="498574"/>
                  <a:pt x="3080742" y="503535"/>
                </a:cubicBezTo>
                <a:lnTo>
                  <a:pt x="3065859" y="496094"/>
                </a:lnTo>
                <a:cubicBezTo>
                  <a:pt x="3065859" y="491133"/>
                  <a:pt x="3067099" y="488653"/>
                  <a:pt x="3069580" y="488653"/>
                </a:cubicBezTo>
                <a:close/>
                <a:moveTo>
                  <a:pt x="4613671" y="488653"/>
                </a:moveTo>
                <a:cubicBezTo>
                  <a:pt x="4613671" y="488653"/>
                  <a:pt x="4614912" y="489893"/>
                  <a:pt x="4617392" y="492373"/>
                </a:cubicBezTo>
                <a:cubicBezTo>
                  <a:pt x="4619872" y="494853"/>
                  <a:pt x="4621113" y="496094"/>
                  <a:pt x="4621113" y="496094"/>
                </a:cubicBezTo>
                <a:lnTo>
                  <a:pt x="4613671" y="496094"/>
                </a:lnTo>
                <a:cubicBezTo>
                  <a:pt x="4613671" y="496094"/>
                  <a:pt x="4611191" y="496094"/>
                  <a:pt x="4606230" y="496094"/>
                </a:cubicBezTo>
                <a:cubicBezTo>
                  <a:pt x="4606230" y="496094"/>
                  <a:pt x="4608710" y="493614"/>
                  <a:pt x="4613671" y="488653"/>
                </a:cubicBezTo>
                <a:close/>
                <a:moveTo>
                  <a:pt x="4025800" y="488653"/>
                </a:moveTo>
                <a:cubicBezTo>
                  <a:pt x="4035722" y="498574"/>
                  <a:pt x="4035722" y="503535"/>
                  <a:pt x="4025800" y="503535"/>
                </a:cubicBezTo>
                <a:cubicBezTo>
                  <a:pt x="4015879" y="503535"/>
                  <a:pt x="4010918" y="501055"/>
                  <a:pt x="4010918" y="496094"/>
                </a:cubicBezTo>
                <a:close/>
                <a:moveTo>
                  <a:pt x="3668613" y="488653"/>
                </a:moveTo>
                <a:cubicBezTo>
                  <a:pt x="3668613" y="488653"/>
                  <a:pt x="3668613" y="491133"/>
                  <a:pt x="3668613" y="496094"/>
                </a:cubicBezTo>
                <a:lnTo>
                  <a:pt x="3676054" y="496094"/>
                </a:lnTo>
                <a:cubicBezTo>
                  <a:pt x="3681015" y="491133"/>
                  <a:pt x="3681015" y="488653"/>
                  <a:pt x="3676054" y="488653"/>
                </a:cubicBezTo>
                <a:cubicBezTo>
                  <a:pt x="3671093" y="488653"/>
                  <a:pt x="3668613" y="488653"/>
                  <a:pt x="3668613" y="488653"/>
                </a:cubicBezTo>
                <a:close/>
                <a:moveTo>
                  <a:pt x="3397001" y="488653"/>
                </a:moveTo>
                <a:cubicBezTo>
                  <a:pt x="3384599" y="488653"/>
                  <a:pt x="3378398" y="493614"/>
                  <a:pt x="3378398" y="503535"/>
                </a:cubicBezTo>
                <a:cubicBezTo>
                  <a:pt x="3383359" y="508497"/>
                  <a:pt x="3385839" y="513457"/>
                  <a:pt x="3385839" y="518418"/>
                </a:cubicBezTo>
                <a:lnTo>
                  <a:pt x="3400722" y="525860"/>
                </a:lnTo>
                <a:lnTo>
                  <a:pt x="3385839" y="525860"/>
                </a:lnTo>
                <a:cubicBezTo>
                  <a:pt x="3375918" y="525860"/>
                  <a:pt x="3373437" y="529580"/>
                  <a:pt x="3378398" y="537022"/>
                </a:cubicBezTo>
                <a:cubicBezTo>
                  <a:pt x="3383359" y="544463"/>
                  <a:pt x="3380878" y="548184"/>
                  <a:pt x="3370957" y="548184"/>
                </a:cubicBezTo>
                <a:cubicBezTo>
                  <a:pt x="3365996" y="548184"/>
                  <a:pt x="3365996" y="550664"/>
                  <a:pt x="3370957" y="555625"/>
                </a:cubicBezTo>
                <a:lnTo>
                  <a:pt x="3385839" y="555625"/>
                </a:lnTo>
                <a:lnTo>
                  <a:pt x="3423046" y="555625"/>
                </a:lnTo>
                <a:lnTo>
                  <a:pt x="3423046" y="510977"/>
                </a:lnTo>
                <a:lnTo>
                  <a:pt x="3423046" y="503535"/>
                </a:lnTo>
                <a:cubicBezTo>
                  <a:pt x="3418085" y="493614"/>
                  <a:pt x="3409404" y="488653"/>
                  <a:pt x="3397001" y="488653"/>
                </a:cubicBezTo>
                <a:close/>
                <a:moveTo>
                  <a:pt x="2396132" y="477491"/>
                </a:moveTo>
                <a:cubicBezTo>
                  <a:pt x="2398613" y="477491"/>
                  <a:pt x="2401093" y="478731"/>
                  <a:pt x="2403574" y="481211"/>
                </a:cubicBezTo>
                <a:lnTo>
                  <a:pt x="2396132" y="481211"/>
                </a:lnTo>
                <a:lnTo>
                  <a:pt x="2388691" y="481211"/>
                </a:lnTo>
                <a:cubicBezTo>
                  <a:pt x="2391171" y="478731"/>
                  <a:pt x="2393652" y="477491"/>
                  <a:pt x="2396132" y="477491"/>
                </a:cubicBezTo>
                <a:close/>
                <a:moveTo>
                  <a:pt x="4621113" y="473770"/>
                </a:moveTo>
                <a:cubicBezTo>
                  <a:pt x="4621113" y="473770"/>
                  <a:pt x="4623593" y="473770"/>
                  <a:pt x="4628554" y="473770"/>
                </a:cubicBezTo>
                <a:cubicBezTo>
                  <a:pt x="4638476" y="473770"/>
                  <a:pt x="4643437" y="476250"/>
                  <a:pt x="4643437" y="481211"/>
                </a:cubicBezTo>
                <a:lnTo>
                  <a:pt x="4628554" y="481211"/>
                </a:lnTo>
                <a:cubicBezTo>
                  <a:pt x="4623593" y="476250"/>
                  <a:pt x="4621113" y="473770"/>
                  <a:pt x="4621113" y="473770"/>
                </a:cubicBezTo>
                <a:close/>
                <a:moveTo>
                  <a:pt x="3352353" y="473770"/>
                </a:moveTo>
                <a:cubicBezTo>
                  <a:pt x="3349873" y="473770"/>
                  <a:pt x="3348632" y="476250"/>
                  <a:pt x="3348632" y="481211"/>
                </a:cubicBezTo>
                <a:cubicBezTo>
                  <a:pt x="3348632" y="496094"/>
                  <a:pt x="3356074" y="498574"/>
                  <a:pt x="3370957" y="488653"/>
                </a:cubicBezTo>
                <a:cubicBezTo>
                  <a:pt x="3380878" y="483691"/>
                  <a:pt x="3378398" y="478731"/>
                  <a:pt x="3363515" y="473770"/>
                </a:cubicBezTo>
                <a:cubicBezTo>
                  <a:pt x="3358554" y="473770"/>
                  <a:pt x="3354833" y="473770"/>
                  <a:pt x="3352353" y="473770"/>
                </a:cubicBezTo>
                <a:close/>
                <a:moveTo>
                  <a:pt x="4606230" y="470049"/>
                </a:moveTo>
                <a:cubicBezTo>
                  <a:pt x="4611191" y="470049"/>
                  <a:pt x="4613671" y="471289"/>
                  <a:pt x="4613671" y="473770"/>
                </a:cubicBezTo>
                <a:cubicBezTo>
                  <a:pt x="4613671" y="478731"/>
                  <a:pt x="4606230" y="481211"/>
                  <a:pt x="4591347" y="481211"/>
                </a:cubicBezTo>
                <a:lnTo>
                  <a:pt x="4583906" y="473770"/>
                </a:lnTo>
                <a:cubicBezTo>
                  <a:pt x="4593828" y="471289"/>
                  <a:pt x="4601269" y="470049"/>
                  <a:pt x="4606230" y="470049"/>
                </a:cubicBezTo>
                <a:close/>
                <a:moveTo>
                  <a:pt x="3036094" y="470049"/>
                </a:moveTo>
                <a:lnTo>
                  <a:pt x="3036093" y="470049"/>
                </a:lnTo>
                <a:lnTo>
                  <a:pt x="3036093" y="470049"/>
                </a:lnTo>
                <a:close/>
                <a:moveTo>
                  <a:pt x="3562573" y="468189"/>
                </a:moveTo>
                <a:cubicBezTo>
                  <a:pt x="3560093" y="468189"/>
                  <a:pt x="3556992" y="468809"/>
                  <a:pt x="3553271" y="470049"/>
                </a:cubicBezTo>
                <a:cubicBezTo>
                  <a:pt x="3545830" y="472529"/>
                  <a:pt x="3537148" y="473770"/>
                  <a:pt x="3527226" y="473770"/>
                </a:cubicBezTo>
                <a:cubicBezTo>
                  <a:pt x="3517304" y="473770"/>
                  <a:pt x="3512343" y="473770"/>
                  <a:pt x="3512343" y="473770"/>
                </a:cubicBezTo>
                <a:lnTo>
                  <a:pt x="3490019" y="473770"/>
                </a:lnTo>
                <a:cubicBezTo>
                  <a:pt x="3494980" y="478731"/>
                  <a:pt x="3504902" y="481211"/>
                  <a:pt x="3519785" y="481211"/>
                </a:cubicBezTo>
                <a:lnTo>
                  <a:pt x="3542109" y="488653"/>
                </a:lnTo>
                <a:cubicBezTo>
                  <a:pt x="3547070" y="493614"/>
                  <a:pt x="3552031" y="496094"/>
                  <a:pt x="3556992" y="496094"/>
                </a:cubicBezTo>
                <a:lnTo>
                  <a:pt x="3564433" y="488653"/>
                </a:lnTo>
                <a:cubicBezTo>
                  <a:pt x="3569394" y="478731"/>
                  <a:pt x="3570634" y="472529"/>
                  <a:pt x="3568154" y="470049"/>
                </a:cubicBezTo>
                <a:cubicBezTo>
                  <a:pt x="3566914" y="468809"/>
                  <a:pt x="3565053" y="468189"/>
                  <a:pt x="3562573" y="468189"/>
                </a:cubicBezTo>
                <a:close/>
                <a:moveTo>
                  <a:pt x="4569023" y="466328"/>
                </a:moveTo>
                <a:cubicBezTo>
                  <a:pt x="4573984" y="466328"/>
                  <a:pt x="4576464" y="466328"/>
                  <a:pt x="4576464" y="466328"/>
                </a:cubicBezTo>
                <a:cubicBezTo>
                  <a:pt x="4576464" y="471290"/>
                  <a:pt x="4575224" y="473770"/>
                  <a:pt x="4572744" y="473770"/>
                </a:cubicBezTo>
                <a:cubicBezTo>
                  <a:pt x="4570263" y="473770"/>
                  <a:pt x="4569023" y="471290"/>
                  <a:pt x="4569023" y="466328"/>
                </a:cubicBezTo>
                <a:close/>
                <a:moveTo>
                  <a:pt x="4435077" y="466328"/>
                </a:moveTo>
                <a:cubicBezTo>
                  <a:pt x="4440039" y="466328"/>
                  <a:pt x="4442519" y="468809"/>
                  <a:pt x="4442519" y="473770"/>
                </a:cubicBezTo>
                <a:lnTo>
                  <a:pt x="4435077" y="473770"/>
                </a:lnTo>
                <a:close/>
                <a:moveTo>
                  <a:pt x="4353222" y="466328"/>
                </a:moveTo>
                <a:lnTo>
                  <a:pt x="4360663" y="473770"/>
                </a:lnTo>
                <a:cubicBezTo>
                  <a:pt x="4360663" y="473770"/>
                  <a:pt x="4358183" y="473770"/>
                  <a:pt x="4353222" y="473770"/>
                </a:cubicBezTo>
                <a:cubicBezTo>
                  <a:pt x="4348261" y="473770"/>
                  <a:pt x="4345781" y="473770"/>
                  <a:pt x="4345781" y="473770"/>
                </a:cubicBezTo>
                <a:cubicBezTo>
                  <a:pt x="4345781" y="473770"/>
                  <a:pt x="4347021" y="472529"/>
                  <a:pt x="4349501" y="470049"/>
                </a:cubicBezTo>
                <a:cubicBezTo>
                  <a:pt x="4351981" y="467569"/>
                  <a:pt x="4353222" y="466328"/>
                  <a:pt x="4353222" y="466328"/>
                </a:cubicBezTo>
                <a:close/>
                <a:moveTo>
                  <a:pt x="3713261" y="466328"/>
                </a:moveTo>
                <a:lnTo>
                  <a:pt x="3698379" y="473770"/>
                </a:lnTo>
                <a:lnTo>
                  <a:pt x="3698379" y="496094"/>
                </a:lnTo>
                <a:lnTo>
                  <a:pt x="3713261" y="496094"/>
                </a:lnTo>
                <a:cubicBezTo>
                  <a:pt x="3728144" y="491133"/>
                  <a:pt x="3735586" y="488653"/>
                  <a:pt x="3735586" y="488653"/>
                </a:cubicBezTo>
                <a:lnTo>
                  <a:pt x="3728144" y="473770"/>
                </a:lnTo>
                <a:cubicBezTo>
                  <a:pt x="3718222" y="473770"/>
                  <a:pt x="3713261" y="471290"/>
                  <a:pt x="3713261" y="466328"/>
                </a:cubicBezTo>
                <a:close/>
                <a:moveTo>
                  <a:pt x="3668613" y="466328"/>
                </a:moveTo>
                <a:lnTo>
                  <a:pt x="3661172" y="473770"/>
                </a:lnTo>
                <a:cubicBezTo>
                  <a:pt x="3671093" y="478731"/>
                  <a:pt x="3677295" y="481211"/>
                  <a:pt x="3679775" y="481211"/>
                </a:cubicBezTo>
                <a:cubicBezTo>
                  <a:pt x="3682255" y="481211"/>
                  <a:pt x="3683496" y="478731"/>
                  <a:pt x="3683496" y="473770"/>
                </a:cubicBezTo>
                <a:close/>
                <a:moveTo>
                  <a:pt x="2946796" y="466328"/>
                </a:moveTo>
                <a:cubicBezTo>
                  <a:pt x="2951757" y="466328"/>
                  <a:pt x="2954238" y="467569"/>
                  <a:pt x="2954238" y="470049"/>
                </a:cubicBezTo>
                <a:cubicBezTo>
                  <a:pt x="2954238" y="472529"/>
                  <a:pt x="2954238" y="473770"/>
                  <a:pt x="2954238" y="473770"/>
                </a:cubicBezTo>
                <a:cubicBezTo>
                  <a:pt x="2954238" y="473770"/>
                  <a:pt x="2951757" y="473770"/>
                  <a:pt x="2946796" y="473770"/>
                </a:cubicBezTo>
                <a:close/>
                <a:moveTo>
                  <a:pt x="2760761" y="466328"/>
                </a:moveTo>
                <a:lnTo>
                  <a:pt x="2760761" y="473770"/>
                </a:lnTo>
                <a:lnTo>
                  <a:pt x="2745878" y="473770"/>
                </a:lnTo>
                <a:cubicBezTo>
                  <a:pt x="2750839" y="468809"/>
                  <a:pt x="2755801" y="466328"/>
                  <a:pt x="2760761" y="466328"/>
                </a:cubicBezTo>
                <a:close/>
                <a:moveTo>
                  <a:pt x="3228640" y="464003"/>
                </a:moveTo>
                <a:cubicBezTo>
                  <a:pt x="3234221" y="463073"/>
                  <a:pt x="3237011" y="466329"/>
                  <a:pt x="3237011" y="473770"/>
                </a:cubicBezTo>
                <a:lnTo>
                  <a:pt x="3229570" y="481211"/>
                </a:lnTo>
                <a:cubicBezTo>
                  <a:pt x="3229570" y="481211"/>
                  <a:pt x="3227089" y="482452"/>
                  <a:pt x="3222128" y="484932"/>
                </a:cubicBezTo>
                <a:cubicBezTo>
                  <a:pt x="3217167" y="487412"/>
                  <a:pt x="3214687" y="488653"/>
                  <a:pt x="3214687" y="488653"/>
                </a:cubicBezTo>
                <a:cubicBezTo>
                  <a:pt x="3209726" y="493614"/>
                  <a:pt x="3202285" y="496094"/>
                  <a:pt x="3192363" y="496094"/>
                </a:cubicBezTo>
                <a:cubicBezTo>
                  <a:pt x="3187402" y="496094"/>
                  <a:pt x="3183681" y="496094"/>
                  <a:pt x="3181201" y="496094"/>
                </a:cubicBezTo>
                <a:cubicBezTo>
                  <a:pt x="3178720" y="496094"/>
                  <a:pt x="3177480" y="496094"/>
                  <a:pt x="3177480" y="496094"/>
                </a:cubicBezTo>
                <a:cubicBezTo>
                  <a:pt x="3177480" y="496094"/>
                  <a:pt x="3176240" y="494853"/>
                  <a:pt x="3173759" y="492373"/>
                </a:cubicBezTo>
                <a:cubicBezTo>
                  <a:pt x="3171279" y="489893"/>
                  <a:pt x="3170039" y="488653"/>
                  <a:pt x="3170039" y="488653"/>
                </a:cubicBezTo>
                <a:cubicBezTo>
                  <a:pt x="3165078" y="488653"/>
                  <a:pt x="3162597" y="489893"/>
                  <a:pt x="3162597" y="492373"/>
                </a:cubicBezTo>
                <a:cubicBezTo>
                  <a:pt x="3162597" y="494853"/>
                  <a:pt x="3161357" y="497335"/>
                  <a:pt x="3158876" y="499815"/>
                </a:cubicBezTo>
                <a:cubicBezTo>
                  <a:pt x="3156396" y="502295"/>
                  <a:pt x="3152675" y="503535"/>
                  <a:pt x="3147714" y="503535"/>
                </a:cubicBezTo>
                <a:cubicBezTo>
                  <a:pt x="3142754" y="503535"/>
                  <a:pt x="3140273" y="506016"/>
                  <a:pt x="3140273" y="510977"/>
                </a:cubicBezTo>
                <a:cubicBezTo>
                  <a:pt x="3140273" y="515938"/>
                  <a:pt x="3137792" y="518418"/>
                  <a:pt x="3132832" y="518418"/>
                </a:cubicBezTo>
                <a:cubicBezTo>
                  <a:pt x="3127871" y="518418"/>
                  <a:pt x="3124150" y="519659"/>
                  <a:pt x="3121669" y="522139"/>
                </a:cubicBezTo>
                <a:cubicBezTo>
                  <a:pt x="3119189" y="524619"/>
                  <a:pt x="3117949" y="525860"/>
                  <a:pt x="3117949" y="525860"/>
                </a:cubicBezTo>
                <a:cubicBezTo>
                  <a:pt x="3108027" y="535781"/>
                  <a:pt x="3103066" y="535781"/>
                  <a:pt x="3103066" y="525860"/>
                </a:cubicBezTo>
                <a:cubicBezTo>
                  <a:pt x="3098105" y="525860"/>
                  <a:pt x="3096865" y="524619"/>
                  <a:pt x="3099345" y="522139"/>
                </a:cubicBezTo>
                <a:cubicBezTo>
                  <a:pt x="3101826" y="519659"/>
                  <a:pt x="3103066" y="515938"/>
                  <a:pt x="3103066" y="510977"/>
                </a:cubicBezTo>
                <a:cubicBezTo>
                  <a:pt x="3108027" y="496094"/>
                  <a:pt x="3105547" y="488653"/>
                  <a:pt x="3095625" y="488653"/>
                </a:cubicBezTo>
                <a:lnTo>
                  <a:pt x="3103066" y="488653"/>
                </a:lnTo>
                <a:cubicBezTo>
                  <a:pt x="3112988" y="483691"/>
                  <a:pt x="3120429" y="482452"/>
                  <a:pt x="3125390" y="484932"/>
                </a:cubicBezTo>
                <a:cubicBezTo>
                  <a:pt x="3130351" y="487412"/>
                  <a:pt x="3143994" y="486173"/>
                  <a:pt x="3166318" y="481211"/>
                </a:cubicBezTo>
                <a:cubicBezTo>
                  <a:pt x="3188642" y="476250"/>
                  <a:pt x="3199804" y="473770"/>
                  <a:pt x="3199804" y="473770"/>
                </a:cubicBezTo>
                <a:cubicBezTo>
                  <a:pt x="3199804" y="473770"/>
                  <a:pt x="3202285" y="472529"/>
                  <a:pt x="3207246" y="470049"/>
                </a:cubicBezTo>
                <a:cubicBezTo>
                  <a:pt x="3212207" y="467569"/>
                  <a:pt x="3217167" y="466328"/>
                  <a:pt x="3222128" y="466328"/>
                </a:cubicBezTo>
                <a:cubicBezTo>
                  <a:pt x="3224609" y="465088"/>
                  <a:pt x="3226779" y="464313"/>
                  <a:pt x="3228640" y="464003"/>
                </a:cubicBezTo>
                <a:close/>
                <a:moveTo>
                  <a:pt x="2721694" y="464003"/>
                </a:moveTo>
                <a:cubicBezTo>
                  <a:pt x="2723554" y="463073"/>
                  <a:pt x="2725415" y="466329"/>
                  <a:pt x="2727275" y="473770"/>
                </a:cubicBezTo>
                <a:cubicBezTo>
                  <a:pt x="2729756" y="483691"/>
                  <a:pt x="2727275" y="487412"/>
                  <a:pt x="2719834" y="484932"/>
                </a:cubicBezTo>
                <a:cubicBezTo>
                  <a:pt x="2712392" y="482452"/>
                  <a:pt x="2703711" y="482452"/>
                  <a:pt x="2693789" y="484932"/>
                </a:cubicBezTo>
                <a:cubicBezTo>
                  <a:pt x="2683867" y="487412"/>
                  <a:pt x="2678906" y="488653"/>
                  <a:pt x="2678906" y="488653"/>
                </a:cubicBezTo>
                <a:cubicBezTo>
                  <a:pt x="2678906" y="473770"/>
                  <a:pt x="2688828" y="468809"/>
                  <a:pt x="2708671" y="473770"/>
                </a:cubicBezTo>
                <a:cubicBezTo>
                  <a:pt x="2713632" y="473770"/>
                  <a:pt x="2717353" y="471290"/>
                  <a:pt x="2719834" y="466328"/>
                </a:cubicBezTo>
                <a:cubicBezTo>
                  <a:pt x="2720454" y="465088"/>
                  <a:pt x="2721074" y="464313"/>
                  <a:pt x="2721694" y="464003"/>
                </a:cubicBezTo>
                <a:close/>
                <a:moveTo>
                  <a:pt x="3735586" y="458887"/>
                </a:moveTo>
                <a:lnTo>
                  <a:pt x="3728144" y="466328"/>
                </a:lnTo>
                <a:cubicBezTo>
                  <a:pt x="3738066" y="466328"/>
                  <a:pt x="3745507" y="466328"/>
                  <a:pt x="3750468" y="466328"/>
                </a:cubicBezTo>
                <a:close/>
                <a:moveTo>
                  <a:pt x="4546699" y="451446"/>
                </a:moveTo>
                <a:cubicBezTo>
                  <a:pt x="4551660" y="451446"/>
                  <a:pt x="4554140" y="451446"/>
                  <a:pt x="4554140" y="451446"/>
                </a:cubicBezTo>
                <a:lnTo>
                  <a:pt x="4546699" y="458887"/>
                </a:lnTo>
                <a:cubicBezTo>
                  <a:pt x="4541737" y="458887"/>
                  <a:pt x="4541737" y="456407"/>
                  <a:pt x="4546699" y="451446"/>
                </a:cubicBezTo>
                <a:close/>
                <a:moveTo>
                  <a:pt x="2463105" y="451446"/>
                </a:moveTo>
                <a:lnTo>
                  <a:pt x="2485429" y="451446"/>
                </a:lnTo>
                <a:cubicBezTo>
                  <a:pt x="2495351" y="451446"/>
                  <a:pt x="2505273" y="451446"/>
                  <a:pt x="2515195" y="451446"/>
                </a:cubicBezTo>
                <a:lnTo>
                  <a:pt x="2500312" y="466328"/>
                </a:lnTo>
                <a:cubicBezTo>
                  <a:pt x="2495351" y="466328"/>
                  <a:pt x="2492871" y="468809"/>
                  <a:pt x="2492871" y="473770"/>
                </a:cubicBezTo>
                <a:lnTo>
                  <a:pt x="2485429" y="481211"/>
                </a:lnTo>
                <a:cubicBezTo>
                  <a:pt x="2480468" y="481211"/>
                  <a:pt x="2475507" y="483691"/>
                  <a:pt x="2470546" y="488653"/>
                </a:cubicBezTo>
                <a:cubicBezTo>
                  <a:pt x="2465586" y="488653"/>
                  <a:pt x="2463105" y="488653"/>
                  <a:pt x="2463105" y="488653"/>
                </a:cubicBezTo>
                <a:cubicBezTo>
                  <a:pt x="2463105" y="488653"/>
                  <a:pt x="2463105" y="483691"/>
                  <a:pt x="2463105" y="473770"/>
                </a:cubicBezTo>
                <a:close/>
                <a:moveTo>
                  <a:pt x="3424907" y="449120"/>
                </a:moveTo>
                <a:cubicBezTo>
                  <a:pt x="3428627" y="449430"/>
                  <a:pt x="3432968" y="450206"/>
                  <a:pt x="3437929" y="451446"/>
                </a:cubicBezTo>
                <a:lnTo>
                  <a:pt x="3445371" y="466328"/>
                </a:lnTo>
                <a:cubicBezTo>
                  <a:pt x="3440410" y="466328"/>
                  <a:pt x="3432968" y="465088"/>
                  <a:pt x="3423046" y="462608"/>
                </a:cubicBezTo>
                <a:cubicBezTo>
                  <a:pt x="3413125" y="460128"/>
                  <a:pt x="3408164" y="458887"/>
                  <a:pt x="3408164" y="458887"/>
                </a:cubicBezTo>
                <a:cubicBezTo>
                  <a:pt x="3408164" y="451446"/>
                  <a:pt x="3413745" y="448190"/>
                  <a:pt x="3424907" y="449120"/>
                </a:cubicBezTo>
                <a:close/>
                <a:moveTo>
                  <a:pt x="2524497" y="447725"/>
                </a:moveTo>
                <a:cubicBezTo>
                  <a:pt x="2526357" y="447725"/>
                  <a:pt x="2528372" y="448035"/>
                  <a:pt x="2530543" y="448655"/>
                </a:cubicBezTo>
                <a:lnTo>
                  <a:pt x="2530953" y="448819"/>
                </a:lnTo>
                <a:lnTo>
                  <a:pt x="2515195" y="451446"/>
                </a:lnTo>
                <a:cubicBezTo>
                  <a:pt x="2517675" y="448965"/>
                  <a:pt x="2520776" y="447725"/>
                  <a:pt x="2524497" y="447725"/>
                </a:cubicBezTo>
                <a:close/>
                <a:moveTo>
                  <a:pt x="4360663" y="444004"/>
                </a:moveTo>
                <a:lnTo>
                  <a:pt x="4375546" y="444004"/>
                </a:lnTo>
                <a:cubicBezTo>
                  <a:pt x="4370585" y="448966"/>
                  <a:pt x="4365625" y="451446"/>
                  <a:pt x="4360663" y="451446"/>
                </a:cubicBezTo>
                <a:cubicBezTo>
                  <a:pt x="4360663" y="446484"/>
                  <a:pt x="4360663" y="444004"/>
                  <a:pt x="4360663" y="444004"/>
                </a:cubicBezTo>
                <a:close/>
                <a:moveTo>
                  <a:pt x="2991445" y="444004"/>
                </a:moveTo>
                <a:cubicBezTo>
                  <a:pt x="2986484" y="444004"/>
                  <a:pt x="2984003" y="445245"/>
                  <a:pt x="2984003" y="447725"/>
                </a:cubicBezTo>
                <a:cubicBezTo>
                  <a:pt x="2984003" y="450205"/>
                  <a:pt x="2986484" y="451446"/>
                  <a:pt x="2991445" y="451446"/>
                </a:cubicBezTo>
                <a:close/>
                <a:moveTo>
                  <a:pt x="2559843" y="444004"/>
                </a:moveTo>
                <a:lnTo>
                  <a:pt x="2559843" y="451446"/>
                </a:lnTo>
                <a:cubicBezTo>
                  <a:pt x="2554883" y="456407"/>
                  <a:pt x="2547441" y="456407"/>
                  <a:pt x="2537519" y="451446"/>
                </a:cubicBezTo>
                <a:lnTo>
                  <a:pt x="2530953" y="448819"/>
                </a:lnTo>
                <a:close/>
                <a:moveTo>
                  <a:pt x="4690411" y="442144"/>
                </a:moveTo>
                <a:cubicBezTo>
                  <a:pt x="4698782" y="442144"/>
                  <a:pt x="4702968" y="447725"/>
                  <a:pt x="4702968" y="458887"/>
                </a:cubicBezTo>
                <a:lnTo>
                  <a:pt x="4680644" y="451446"/>
                </a:lnTo>
                <a:cubicBezTo>
                  <a:pt x="4675683" y="446484"/>
                  <a:pt x="4675683" y="444004"/>
                  <a:pt x="4680644" y="444004"/>
                </a:cubicBezTo>
                <a:cubicBezTo>
                  <a:pt x="4684365" y="442764"/>
                  <a:pt x="4687620" y="442144"/>
                  <a:pt x="4690411" y="442144"/>
                </a:cubicBezTo>
                <a:close/>
                <a:moveTo>
                  <a:pt x="3220268" y="440284"/>
                </a:moveTo>
                <a:cubicBezTo>
                  <a:pt x="3223989" y="440284"/>
                  <a:pt x="3229570" y="441524"/>
                  <a:pt x="3237011" y="444004"/>
                </a:cubicBezTo>
                <a:cubicBezTo>
                  <a:pt x="3251894" y="448966"/>
                  <a:pt x="3259335" y="451446"/>
                  <a:pt x="3259335" y="451446"/>
                </a:cubicBezTo>
                <a:cubicBezTo>
                  <a:pt x="3254374" y="456407"/>
                  <a:pt x="3249414" y="456407"/>
                  <a:pt x="3244453" y="451446"/>
                </a:cubicBezTo>
                <a:lnTo>
                  <a:pt x="3229570" y="451446"/>
                </a:lnTo>
                <a:cubicBezTo>
                  <a:pt x="3224609" y="451446"/>
                  <a:pt x="3220888" y="450205"/>
                  <a:pt x="3218408" y="447725"/>
                </a:cubicBezTo>
                <a:cubicBezTo>
                  <a:pt x="3215927" y="445245"/>
                  <a:pt x="3214687" y="444004"/>
                  <a:pt x="3214687" y="444004"/>
                </a:cubicBezTo>
                <a:cubicBezTo>
                  <a:pt x="3214687" y="441524"/>
                  <a:pt x="3216547" y="440284"/>
                  <a:pt x="3220268" y="440284"/>
                </a:cubicBezTo>
                <a:close/>
                <a:moveTo>
                  <a:pt x="4628554" y="436563"/>
                </a:moveTo>
                <a:cubicBezTo>
                  <a:pt x="4633515" y="441524"/>
                  <a:pt x="4635995" y="444004"/>
                  <a:pt x="4635995" y="444004"/>
                </a:cubicBezTo>
                <a:cubicBezTo>
                  <a:pt x="4635995" y="444004"/>
                  <a:pt x="4633515" y="444004"/>
                  <a:pt x="4628554" y="444004"/>
                </a:cubicBezTo>
                <a:close/>
                <a:moveTo>
                  <a:pt x="4409033" y="436563"/>
                </a:moveTo>
                <a:cubicBezTo>
                  <a:pt x="4411513" y="436563"/>
                  <a:pt x="4413994" y="437803"/>
                  <a:pt x="4416474" y="440284"/>
                </a:cubicBezTo>
                <a:cubicBezTo>
                  <a:pt x="4418954" y="442764"/>
                  <a:pt x="4420195" y="444004"/>
                  <a:pt x="4420195" y="444004"/>
                </a:cubicBezTo>
                <a:lnTo>
                  <a:pt x="4412753" y="451446"/>
                </a:lnTo>
                <a:cubicBezTo>
                  <a:pt x="4407792" y="451446"/>
                  <a:pt x="4405312" y="448966"/>
                  <a:pt x="4405312" y="444004"/>
                </a:cubicBezTo>
                <a:cubicBezTo>
                  <a:pt x="4405312" y="439043"/>
                  <a:pt x="4406552" y="436563"/>
                  <a:pt x="4409033" y="436563"/>
                </a:cubicBezTo>
                <a:close/>
                <a:moveTo>
                  <a:pt x="4308574" y="436563"/>
                </a:moveTo>
                <a:lnTo>
                  <a:pt x="4316015" y="436563"/>
                </a:lnTo>
                <a:cubicBezTo>
                  <a:pt x="4325936" y="441524"/>
                  <a:pt x="4338339" y="444004"/>
                  <a:pt x="4353222" y="444004"/>
                </a:cubicBezTo>
                <a:lnTo>
                  <a:pt x="4360663" y="444004"/>
                </a:lnTo>
                <a:cubicBezTo>
                  <a:pt x="4360663" y="444004"/>
                  <a:pt x="4359423" y="445245"/>
                  <a:pt x="4356943" y="447725"/>
                </a:cubicBezTo>
                <a:cubicBezTo>
                  <a:pt x="4354463" y="450205"/>
                  <a:pt x="4353222" y="453926"/>
                  <a:pt x="4353222" y="458887"/>
                </a:cubicBezTo>
                <a:lnTo>
                  <a:pt x="4338339" y="451446"/>
                </a:lnTo>
                <a:cubicBezTo>
                  <a:pt x="4328418" y="451446"/>
                  <a:pt x="4323456" y="450205"/>
                  <a:pt x="4323456" y="447725"/>
                </a:cubicBezTo>
                <a:cubicBezTo>
                  <a:pt x="4323456" y="445245"/>
                  <a:pt x="4320976" y="444004"/>
                  <a:pt x="4316015" y="444004"/>
                </a:cubicBezTo>
                <a:cubicBezTo>
                  <a:pt x="4311054" y="444004"/>
                  <a:pt x="4308574" y="441524"/>
                  <a:pt x="4308574" y="436563"/>
                </a:cubicBezTo>
                <a:close/>
                <a:moveTo>
                  <a:pt x="4226718" y="436563"/>
                </a:moveTo>
                <a:lnTo>
                  <a:pt x="4241601" y="451446"/>
                </a:lnTo>
                <a:cubicBezTo>
                  <a:pt x="4246562" y="461367"/>
                  <a:pt x="4244081" y="463848"/>
                  <a:pt x="4234160" y="458887"/>
                </a:cubicBezTo>
                <a:cubicBezTo>
                  <a:pt x="4229199" y="453926"/>
                  <a:pt x="4225478" y="448966"/>
                  <a:pt x="4222997" y="444004"/>
                </a:cubicBezTo>
                <a:cubicBezTo>
                  <a:pt x="4220517" y="439043"/>
                  <a:pt x="4221757" y="436563"/>
                  <a:pt x="4226718" y="436563"/>
                </a:cubicBezTo>
                <a:close/>
                <a:moveTo>
                  <a:pt x="3400722" y="436563"/>
                </a:moveTo>
                <a:cubicBezTo>
                  <a:pt x="3405683" y="436563"/>
                  <a:pt x="3408164" y="439043"/>
                  <a:pt x="3408164" y="444004"/>
                </a:cubicBezTo>
                <a:cubicBezTo>
                  <a:pt x="3408164" y="448966"/>
                  <a:pt x="3408164" y="451446"/>
                  <a:pt x="3408164" y="451446"/>
                </a:cubicBezTo>
                <a:cubicBezTo>
                  <a:pt x="3403203" y="451446"/>
                  <a:pt x="3400722" y="448966"/>
                  <a:pt x="3400722" y="444004"/>
                </a:cubicBezTo>
                <a:cubicBezTo>
                  <a:pt x="3400722" y="439043"/>
                  <a:pt x="3400722" y="436563"/>
                  <a:pt x="3400722" y="436563"/>
                </a:cubicBezTo>
                <a:close/>
                <a:moveTo>
                  <a:pt x="3348632" y="436563"/>
                </a:moveTo>
                <a:cubicBezTo>
                  <a:pt x="3348632" y="436563"/>
                  <a:pt x="3349873" y="439043"/>
                  <a:pt x="3352353" y="444004"/>
                </a:cubicBezTo>
                <a:cubicBezTo>
                  <a:pt x="3354833" y="448966"/>
                  <a:pt x="3352353" y="451446"/>
                  <a:pt x="3344912" y="451446"/>
                </a:cubicBezTo>
                <a:cubicBezTo>
                  <a:pt x="3337470" y="451446"/>
                  <a:pt x="3333750" y="453926"/>
                  <a:pt x="3333750" y="458887"/>
                </a:cubicBezTo>
                <a:cubicBezTo>
                  <a:pt x="3333750" y="468809"/>
                  <a:pt x="3341191" y="468809"/>
                  <a:pt x="3356074" y="458887"/>
                </a:cubicBezTo>
                <a:cubicBezTo>
                  <a:pt x="3361035" y="453926"/>
                  <a:pt x="3363515" y="448966"/>
                  <a:pt x="3363515" y="444004"/>
                </a:cubicBezTo>
                <a:cubicBezTo>
                  <a:pt x="3363515" y="439043"/>
                  <a:pt x="3358554" y="436563"/>
                  <a:pt x="3348632" y="436563"/>
                </a:cubicBezTo>
                <a:close/>
                <a:moveTo>
                  <a:pt x="4777382" y="429121"/>
                </a:moveTo>
                <a:cubicBezTo>
                  <a:pt x="4782343" y="429121"/>
                  <a:pt x="4784824" y="429121"/>
                  <a:pt x="4784824" y="429121"/>
                </a:cubicBezTo>
                <a:lnTo>
                  <a:pt x="4777382" y="436563"/>
                </a:lnTo>
                <a:cubicBezTo>
                  <a:pt x="4777382" y="431601"/>
                  <a:pt x="4777382" y="429121"/>
                  <a:pt x="4777382" y="429121"/>
                </a:cubicBezTo>
                <a:close/>
                <a:moveTo>
                  <a:pt x="4442519" y="429121"/>
                </a:moveTo>
                <a:cubicBezTo>
                  <a:pt x="4452440" y="429121"/>
                  <a:pt x="4462363" y="429121"/>
                  <a:pt x="4472285" y="429121"/>
                </a:cubicBezTo>
                <a:cubicBezTo>
                  <a:pt x="4482206" y="429121"/>
                  <a:pt x="4489647" y="430362"/>
                  <a:pt x="4494609" y="432842"/>
                </a:cubicBezTo>
                <a:cubicBezTo>
                  <a:pt x="4499570" y="435322"/>
                  <a:pt x="4500810" y="439043"/>
                  <a:pt x="4498329" y="444004"/>
                </a:cubicBezTo>
                <a:cubicBezTo>
                  <a:pt x="4495849" y="448966"/>
                  <a:pt x="4497089" y="453926"/>
                  <a:pt x="4502050" y="458887"/>
                </a:cubicBezTo>
                <a:cubicBezTo>
                  <a:pt x="4507011" y="463848"/>
                  <a:pt x="4507011" y="468809"/>
                  <a:pt x="4502050" y="473770"/>
                </a:cubicBezTo>
                <a:cubicBezTo>
                  <a:pt x="4497089" y="478731"/>
                  <a:pt x="4497089" y="488653"/>
                  <a:pt x="4502050" y="503535"/>
                </a:cubicBezTo>
                <a:cubicBezTo>
                  <a:pt x="4502050" y="503535"/>
                  <a:pt x="4503291" y="506016"/>
                  <a:pt x="4505771" y="510977"/>
                </a:cubicBezTo>
                <a:cubicBezTo>
                  <a:pt x="4508251" y="515938"/>
                  <a:pt x="4510732" y="518418"/>
                  <a:pt x="4513212" y="518418"/>
                </a:cubicBezTo>
                <a:cubicBezTo>
                  <a:pt x="4515692" y="518418"/>
                  <a:pt x="4516933" y="520898"/>
                  <a:pt x="4516933" y="525860"/>
                </a:cubicBezTo>
                <a:cubicBezTo>
                  <a:pt x="4507011" y="525860"/>
                  <a:pt x="4499570" y="525860"/>
                  <a:pt x="4494609" y="525860"/>
                </a:cubicBezTo>
                <a:cubicBezTo>
                  <a:pt x="4494609" y="525860"/>
                  <a:pt x="4494609" y="520898"/>
                  <a:pt x="4494609" y="510977"/>
                </a:cubicBezTo>
                <a:cubicBezTo>
                  <a:pt x="4494609" y="501055"/>
                  <a:pt x="4492129" y="492373"/>
                  <a:pt x="4487167" y="484932"/>
                </a:cubicBezTo>
                <a:cubicBezTo>
                  <a:pt x="4482206" y="477491"/>
                  <a:pt x="4474765" y="471290"/>
                  <a:pt x="4464843" y="466328"/>
                </a:cubicBezTo>
                <a:lnTo>
                  <a:pt x="4457402" y="451446"/>
                </a:lnTo>
                <a:cubicBezTo>
                  <a:pt x="4462363" y="451446"/>
                  <a:pt x="4466084" y="453926"/>
                  <a:pt x="4468564" y="458887"/>
                </a:cubicBezTo>
                <a:cubicBezTo>
                  <a:pt x="4471044" y="463848"/>
                  <a:pt x="4474765" y="463848"/>
                  <a:pt x="4479726" y="458887"/>
                </a:cubicBezTo>
                <a:cubicBezTo>
                  <a:pt x="4474765" y="448966"/>
                  <a:pt x="4462363" y="441524"/>
                  <a:pt x="4442519" y="436563"/>
                </a:cubicBezTo>
                <a:cubicBezTo>
                  <a:pt x="4437558" y="436563"/>
                  <a:pt x="4433837" y="436563"/>
                  <a:pt x="4431357" y="436563"/>
                </a:cubicBezTo>
                <a:cubicBezTo>
                  <a:pt x="4428877" y="436563"/>
                  <a:pt x="4427636" y="435322"/>
                  <a:pt x="4427636" y="432842"/>
                </a:cubicBezTo>
                <a:cubicBezTo>
                  <a:pt x="4427636" y="430362"/>
                  <a:pt x="4432597" y="429121"/>
                  <a:pt x="4442519" y="429121"/>
                </a:cubicBezTo>
                <a:close/>
                <a:moveTo>
                  <a:pt x="3445371" y="429121"/>
                </a:moveTo>
                <a:cubicBezTo>
                  <a:pt x="3450332" y="429121"/>
                  <a:pt x="3454052" y="430362"/>
                  <a:pt x="3456533" y="432842"/>
                </a:cubicBezTo>
                <a:cubicBezTo>
                  <a:pt x="3459013" y="435322"/>
                  <a:pt x="3457773" y="436563"/>
                  <a:pt x="3452812" y="436563"/>
                </a:cubicBezTo>
                <a:close/>
                <a:moveTo>
                  <a:pt x="3155156" y="429121"/>
                </a:moveTo>
                <a:lnTo>
                  <a:pt x="3170039" y="429121"/>
                </a:lnTo>
                <a:lnTo>
                  <a:pt x="3170039" y="436563"/>
                </a:lnTo>
                <a:close/>
                <a:moveTo>
                  <a:pt x="2623095" y="429121"/>
                </a:moveTo>
                <a:cubicBezTo>
                  <a:pt x="2625576" y="429121"/>
                  <a:pt x="2625576" y="430362"/>
                  <a:pt x="2623095" y="432842"/>
                </a:cubicBezTo>
                <a:cubicBezTo>
                  <a:pt x="2620615" y="435322"/>
                  <a:pt x="2616894" y="436563"/>
                  <a:pt x="2611933" y="436563"/>
                </a:cubicBezTo>
                <a:cubicBezTo>
                  <a:pt x="2616894" y="431601"/>
                  <a:pt x="2620615" y="429121"/>
                  <a:pt x="2623095" y="429121"/>
                </a:cubicBezTo>
                <a:close/>
                <a:moveTo>
                  <a:pt x="2574726" y="429121"/>
                </a:moveTo>
                <a:cubicBezTo>
                  <a:pt x="2579687" y="429121"/>
                  <a:pt x="2582167" y="429121"/>
                  <a:pt x="2582167" y="429121"/>
                </a:cubicBezTo>
                <a:lnTo>
                  <a:pt x="2582167" y="436563"/>
                </a:lnTo>
                <a:close/>
                <a:moveTo>
                  <a:pt x="5082480" y="421680"/>
                </a:moveTo>
                <a:cubicBezTo>
                  <a:pt x="5087441" y="421680"/>
                  <a:pt x="5092401" y="424160"/>
                  <a:pt x="5097363" y="429121"/>
                </a:cubicBezTo>
                <a:lnTo>
                  <a:pt x="5097363" y="436563"/>
                </a:lnTo>
                <a:cubicBezTo>
                  <a:pt x="5097363" y="436563"/>
                  <a:pt x="5096122" y="436563"/>
                  <a:pt x="5093642" y="436563"/>
                </a:cubicBezTo>
                <a:cubicBezTo>
                  <a:pt x="5091162" y="436563"/>
                  <a:pt x="5089921" y="434083"/>
                  <a:pt x="5089921" y="429121"/>
                </a:cubicBezTo>
                <a:close/>
                <a:moveTo>
                  <a:pt x="4115097" y="421680"/>
                </a:moveTo>
                <a:cubicBezTo>
                  <a:pt x="4120058" y="426641"/>
                  <a:pt x="4122539" y="432842"/>
                  <a:pt x="4122539" y="440284"/>
                </a:cubicBezTo>
                <a:cubicBezTo>
                  <a:pt x="4122539" y="447725"/>
                  <a:pt x="4121298" y="451446"/>
                  <a:pt x="4118818" y="451446"/>
                </a:cubicBezTo>
                <a:cubicBezTo>
                  <a:pt x="4116338" y="451446"/>
                  <a:pt x="4116338" y="455166"/>
                  <a:pt x="4118818" y="462608"/>
                </a:cubicBezTo>
                <a:cubicBezTo>
                  <a:pt x="4121298" y="470049"/>
                  <a:pt x="4120058" y="473770"/>
                  <a:pt x="4115097" y="473770"/>
                </a:cubicBezTo>
                <a:lnTo>
                  <a:pt x="4107656" y="458887"/>
                </a:lnTo>
                <a:cubicBezTo>
                  <a:pt x="4107656" y="448966"/>
                  <a:pt x="4108896" y="442764"/>
                  <a:pt x="4111377" y="440284"/>
                </a:cubicBezTo>
                <a:cubicBezTo>
                  <a:pt x="4113857" y="437803"/>
                  <a:pt x="4112617" y="434083"/>
                  <a:pt x="4107656" y="429121"/>
                </a:cubicBezTo>
                <a:close/>
                <a:moveTo>
                  <a:pt x="3802558" y="421680"/>
                </a:moveTo>
                <a:cubicBezTo>
                  <a:pt x="3797597" y="421680"/>
                  <a:pt x="3795117" y="422921"/>
                  <a:pt x="3795117" y="425401"/>
                </a:cubicBezTo>
                <a:cubicBezTo>
                  <a:pt x="3795117" y="427881"/>
                  <a:pt x="3797597" y="429121"/>
                  <a:pt x="3802558" y="429121"/>
                </a:cubicBezTo>
                <a:cubicBezTo>
                  <a:pt x="3802558" y="429121"/>
                  <a:pt x="3802558" y="427881"/>
                  <a:pt x="3802558" y="425401"/>
                </a:cubicBezTo>
                <a:cubicBezTo>
                  <a:pt x="3802558" y="422921"/>
                  <a:pt x="3802558" y="421680"/>
                  <a:pt x="3802558" y="421680"/>
                </a:cubicBezTo>
                <a:close/>
                <a:moveTo>
                  <a:pt x="2894707" y="421680"/>
                </a:moveTo>
                <a:lnTo>
                  <a:pt x="2894707" y="429121"/>
                </a:lnTo>
                <a:lnTo>
                  <a:pt x="2902148" y="421680"/>
                </a:lnTo>
                <a:cubicBezTo>
                  <a:pt x="2902148" y="421680"/>
                  <a:pt x="2899667" y="421680"/>
                  <a:pt x="2894707" y="421680"/>
                </a:cubicBezTo>
                <a:close/>
                <a:moveTo>
                  <a:pt x="2217539" y="421680"/>
                </a:moveTo>
                <a:cubicBezTo>
                  <a:pt x="2222499" y="421680"/>
                  <a:pt x="2224980" y="424160"/>
                  <a:pt x="2224980" y="429121"/>
                </a:cubicBezTo>
                <a:cubicBezTo>
                  <a:pt x="2224980" y="429121"/>
                  <a:pt x="2222499" y="429121"/>
                  <a:pt x="2217539" y="429121"/>
                </a:cubicBezTo>
                <a:cubicBezTo>
                  <a:pt x="2217539" y="424160"/>
                  <a:pt x="2217539" y="421680"/>
                  <a:pt x="2217539" y="421680"/>
                </a:cubicBezTo>
                <a:close/>
                <a:moveTo>
                  <a:pt x="2379389" y="417959"/>
                </a:moveTo>
                <a:cubicBezTo>
                  <a:pt x="2378149" y="417959"/>
                  <a:pt x="2376288" y="419199"/>
                  <a:pt x="2373808" y="421680"/>
                </a:cubicBezTo>
                <a:cubicBezTo>
                  <a:pt x="2373808" y="421680"/>
                  <a:pt x="2373808" y="424160"/>
                  <a:pt x="2373808" y="429121"/>
                </a:cubicBezTo>
                <a:lnTo>
                  <a:pt x="2381250" y="421680"/>
                </a:lnTo>
                <a:cubicBezTo>
                  <a:pt x="2381250" y="419199"/>
                  <a:pt x="2380630" y="417959"/>
                  <a:pt x="2379389" y="417959"/>
                </a:cubicBezTo>
                <a:close/>
                <a:moveTo>
                  <a:pt x="4368105" y="414239"/>
                </a:moveTo>
                <a:lnTo>
                  <a:pt x="4390429" y="414239"/>
                </a:lnTo>
                <a:lnTo>
                  <a:pt x="4412753" y="421680"/>
                </a:lnTo>
                <a:lnTo>
                  <a:pt x="4390429" y="421680"/>
                </a:lnTo>
                <a:cubicBezTo>
                  <a:pt x="4385468" y="416719"/>
                  <a:pt x="4378026" y="414239"/>
                  <a:pt x="4368105" y="414239"/>
                </a:cubicBezTo>
                <a:close/>
                <a:moveTo>
                  <a:pt x="3394676" y="411913"/>
                </a:moveTo>
                <a:cubicBezTo>
                  <a:pt x="3397467" y="410983"/>
                  <a:pt x="3404443" y="414239"/>
                  <a:pt x="3415605" y="421680"/>
                </a:cubicBezTo>
                <a:lnTo>
                  <a:pt x="3415605" y="429121"/>
                </a:lnTo>
                <a:cubicBezTo>
                  <a:pt x="3410644" y="429121"/>
                  <a:pt x="3405683" y="426641"/>
                  <a:pt x="3400722" y="421680"/>
                </a:cubicBezTo>
                <a:cubicBezTo>
                  <a:pt x="3395761" y="421680"/>
                  <a:pt x="3393281" y="420439"/>
                  <a:pt x="3393281" y="417959"/>
                </a:cubicBezTo>
                <a:cubicBezTo>
                  <a:pt x="3393281" y="415479"/>
                  <a:pt x="3393281" y="414239"/>
                  <a:pt x="3393281" y="414239"/>
                </a:cubicBezTo>
                <a:cubicBezTo>
                  <a:pt x="3393281" y="412999"/>
                  <a:pt x="3393746" y="412223"/>
                  <a:pt x="3394676" y="411913"/>
                </a:cubicBezTo>
                <a:close/>
                <a:moveTo>
                  <a:pt x="3905808" y="410518"/>
                </a:moveTo>
                <a:cubicBezTo>
                  <a:pt x="3907668" y="410518"/>
                  <a:pt x="3909219" y="411758"/>
                  <a:pt x="3910459" y="414239"/>
                </a:cubicBezTo>
                <a:cubicBezTo>
                  <a:pt x="3912939" y="419200"/>
                  <a:pt x="3912939" y="421680"/>
                  <a:pt x="3910459" y="421680"/>
                </a:cubicBezTo>
                <a:cubicBezTo>
                  <a:pt x="3907978" y="421680"/>
                  <a:pt x="3906738" y="421680"/>
                  <a:pt x="3906738" y="421680"/>
                </a:cubicBezTo>
                <a:cubicBezTo>
                  <a:pt x="3901777" y="421680"/>
                  <a:pt x="3899297" y="419200"/>
                  <a:pt x="3899297" y="414239"/>
                </a:cubicBezTo>
                <a:cubicBezTo>
                  <a:pt x="3901777" y="411758"/>
                  <a:pt x="3903947" y="410518"/>
                  <a:pt x="3905808" y="410518"/>
                </a:cubicBezTo>
                <a:close/>
                <a:moveTo>
                  <a:pt x="3609082" y="406797"/>
                </a:moveTo>
                <a:cubicBezTo>
                  <a:pt x="3609082" y="411759"/>
                  <a:pt x="3609082" y="414239"/>
                  <a:pt x="3609082" y="414239"/>
                </a:cubicBezTo>
                <a:cubicBezTo>
                  <a:pt x="3609082" y="414239"/>
                  <a:pt x="3609082" y="416719"/>
                  <a:pt x="3609082" y="421680"/>
                </a:cubicBezTo>
                <a:cubicBezTo>
                  <a:pt x="3604121" y="421680"/>
                  <a:pt x="3605361" y="424160"/>
                  <a:pt x="3612802" y="429121"/>
                </a:cubicBezTo>
                <a:cubicBezTo>
                  <a:pt x="3620244" y="434083"/>
                  <a:pt x="3621484" y="439043"/>
                  <a:pt x="3616523" y="444004"/>
                </a:cubicBezTo>
                <a:cubicBezTo>
                  <a:pt x="3606601" y="439043"/>
                  <a:pt x="3599160" y="436563"/>
                  <a:pt x="3594199" y="436563"/>
                </a:cubicBezTo>
                <a:lnTo>
                  <a:pt x="3586757" y="421680"/>
                </a:lnTo>
                <a:lnTo>
                  <a:pt x="3601640" y="414239"/>
                </a:lnTo>
                <a:cubicBezTo>
                  <a:pt x="3601640" y="409277"/>
                  <a:pt x="3604121" y="406797"/>
                  <a:pt x="3609082" y="406797"/>
                </a:cubicBezTo>
                <a:close/>
                <a:moveTo>
                  <a:pt x="3348632" y="406797"/>
                </a:moveTo>
                <a:cubicBezTo>
                  <a:pt x="3348632" y="406797"/>
                  <a:pt x="3351113" y="406797"/>
                  <a:pt x="3356074" y="406797"/>
                </a:cubicBezTo>
                <a:lnTo>
                  <a:pt x="3348632" y="414239"/>
                </a:lnTo>
                <a:close/>
                <a:moveTo>
                  <a:pt x="2902148" y="406797"/>
                </a:moveTo>
                <a:lnTo>
                  <a:pt x="2902148" y="414239"/>
                </a:lnTo>
                <a:cubicBezTo>
                  <a:pt x="2907109" y="414239"/>
                  <a:pt x="2909589" y="412998"/>
                  <a:pt x="2909589" y="410518"/>
                </a:cubicBezTo>
                <a:cubicBezTo>
                  <a:pt x="2909589" y="408038"/>
                  <a:pt x="2909589" y="406797"/>
                  <a:pt x="2909589" y="406797"/>
                </a:cubicBezTo>
                <a:cubicBezTo>
                  <a:pt x="2909589" y="406797"/>
                  <a:pt x="2907109" y="406797"/>
                  <a:pt x="2902148" y="406797"/>
                </a:cubicBezTo>
                <a:close/>
                <a:moveTo>
                  <a:pt x="4282529" y="404472"/>
                </a:moveTo>
                <a:cubicBezTo>
                  <a:pt x="4283769" y="404782"/>
                  <a:pt x="4285009" y="405557"/>
                  <a:pt x="4286249" y="406797"/>
                </a:cubicBezTo>
                <a:lnTo>
                  <a:pt x="4301132" y="406797"/>
                </a:lnTo>
                <a:lnTo>
                  <a:pt x="4308574" y="406797"/>
                </a:lnTo>
                <a:cubicBezTo>
                  <a:pt x="4308574" y="411759"/>
                  <a:pt x="4311054" y="416719"/>
                  <a:pt x="4316015" y="421680"/>
                </a:cubicBezTo>
                <a:lnTo>
                  <a:pt x="4308574" y="421680"/>
                </a:lnTo>
                <a:cubicBezTo>
                  <a:pt x="4303612" y="421680"/>
                  <a:pt x="4298652" y="421680"/>
                  <a:pt x="4293691" y="421680"/>
                </a:cubicBezTo>
                <a:cubicBezTo>
                  <a:pt x="4288729" y="421680"/>
                  <a:pt x="4286249" y="424160"/>
                  <a:pt x="4286249" y="429121"/>
                </a:cubicBezTo>
                <a:cubicBezTo>
                  <a:pt x="4281288" y="434083"/>
                  <a:pt x="4283769" y="441524"/>
                  <a:pt x="4293691" y="451446"/>
                </a:cubicBezTo>
                <a:cubicBezTo>
                  <a:pt x="4303612" y="466328"/>
                  <a:pt x="4303612" y="473770"/>
                  <a:pt x="4293691" y="473770"/>
                </a:cubicBezTo>
                <a:cubicBezTo>
                  <a:pt x="4293691" y="473770"/>
                  <a:pt x="4292450" y="472529"/>
                  <a:pt x="4289970" y="470049"/>
                </a:cubicBezTo>
                <a:cubicBezTo>
                  <a:pt x="4287490" y="467569"/>
                  <a:pt x="4283769" y="466328"/>
                  <a:pt x="4278808" y="466328"/>
                </a:cubicBezTo>
                <a:cubicBezTo>
                  <a:pt x="4278808" y="456407"/>
                  <a:pt x="4278808" y="448966"/>
                  <a:pt x="4278808" y="444004"/>
                </a:cubicBezTo>
                <a:cubicBezTo>
                  <a:pt x="4278808" y="439043"/>
                  <a:pt x="4276328" y="434083"/>
                  <a:pt x="4271367" y="429121"/>
                </a:cubicBezTo>
                <a:lnTo>
                  <a:pt x="4271367" y="414239"/>
                </a:lnTo>
                <a:cubicBezTo>
                  <a:pt x="4275088" y="406798"/>
                  <a:pt x="4278808" y="403542"/>
                  <a:pt x="4282529" y="404472"/>
                </a:cubicBezTo>
                <a:close/>
                <a:moveTo>
                  <a:pt x="2758901" y="403076"/>
                </a:moveTo>
                <a:cubicBezTo>
                  <a:pt x="2760141" y="403076"/>
                  <a:pt x="2760761" y="404317"/>
                  <a:pt x="2760761" y="406797"/>
                </a:cubicBezTo>
                <a:lnTo>
                  <a:pt x="2753320" y="406797"/>
                </a:lnTo>
                <a:cubicBezTo>
                  <a:pt x="2755800" y="404317"/>
                  <a:pt x="2757661" y="403076"/>
                  <a:pt x="2758901" y="403076"/>
                </a:cubicBezTo>
                <a:close/>
                <a:moveTo>
                  <a:pt x="2396132" y="402146"/>
                </a:moveTo>
                <a:cubicBezTo>
                  <a:pt x="2393652" y="401527"/>
                  <a:pt x="2391171" y="401836"/>
                  <a:pt x="2388691" y="403076"/>
                </a:cubicBezTo>
                <a:cubicBezTo>
                  <a:pt x="2383730" y="405557"/>
                  <a:pt x="2381250" y="409277"/>
                  <a:pt x="2381250" y="414239"/>
                </a:cubicBezTo>
                <a:cubicBezTo>
                  <a:pt x="2381250" y="429121"/>
                  <a:pt x="2388691" y="431601"/>
                  <a:pt x="2403574" y="421680"/>
                </a:cubicBezTo>
                <a:cubicBezTo>
                  <a:pt x="2413496" y="416719"/>
                  <a:pt x="2413496" y="411759"/>
                  <a:pt x="2403574" y="406797"/>
                </a:cubicBezTo>
                <a:cubicBezTo>
                  <a:pt x="2401093" y="404317"/>
                  <a:pt x="2398613" y="402767"/>
                  <a:pt x="2396132" y="402146"/>
                </a:cubicBezTo>
                <a:close/>
                <a:moveTo>
                  <a:pt x="4829472" y="399356"/>
                </a:moveTo>
                <a:cubicBezTo>
                  <a:pt x="4834433" y="399356"/>
                  <a:pt x="4836913" y="399356"/>
                  <a:pt x="4836913" y="399356"/>
                </a:cubicBezTo>
                <a:cubicBezTo>
                  <a:pt x="4836913" y="404317"/>
                  <a:pt x="4836913" y="406797"/>
                  <a:pt x="4836913" y="406797"/>
                </a:cubicBezTo>
                <a:cubicBezTo>
                  <a:pt x="4836913" y="406797"/>
                  <a:pt x="4834433" y="404317"/>
                  <a:pt x="4829472" y="399356"/>
                </a:cubicBezTo>
                <a:close/>
                <a:moveTo>
                  <a:pt x="4464843" y="399356"/>
                </a:moveTo>
                <a:lnTo>
                  <a:pt x="4494609" y="399356"/>
                </a:lnTo>
                <a:lnTo>
                  <a:pt x="4494609" y="406797"/>
                </a:lnTo>
                <a:cubicBezTo>
                  <a:pt x="4489647" y="406797"/>
                  <a:pt x="4485927" y="406797"/>
                  <a:pt x="4483447" y="406797"/>
                </a:cubicBezTo>
                <a:cubicBezTo>
                  <a:pt x="4480967" y="406797"/>
                  <a:pt x="4479726" y="409277"/>
                  <a:pt x="4479726" y="414239"/>
                </a:cubicBezTo>
                <a:cubicBezTo>
                  <a:pt x="4479726" y="414239"/>
                  <a:pt x="4474765" y="414239"/>
                  <a:pt x="4464843" y="414239"/>
                </a:cubicBezTo>
                <a:cubicBezTo>
                  <a:pt x="4454922" y="414239"/>
                  <a:pt x="4448720" y="411759"/>
                  <a:pt x="4446240" y="406797"/>
                </a:cubicBezTo>
                <a:cubicBezTo>
                  <a:pt x="4443760" y="401836"/>
                  <a:pt x="4449960" y="399356"/>
                  <a:pt x="4464843" y="399356"/>
                </a:cubicBezTo>
                <a:close/>
                <a:moveTo>
                  <a:pt x="4144863" y="399356"/>
                </a:moveTo>
                <a:cubicBezTo>
                  <a:pt x="4144863" y="399356"/>
                  <a:pt x="4147343" y="399356"/>
                  <a:pt x="4152304" y="399356"/>
                </a:cubicBezTo>
                <a:cubicBezTo>
                  <a:pt x="4157265" y="399356"/>
                  <a:pt x="4162226" y="399356"/>
                  <a:pt x="4167187" y="399356"/>
                </a:cubicBezTo>
                <a:lnTo>
                  <a:pt x="4174628" y="414239"/>
                </a:lnTo>
                <a:cubicBezTo>
                  <a:pt x="4174628" y="424160"/>
                  <a:pt x="4177109" y="431601"/>
                  <a:pt x="4182070" y="436563"/>
                </a:cubicBezTo>
                <a:lnTo>
                  <a:pt x="4182070" y="451446"/>
                </a:lnTo>
                <a:lnTo>
                  <a:pt x="4189511" y="481211"/>
                </a:lnTo>
                <a:cubicBezTo>
                  <a:pt x="4199433" y="486173"/>
                  <a:pt x="4201914" y="493614"/>
                  <a:pt x="4196952" y="503535"/>
                </a:cubicBezTo>
                <a:cubicBezTo>
                  <a:pt x="4191992" y="513457"/>
                  <a:pt x="4189511" y="518418"/>
                  <a:pt x="4189511" y="518418"/>
                </a:cubicBezTo>
                <a:cubicBezTo>
                  <a:pt x="4184550" y="513457"/>
                  <a:pt x="4179590" y="508497"/>
                  <a:pt x="4174628" y="503535"/>
                </a:cubicBezTo>
                <a:cubicBezTo>
                  <a:pt x="4164707" y="498574"/>
                  <a:pt x="4159745" y="496094"/>
                  <a:pt x="4159745" y="496094"/>
                </a:cubicBezTo>
                <a:cubicBezTo>
                  <a:pt x="4154785" y="506016"/>
                  <a:pt x="4144863" y="506016"/>
                  <a:pt x="4129980" y="496094"/>
                </a:cubicBezTo>
                <a:lnTo>
                  <a:pt x="4144863" y="488653"/>
                </a:lnTo>
                <a:lnTo>
                  <a:pt x="4167187" y="488653"/>
                </a:lnTo>
                <a:cubicBezTo>
                  <a:pt x="4167187" y="493614"/>
                  <a:pt x="4169668" y="496094"/>
                  <a:pt x="4174628" y="496094"/>
                </a:cubicBezTo>
                <a:cubicBezTo>
                  <a:pt x="4179590" y="496094"/>
                  <a:pt x="4179590" y="492373"/>
                  <a:pt x="4174628" y="484932"/>
                </a:cubicBezTo>
                <a:cubicBezTo>
                  <a:pt x="4169668" y="477491"/>
                  <a:pt x="4168427" y="472529"/>
                  <a:pt x="4170908" y="470049"/>
                </a:cubicBezTo>
                <a:cubicBezTo>
                  <a:pt x="4173388" y="467569"/>
                  <a:pt x="4172148" y="466328"/>
                  <a:pt x="4167187" y="466328"/>
                </a:cubicBezTo>
                <a:cubicBezTo>
                  <a:pt x="4167187" y="466328"/>
                  <a:pt x="4165947" y="465088"/>
                  <a:pt x="4163466" y="462608"/>
                </a:cubicBezTo>
                <a:cubicBezTo>
                  <a:pt x="4160986" y="460128"/>
                  <a:pt x="4159745" y="456407"/>
                  <a:pt x="4159745" y="451446"/>
                </a:cubicBezTo>
                <a:lnTo>
                  <a:pt x="4159745" y="444004"/>
                </a:lnTo>
                <a:cubicBezTo>
                  <a:pt x="4149824" y="439043"/>
                  <a:pt x="4146103" y="434083"/>
                  <a:pt x="4148583" y="429121"/>
                </a:cubicBezTo>
                <a:cubicBezTo>
                  <a:pt x="4151064" y="424160"/>
                  <a:pt x="4149824" y="419200"/>
                  <a:pt x="4144863" y="414239"/>
                </a:cubicBezTo>
                <a:lnTo>
                  <a:pt x="4129980" y="406797"/>
                </a:lnTo>
                <a:close/>
                <a:moveTo>
                  <a:pt x="3735586" y="399356"/>
                </a:moveTo>
                <a:cubicBezTo>
                  <a:pt x="3740547" y="399356"/>
                  <a:pt x="3747988" y="399356"/>
                  <a:pt x="3757910" y="399356"/>
                </a:cubicBezTo>
                <a:cubicBezTo>
                  <a:pt x="3762871" y="399356"/>
                  <a:pt x="3767832" y="399356"/>
                  <a:pt x="3772793" y="399356"/>
                </a:cubicBezTo>
                <a:cubicBezTo>
                  <a:pt x="3777754" y="399356"/>
                  <a:pt x="3780234" y="401836"/>
                  <a:pt x="3780234" y="406797"/>
                </a:cubicBezTo>
                <a:cubicBezTo>
                  <a:pt x="3780234" y="406797"/>
                  <a:pt x="3787675" y="406797"/>
                  <a:pt x="3802558" y="406797"/>
                </a:cubicBezTo>
                <a:cubicBezTo>
                  <a:pt x="3812480" y="416719"/>
                  <a:pt x="3817441" y="421680"/>
                  <a:pt x="3817441" y="421680"/>
                </a:cubicBezTo>
                <a:cubicBezTo>
                  <a:pt x="3807519" y="431601"/>
                  <a:pt x="3797597" y="439043"/>
                  <a:pt x="3787675" y="444004"/>
                </a:cubicBezTo>
                <a:cubicBezTo>
                  <a:pt x="3782714" y="439043"/>
                  <a:pt x="3777754" y="434083"/>
                  <a:pt x="3772793" y="429121"/>
                </a:cubicBezTo>
                <a:lnTo>
                  <a:pt x="3757910" y="421680"/>
                </a:lnTo>
                <a:cubicBezTo>
                  <a:pt x="3752949" y="426641"/>
                  <a:pt x="3750468" y="429121"/>
                  <a:pt x="3750468" y="429121"/>
                </a:cubicBezTo>
                <a:cubicBezTo>
                  <a:pt x="3745507" y="429121"/>
                  <a:pt x="3745507" y="426641"/>
                  <a:pt x="3750468" y="421680"/>
                </a:cubicBezTo>
                <a:lnTo>
                  <a:pt x="3743027" y="414239"/>
                </a:lnTo>
                <a:cubicBezTo>
                  <a:pt x="3743027" y="414239"/>
                  <a:pt x="3740547" y="414239"/>
                  <a:pt x="3735586" y="414239"/>
                </a:cubicBezTo>
                <a:lnTo>
                  <a:pt x="3728144" y="406797"/>
                </a:lnTo>
                <a:cubicBezTo>
                  <a:pt x="3728144" y="401836"/>
                  <a:pt x="3730625" y="399356"/>
                  <a:pt x="3735586" y="399356"/>
                </a:cubicBezTo>
                <a:close/>
                <a:moveTo>
                  <a:pt x="2783085" y="399356"/>
                </a:moveTo>
                <a:cubicBezTo>
                  <a:pt x="2788046" y="399356"/>
                  <a:pt x="2791767" y="399356"/>
                  <a:pt x="2794248" y="399356"/>
                </a:cubicBezTo>
                <a:cubicBezTo>
                  <a:pt x="2796728" y="399356"/>
                  <a:pt x="2795488" y="401836"/>
                  <a:pt x="2790527" y="406797"/>
                </a:cubicBezTo>
                <a:cubicBezTo>
                  <a:pt x="2785566" y="411759"/>
                  <a:pt x="2784326" y="414239"/>
                  <a:pt x="2786806" y="414239"/>
                </a:cubicBezTo>
                <a:cubicBezTo>
                  <a:pt x="2789287" y="414239"/>
                  <a:pt x="2793008" y="416719"/>
                  <a:pt x="2797968" y="421680"/>
                </a:cubicBezTo>
                <a:lnTo>
                  <a:pt x="2790527" y="421680"/>
                </a:lnTo>
                <a:cubicBezTo>
                  <a:pt x="2775644" y="421680"/>
                  <a:pt x="2768203" y="419200"/>
                  <a:pt x="2768203" y="414239"/>
                </a:cubicBezTo>
                <a:close/>
                <a:moveTo>
                  <a:pt x="2515195" y="399356"/>
                </a:moveTo>
                <a:cubicBezTo>
                  <a:pt x="2515195" y="399356"/>
                  <a:pt x="2517676" y="401836"/>
                  <a:pt x="2522636" y="406797"/>
                </a:cubicBezTo>
                <a:cubicBezTo>
                  <a:pt x="2517676" y="406797"/>
                  <a:pt x="2515195" y="409277"/>
                  <a:pt x="2515195" y="414239"/>
                </a:cubicBezTo>
                <a:cubicBezTo>
                  <a:pt x="2510234" y="414239"/>
                  <a:pt x="2507753" y="412998"/>
                  <a:pt x="2507753" y="410518"/>
                </a:cubicBezTo>
                <a:cubicBezTo>
                  <a:pt x="2507753" y="408038"/>
                  <a:pt x="2507753" y="406797"/>
                  <a:pt x="2507753" y="406797"/>
                </a:cubicBezTo>
                <a:cubicBezTo>
                  <a:pt x="2507753" y="401836"/>
                  <a:pt x="2510234" y="399356"/>
                  <a:pt x="2515195" y="399356"/>
                </a:cubicBezTo>
                <a:close/>
                <a:moveTo>
                  <a:pt x="5123408" y="391914"/>
                </a:moveTo>
                <a:cubicBezTo>
                  <a:pt x="5125888" y="391914"/>
                  <a:pt x="5127128" y="394394"/>
                  <a:pt x="5127128" y="399356"/>
                </a:cubicBezTo>
                <a:lnTo>
                  <a:pt x="5119687" y="399356"/>
                </a:lnTo>
                <a:cubicBezTo>
                  <a:pt x="5119687" y="394394"/>
                  <a:pt x="5120927" y="391914"/>
                  <a:pt x="5123408" y="391914"/>
                </a:cubicBezTo>
                <a:close/>
                <a:moveTo>
                  <a:pt x="5082480" y="391914"/>
                </a:moveTo>
                <a:lnTo>
                  <a:pt x="5097363" y="391914"/>
                </a:lnTo>
                <a:lnTo>
                  <a:pt x="5089921" y="399356"/>
                </a:lnTo>
                <a:lnTo>
                  <a:pt x="5075038" y="399356"/>
                </a:lnTo>
                <a:close/>
                <a:moveTo>
                  <a:pt x="3560713" y="391914"/>
                </a:moveTo>
                <a:cubicBezTo>
                  <a:pt x="3563193" y="391914"/>
                  <a:pt x="3566914" y="396876"/>
                  <a:pt x="3571875" y="406797"/>
                </a:cubicBezTo>
                <a:lnTo>
                  <a:pt x="3564433" y="406797"/>
                </a:lnTo>
                <a:cubicBezTo>
                  <a:pt x="3559472" y="406797"/>
                  <a:pt x="3555752" y="405557"/>
                  <a:pt x="3553271" y="403076"/>
                </a:cubicBezTo>
                <a:cubicBezTo>
                  <a:pt x="3550791" y="400596"/>
                  <a:pt x="3549550" y="399356"/>
                  <a:pt x="3549550" y="399356"/>
                </a:cubicBezTo>
                <a:cubicBezTo>
                  <a:pt x="3554511" y="394394"/>
                  <a:pt x="3558232" y="391914"/>
                  <a:pt x="3560713" y="391914"/>
                </a:cubicBezTo>
                <a:close/>
                <a:moveTo>
                  <a:pt x="3237011" y="391914"/>
                </a:moveTo>
                <a:lnTo>
                  <a:pt x="3244453" y="391914"/>
                </a:lnTo>
                <a:cubicBezTo>
                  <a:pt x="3239492" y="396876"/>
                  <a:pt x="3239492" y="400596"/>
                  <a:pt x="3244453" y="403076"/>
                </a:cubicBezTo>
                <a:cubicBezTo>
                  <a:pt x="3249414" y="405557"/>
                  <a:pt x="3249414" y="408038"/>
                  <a:pt x="3244453" y="410518"/>
                </a:cubicBezTo>
                <a:cubicBezTo>
                  <a:pt x="3239492" y="412998"/>
                  <a:pt x="3237011" y="416719"/>
                  <a:pt x="3237011" y="421680"/>
                </a:cubicBezTo>
                <a:cubicBezTo>
                  <a:pt x="3237011" y="421680"/>
                  <a:pt x="3235771" y="422921"/>
                  <a:pt x="3233291" y="425401"/>
                </a:cubicBezTo>
                <a:cubicBezTo>
                  <a:pt x="3230810" y="427881"/>
                  <a:pt x="3229570" y="429121"/>
                  <a:pt x="3229570" y="429121"/>
                </a:cubicBezTo>
                <a:lnTo>
                  <a:pt x="3222128" y="429121"/>
                </a:lnTo>
                <a:cubicBezTo>
                  <a:pt x="3222128" y="424160"/>
                  <a:pt x="3222128" y="416719"/>
                  <a:pt x="3222128" y="406797"/>
                </a:cubicBezTo>
                <a:cubicBezTo>
                  <a:pt x="3222128" y="396876"/>
                  <a:pt x="3227089" y="391914"/>
                  <a:pt x="3237011" y="391914"/>
                </a:cubicBezTo>
                <a:close/>
                <a:moveTo>
                  <a:pt x="2827734" y="391914"/>
                </a:moveTo>
                <a:lnTo>
                  <a:pt x="2850058" y="399356"/>
                </a:lnTo>
                <a:cubicBezTo>
                  <a:pt x="2855019" y="399356"/>
                  <a:pt x="2855019" y="396876"/>
                  <a:pt x="2850058" y="391914"/>
                </a:cubicBezTo>
                <a:close/>
                <a:moveTo>
                  <a:pt x="2730996" y="391914"/>
                </a:moveTo>
                <a:lnTo>
                  <a:pt x="2738437" y="391914"/>
                </a:lnTo>
                <a:cubicBezTo>
                  <a:pt x="2733476" y="391914"/>
                  <a:pt x="2733476" y="394394"/>
                  <a:pt x="2738437" y="399356"/>
                </a:cubicBezTo>
                <a:cubicBezTo>
                  <a:pt x="2743398" y="404317"/>
                  <a:pt x="2743398" y="408038"/>
                  <a:pt x="2738437" y="410518"/>
                </a:cubicBezTo>
                <a:cubicBezTo>
                  <a:pt x="2733476" y="412998"/>
                  <a:pt x="2730996" y="416719"/>
                  <a:pt x="2730996" y="421680"/>
                </a:cubicBezTo>
                <a:cubicBezTo>
                  <a:pt x="2740918" y="426641"/>
                  <a:pt x="2738437" y="429121"/>
                  <a:pt x="2723554" y="429121"/>
                </a:cubicBezTo>
                <a:cubicBezTo>
                  <a:pt x="2713632" y="434083"/>
                  <a:pt x="2708671" y="434083"/>
                  <a:pt x="2708671" y="429121"/>
                </a:cubicBezTo>
                <a:cubicBezTo>
                  <a:pt x="2708671" y="424160"/>
                  <a:pt x="2711152" y="421680"/>
                  <a:pt x="2716113" y="421680"/>
                </a:cubicBezTo>
                <a:lnTo>
                  <a:pt x="2708671" y="414239"/>
                </a:lnTo>
                <a:cubicBezTo>
                  <a:pt x="2703711" y="414239"/>
                  <a:pt x="2696269" y="414239"/>
                  <a:pt x="2686347" y="414239"/>
                </a:cubicBezTo>
                <a:cubicBezTo>
                  <a:pt x="2671464" y="409277"/>
                  <a:pt x="2665263" y="405557"/>
                  <a:pt x="2667744" y="403076"/>
                </a:cubicBezTo>
                <a:cubicBezTo>
                  <a:pt x="2670224" y="400596"/>
                  <a:pt x="2677666" y="399356"/>
                  <a:pt x="2690068" y="399356"/>
                </a:cubicBezTo>
                <a:cubicBezTo>
                  <a:pt x="2702470" y="399356"/>
                  <a:pt x="2711152" y="398115"/>
                  <a:pt x="2716113" y="395635"/>
                </a:cubicBezTo>
                <a:cubicBezTo>
                  <a:pt x="2721074" y="393155"/>
                  <a:pt x="2726035" y="391914"/>
                  <a:pt x="2730996" y="391914"/>
                </a:cubicBezTo>
                <a:close/>
                <a:moveTo>
                  <a:pt x="4550419" y="388194"/>
                </a:moveTo>
                <a:cubicBezTo>
                  <a:pt x="4552900" y="388194"/>
                  <a:pt x="4556621" y="389434"/>
                  <a:pt x="4561581" y="391914"/>
                </a:cubicBezTo>
                <a:cubicBezTo>
                  <a:pt x="4561581" y="396876"/>
                  <a:pt x="4561581" y="399356"/>
                  <a:pt x="4561581" y="399356"/>
                </a:cubicBezTo>
                <a:cubicBezTo>
                  <a:pt x="4561581" y="399356"/>
                  <a:pt x="4559101" y="401836"/>
                  <a:pt x="4554140" y="406797"/>
                </a:cubicBezTo>
                <a:cubicBezTo>
                  <a:pt x="4549179" y="411759"/>
                  <a:pt x="4546699" y="411759"/>
                  <a:pt x="4546699" y="406797"/>
                </a:cubicBezTo>
                <a:lnTo>
                  <a:pt x="4546699" y="391914"/>
                </a:lnTo>
                <a:cubicBezTo>
                  <a:pt x="4546699" y="389434"/>
                  <a:pt x="4547939" y="388194"/>
                  <a:pt x="4550419" y="388194"/>
                </a:cubicBezTo>
                <a:close/>
                <a:moveTo>
                  <a:pt x="3646289" y="384473"/>
                </a:moveTo>
                <a:cubicBezTo>
                  <a:pt x="3651250" y="384473"/>
                  <a:pt x="3656210" y="386953"/>
                  <a:pt x="3661172" y="391914"/>
                </a:cubicBezTo>
                <a:cubicBezTo>
                  <a:pt x="3666133" y="396876"/>
                  <a:pt x="3671093" y="399356"/>
                  <a:pt x="3676054" y="399356"/>
                </a:cubicBezTo>
                <a:lnTo>
                  <a:pt x="3683496" y="406797"/>
                </a:lnTo>
                <a:lnTo>
                  <a:pt x="3698379" y="414239"/>
                </a:lnTo>
                <a:lnTo>
                  <a:pt x="3705820" y="414239"/>
                </a:lnTo>
                <a:cubicBezTo>
                  <a:pt x="3705820" y="414239"/>
                  <a:pt x="3703340" y="412998"/>
                  <a:pt x="3698379" y="410518"/>
                </a:cubicBezTo>
                <a:cubicBezTo>
                  <a:pt x="3693418" y="408038"/>
                  <a:pt x="3692177" y="405557"/>
                  <a:pt x="3694658" y="403076"/>
                </a:cubicBezTo>
                <a:cubicBezTo>
                  <a:pt x="3697138" y="400596"/>
                  <a:pt x="3700859" y="401836"/>
                  <a:pt x="3705820" y="406797"/>
                </a:cubicBezTo>
                <a:cubicBezTo>
                  <a:pt x="3710781" y="411759"/>
                  <a:pt x="3714502" y="415479"/>
                  <a:pt x="3716982" y="417959"/>
                </a:cubicBezTo>
                <a:cubicBezTo>
                  <a:pt x="3719462" y="420439"/>
                  <a:pt x="3720703" y="421680"/>
                  <a:pt x="3720703" y="421680"/>
                </a:cubicBezTo>
                <a:cubicBezTo>
                  <a:pt x="3725664" y="421680"/>
                  <a:pt x="3728144" y="424160"/>
                  <a:pt x="3728144" y="429121"/>
                </a:cubicBezTo>
                <a:lnTo>
                  <a:pt x="3743027" y="444004"/>
                </a:lnTo>
                <a:cubicBezTo>
                  <a:pt x="3757910" y="448966"/>
                  <a:pt x="3765351" y="453926"/>
                  <a:pt x="3765351" y="458887"/>
                </a:cubicBezTo>
                <a:cubicBezTo>
                  <a:pt x="3765351" y="463848"/>
                  <a:pt x="3764111" y="467569"/>
                  <a:pt x="3761631" y="470049"/>
                </a:cubicBezTo>
                <a:cubicBezTo>
                  <a:pt x="3759150" y="472529"/>
                  <a:pt x="3757910" y="473770"/>
                  <a:pt x="3757910" y="473770"/>
                </a:cubicBezTo>
                <a:lnTo>
                  <a:pt x="3743027" y="473770"/>
                </a:lnTo>
                <a:cubicBezTo>
                  <a:pt x="3743027" y="478731"/>
                  <a:pt x="3749228" y="482452"/>
                  <a:pt x="3761631" y="484932"/>
                </a:cubicBezTo>
                <a:cubicBezTo>
                  <a:pt x="3774033" y="487412"/>
                  <a:pt x="3780234" y="487412"/>
                  <a:pt x="3780234" y="484932"/>
                </a:cubicBezTo>
                <a:cubicBezTo>
                  <a:pt x="3780234" y="482452"/>
                  <a:pt x="3781474" y="477491"/>
                  <a:pt x="3783955" y="470049"/>
                </a:cubicBezTo>
                <a:cubicBezTo>
                  <a:pt x="3786435" y="462608"/>
                  <a:pt x="3792636" y="463848"/>
                  <a:pt x="3802558" y="473770"/>
                </a:cubicBezTo>
                <a:lnTo>
                  <a:pt x="3810000" y="473770"/>
                </a:lnTo>
                <a:cubicBezTo>
                  <a:pt x="3810000" y="473770"/>
                  <a:pt x="3812480" y="473770"/>
                  <a:pt x="3817441" y="473770"/>
                </a:cubicBezTo>
                <a:lnTo>
                  <a:pt x="3839765" y="473770"/>
                </a:lnTo>
                <a:cubicBezTo>
                  <a:pt x="3844726" y="468809"/>
                  <a:pt x="3849687" y="468809"/>
                  <a:pt x="3854648" y="473770"/>
                </a:cubicBezTo>
                <a:lnTo>
                  <a:pt x="3906738" y="466328"/>
                </a:lnTo>
                <a:cubicBezTo>
                  <a:pt x="3906738" y="461367"/>
                  <a:pt x="3907978" y="461367"/>
                  <a:pt x="3910459" y="466328"/>
                </a:cubicBezTo>
                <a:cubicBezTo>
                  <a:pt x="3912939" y="471290"/>
                  <a:pt x="3917900" y="473770"/>
                  <a:pt x="3925341" y="473770"/>
                </a:cubicBezTo>
                <a:cubicBezTo>
                  <a:pt x="3932783" y="473770"/>
                  <a:pt x="3937744" y="475010"/>
                  <a:pt x="3940224" y="477491"/>
                </a:cubicBezTo>
                <a:cubicBezTo>
                  <a:pt x="3942705" y="479971"/>
                  <a:pt x="3940224" y="482452"/>
                  <a:pt x="3932783" y="484932"/>
                </a:cubicBezTo>
                <a:cubicBezTo>
                  <a:pt x="3925341" y="487412"/>
                  <a:pt x="3916660" y="489893"/>
                  <a:pt x="3906738" y="492373"/>
                </a:cubicBezTo>
                <a:cubicBezTo>
                  <a:pt x="3896816" y="494853"/>
                  <a:pt x="3886894" y="496094"/>
                  <a:pt x="3876972" y="496094"/>
                </a:cubicBezTo>
                <a:cubicBezTo>
                  <a:pt x="3857128" y="501055"/>
                  <a:pt x="3847207" y="506016"/>
                  <a:pt x="3847207" y="510977"/>
                </a:cubicBezTo>
                <a:cubicBezTo>
                  <a:pt x="3847207" y="515938"/>
                  <a:pt x="3854648" y="518418"/>
                  <a:pt x="3869531" y="518418"/>
                </a:cubicBezTo>
                <a:cubicBezTo>
                  <a:pt x="3899297" y="518418"/>
                  <a:pt x="3904258" y="520898"/>
                  <a:pt x="3884414" y="525860"/>
                </a:cubicBezTo>
                <a:cubicBezTo>
                  <a:pt x="3879453" y="530821"/>
                  <a:pt x="3876972" y="535781"/>
                  <a:pt x="3876972" y="540743"/>
                </a:cubicBezTo>
                <a:cubicBezTo>
                  <a:pt x="3876972" y="545704"/>
                  <a:pt x="3875732" y="548184"/>
                  <a:pt x="3873252" y="548184"/>
                </a:cubicBezTo>
                <a:cubicBezTo>
                  <a:pt x="3870771" y="548184"/>
                  <a:pt x="3867051" y="550664"/>
                  <a:pt x="3862089" y="555625"/>
                </a:cubicBezTo>
                <a:cubicBezTo>
                  <a:pt x="3842246" y="550664"/>
                  <a:pt x="3829843" y="543223"/>
                  <a:pt x="3824882" y="533301"/>
                </a:cubicBezTo>
                <a:cubicBezTo>
                  <a:pt x="3824882" y="528340"/>
                  <a:pt x="3822402" y="525860"/>
                  <a:pt x="3817441" y="525860"/>
                </a:cubicBezTo>
                <a:cubicBezTo>
                  <a:pt x="3812480" y="525860"/>
                  <a:pt x="3810000" y="528340"/>
                  <a:pt x="3810000" y="533301"/>
                </a:cubicBezTo>
                <a:cubicBezTo>
                  <a:pt x="3805039" y="533301"/>
                  <a:pt x="3800078" y="533301"/>
                  <a:pt x="3795117" y="533301"/>
                </a:cubicBezTo>
                <a:cubicBezTo>
                  <a:pt x="3785195" y="533301"/>
                  <a:pt x="3780234" y="530821"/>
                  <a:pt x="3780234" y="525860"/>
                </a:cubicBezTo>
                <a:cubicBezTo>
                  <a:pt x="3780234" y="520898"/>
                  <a:pt x="3778994" y="518418"/>
                  <a:pt x="3776513" y="518418"/>
                </a:cubicBezTo>
                <a:cubicBezTo>
                  <a:pt x="3774033" y="518418"/>
                  <a:pt x="3765351" y="520898"/>
                  <a:pt x="3750468" y="525860"/>
                </a:cubicBezTo>
                <a:cubicBezTo>
                  <a:pt x="3735586" y="525860"/>
                  <a:pt x="3724423" y="528340"/>
                  <a:pt x="3716982" y="533301"/>
                </a:cubicBezTo>
                <a:cubicBezTo>
                  <a:pt x="3709541" y="538262"/>
                  <a:pt x="3707060" y="543223"/>
                  <a:pt x="3709541" y="548184"/>
                </a:cubicBezTo>
                <a:cubicBezTo>
                  <a:pt x="3712021" y="553145"/>
                  <a:pt x="3708300" y="555625"/>
                  <a:pt x="3698379" y="555625"/>
                </a:cubicBezTo>
                <a:lnTo>
                  <a:pt x="3683496" y="563067"/>
                </a:lnTo>
                <a:cubicBezTo>
                  <a:pt x="3683496" y="568028"/>
                  <a:pt x="3681015" y="570508"/>
                  <a:pt x="3676054" y="570508"/>
                </a:cubicBezTo>
                <a:lnTo>
                  <a:pt x="3683496" y="577950"/>
                </a:lnTo>
                <a:cubicBezTo>
                  <a:pt x="3688457" y="577950"/>
                  <a:pt x="3692177" y="577950"/>
                  <a:pt x="3694658" y="577950"/>
                </a:cubicBezTo>
                <a:cubicBezTo>
                  <a:pt x="3697138" y="577950"/>
                  <a:pt x="3698379" y="577950"/>
                  <a:pt x="3698379" y="577950"/>
                </a:cubicBezTo>
                <a:lnTo>
                  <a:pt x="3705820" y="570508"/>
                </a:lnTo>
                <a:cubicBezTo>
                  <a:pt x="3705820" y="575469"/>
                  <a:pt x="3713261" y="577950"/>
                  <a:pt x="3728144" y="577950"/>
                </a:cubicBezTo>
                <a:cubicBezTo>
                  <a:pt x="3747988" y="577950"/>
                  <a:pt x="3752949" y="572988"/>
                  <a:pt x="3743027" y="563067"/>
                </a:cubicBezTo>
                <a:lnTo>
                  <a:pt x="3743027" y="555625"/>
                </a:lnTo>
                <a:cubicBezTo>
                  <a:pt x="3752949" y="560587"/>
                  <a:pt x="3761631" y="565547"/>
                  <a:pt x="3769072" y="570508"/>
                </a:cubicBezTo>
                <a:cubicBezTo>
                  <a:pt x="3776513" y="575469"/>
                  <a:pt x="3777754" y="577950"/>
                  <a:pt x="3772793" y="577950"/>
                </a:cubicBezTo>
                <a:lnTo>
                  <a:pt x="3787675" y="585391"/>
                </a:lnTo>
                <a:cubicBezTo>
                  <a:pt x="3792636" y="585391"/>
                  <a:pt x="3795117" y="582911"/>
                  <a:pt x="3795117" y="577950"/>
                </a:cubicBezTo>
                <a:cubicBezTo>
                  <a:pt x="3795117" y="572988"/>
                  <a:pt x="3802558" y="570508"/>
                  <a:pt x="3817441" y="570508"/>
                </a:cubicBezTo>
                <a:lnTo>
                  <a:pt x="3832324" y="563067"/>
                </a:lnTo>
                <a:cubicBezTo>
                  <a:pt x="3827363" y="558105"/>
                  <a:pt x="3832324" y="558105"/>
                  <a:pt x="3847207" y="563067"/>
                </a:cubicBezTo>
                <a:cubicBezTo>
                  <a:pt x="3857128" y="568028"/>
                  <a:pt x="3862089" y="568028"/>
                  <a:pt x="3862089" y="563067"/>
                </a:cubicBezTo>
                <a:cubicBezTo>
                  <a:pt x="3862089" y="563067"/>
                  <a:pt x="3864570" y="563067"/>
                  <a:pt x="3869531" y="563067"/>
                </a:cubicBezTo>
                <a:cubicBezTo>
                  <a:pt x="3874492" y="563067"/>
                  <a:pt x="3879453" y="563067"/>
                  <a:pt x="3884414" y="563067"/>
                </a:cubicBezTo>
                <a:lnTo>
                  <a:pt x="3906738" y="570508"/>
                </a:lnTo>
                <a:cubicBezTo>
                  <a:pt x="3906738" y="570508"/>
                  <a:pt x="3905498" y="571749"/>
                  <a:pt x="3903017" y="574229"/>
                </a:cubicBezTo>
                <a:cubicBezTo>
                  <a:pt x="3900537" y="576709"/>
                  <a:pt x="3896816" y="577950"/>
                  <a:pt x="3891855" y="577950"/>
                </a:cubicBezTo>
                <a:cubicBezTo>
                  <a:pt x="3886894" y="577950"/>
                  <a:pt x="3881933" y="577950"/>
                  <a:pt x="3876972" y="577950"/>
                </a:cubicBezTo>
                <a:cubicBezTo>
                  <a:pt x="3872011" y="577950"/>
                  <a:pt x="3869531" y="577950"/>
                  <a:pt x="3869531" y="577950"/>
                </a:cubicBezTo>
                <a:lnTo>
                  <a:pt x="3869531" y="585391"/>
                </a:lnTo>
                <a:lnTo>
                  <a:pt x="3884414" y="585391"/>
                </a:lnTo>
                <a:cubicBezTo>
                  <a:pt x="3889375" y="590352"/>
                  <a:pt x="3894335" y="592832"/>
                  <a:pt x="3899297" y="592832"/>
                </a:cubicBezTo>
                <a:cubicBezTo>
                  <a:pt x="3904258" y="592832"/>
                  <a:pt x="3910459" y="594073"/>
                  <a:pt x="3917900" y="596553"/>
                </a:cubicBezTo>
                <a:cubicBezTo>
                  <a:pt x="3925341" y="599033"/>
                  <a:pt x="3930302" y="599033"/>
                  <a:pt x="3932783" y="596553"/>
                </a:cubicBezTo>
                <a:cubicBezTo>
                  <a:pt x="3935263" y="594073"/>
                  <a:pt x="3934023" y="590352"/>
                  <a:pt x="3929062" y="585391"/>
                </a:cubicBezTo>
                <a:cubicBezTo>
                  <a:pt x="3914179" y="570508"/>
                  <a:pt x="3911699" y="560587"/>
                  <a:pt x="3921621" y="555625"/>
                </a:cubicBezTo>
                <a:cubicBezTo>
                  <a:pt x="3926582" y="555625"/>
                  <a:pt x="3929062" y="553145"/>
                  <a:pt x="3929062" y="548184"/>
                </a:cubicBezTo>
                <a:lnTo>
                  <a:pt x="3936504" y="540743"/>
                </a:lnTo>
                <a:lnTo>
                  <a:pt x="3951386" y="548184"/>
                </a:lnTo>
                <a:cubicBezTo>
                  <a:pt x="3951386" y="553145"/>
                  <a:pt x="3951386" y="555625"/>
                  <a:pt x="3951386" y="555625"/>
                </a:cubicBezTo>
                <a:cubicBezTo>
                  <a:pt x="3951386" y="555625"/>
                  <a:pt x="3956347" y="554385"/>
                  <a:pt x="3966269" y="551905"/>
                </a:cubicBezTo>
                <a:cubicBezTo>
                  <a:pt x="3976191" y="549425"/>
                  <a:pt x="3981152" y="545704"/>
                  <a:pt x="3981152" y="540743"/>
                </a:cubicBezTo>
                <a:cubicBezTo>
                  <a:pt x="3981152" y="535781"/>
                  <a:pt x="3981152" y="533301"/>
                  <a:pt x="3981152" y="533301"/>
                </a:cubicBezTo>
                <a:cubicBezTo>
                  <a:pt x="3986113" y="533301"/>
                  <a:pt x="3988593" y="535781"/>
                  <a:pt x="3988593" y="540743"/>
                </a:cubicBezTo>
                <a:lnTo>
                  <a:pt x="4003476" y="548184"/>
                </a:lnTo>
                <a:cubicBezTo>
                  <a:pt x="4013398" y="548184"/>
                  <a:pt x="4015879" y="549425"/>
                  <a:pt x="4010918" y="551905"/>
                </a:cubicBezTo>
                <a:cubicBezTo>
                  <a:pt x="4005957" y="554385"/>
                  <a:pt x="4005957" y="558105"/>
                  <a:pt x="4010918" y="563067"/>
                </a:cubicBezTo>
                <a:lnTo>
                  <a:pt x="4025800" y="540743"/>
                </a:lnTo>
                <a:lnTo>
                  <a:pt x="4033242" y="548184"/>
                </a:lnTo>
                <a:cubicBezTo>
                  <a:pt x="4038203" y="558105"/>
                  <a:pt x="4038203" y="565547"/>
                  <a:pt x="4033242" y="570508"/>
                </a:cubicBezTo>
                <a:lnTo>
                  <a:pt x="4040683" y="570508"/>
                </a:lnTo>
                <a:lnTo>
                  <a:pt x="4055566" y="577950"/>
                </a:lnTo>
                <a:cubicBezTo>
                  <a:pt x="4045644" y="582911"/>
                  <a:pt x="4045644" y="587871"/>
                  <a:pt x="4055566" y="592832"/>
                </a:cubicBezTo>
                <a:cubicBezTo>
                  <a:pt x="4055566" y="592832"/>
                  <a:pt x="4060527" y="590352"/>
                  <a:pt x="4070449" y="585391"/>
                </a:cubicBezTo>
                <a:cubicBezTo>
                  <a:pt x="4075410" y="585391"/>
                  <a:pt x="4080371" y="585391"/>
                  <a:pt x="4085332" y="585391"/>
                </a:cubicBezTo>
                <a:cubicBezTo>
                  <a:pt x="4090293" y="585391"/>
                  <a:pt x="4094013" y="585391"/>
                  <a:pt x="4096494" y="585391"/>
                </a:cubicBezTo>
                <a:cubicBezTo>
                  <a:pt x="4098974" y="585391"/>
                  <a:pt x="4102695" y="585391"/>
                  <a:pt x="4107656" y="585391"/>
                </a:cubicBezTo>
                <a:cubicBezTo>
                  <a:pt x="4112617" y="585391"/>
                  <a:pt x="4115097" y="582911"/>
                  <a:pt x="4115097" y="577950"/>
                </a:cubicBezTo>
                <a:lnTo>
                  <a:pt x="4107656" y="577950"/>
                </a:lnTo>
                <a:cubicBezTo>
                  <a:pt x="4102695" y="572988"/>
                  <a:pt x="4097734" y="570508"/>
                  <a:pt x="4092773" y="570508"/>
                </a:cubicBezTo>
                <a:cubicBezTo>
                  <a:pt x="4097734" y="565547"/>
                  <a:pt x="4097734" y="560587"/>
                  <a:pt x="4092773" y="555625"/>
                </a:cubicBezTo>
                <a:cubicBezTo>
                  <a:pt x="4087812" y="555625"/>
                  <a:pt x="4080371" y="555625"/>
                  <a:pt x="4070449" y="555625"/>
                </a:cubicBezTo>
                <a:cubicBezTo>
                  <a:pt x="4065488" y="555625"/>
                  <a:pt x="4061767" y="555625"/>
                  <a:pt x="4059287" y="555625"/>
                </a:cubicBezTo>
                <a:cubicBezTo>
                  <a:pt x="4056806" y="555625"/>
                  <a:pt x="4055566" y="555625"/>
                  <a:pt x="4055566" y="555625"/>
                </a:cubicBezTo>
                <a:cubicBezTo>
                  <a:pt x="4055566" y="545704"/>
                  <a:pt x="4065488" y="543223"/>
                  <a:pt x="4085332" y="548184"/>
                </a:cubicBezTo>
                <a:cubicBezTo>
                  <a:pt x="4100214" y="548184"/>
                  <a:pt x="4107656" y="545704"/>
                  <a:pt x="4107656" y="540743"/>
                </a:cubicBezTo>
                <a:cubicBezTo>
                  <a:pt x="4117578" y="550664"/>
                  <a:pt x="4127500" y="555625"/>
                  <a:pt x="4137422" y="555625"/>
                </a:cubicBezTo>
                <a:cubicBezTo>
                  <a:pt x="4157265" y="555625"/>
                  <a:pt x="4159745" y="548184"/>
                  <a:pt x="4144863" y="533301"/>
                </a:cubicBezTo>
                <a:cubicBezTo>
                  <a:pt x="4139902" y="528340"/>
                  <a:pt x="4138662" y="525860"/>
                  <a:pt x="4141142" y="525860"/>
                </a:cubicBezTo>
                <a:cubicBezTo>
                  <a:pt x="4143623" y="525860"/>
                  <a:pt x="4149824" y="525860"/>
                  <a:pt x="4159745" y="525860"/>
                </a:cubicBezTo>
                <a:cubicBezTo>
                  <a:pt x="4169668" y="525860"/>
                  <a:pt x="4177109" y="527100"/>
                  <a:pt x="4182070" y="529580"/>
                </a:cubicBezTo>
                <a:cubicBezTo>
                  <a:pt x="4187031" y="532060"/>
                  <a:pt x="4194472" y="530821"/>
                  <a:pt x="4204394" y="525860"/>
                </a:cubicBezTo>
                <a:cubicBezTo>
                  <a:pt x="4209355" y="525860"/>
                  <a:pt x="4213076" y="525860"/>
                  <a:pt x="4215556" y="525860"/>
                </a:cubicBezTo>
                <a:cubicBezTo>
                  <a:pt x="4218037" y="525860"/>
                  <a:pt x="4219277" y="525860"/>
                  <a:pt x="4219277" y="525860"/>
                </a:cubicBezTo>
                <a:lnTo>
                  <a:pt x="4219277" y="533301"/>
                </a:lnTo>
                <a:lnTo>
                  <a:pt x="4219277" y="540743"/>
                </a:lnTo>
                <a:cubicBezTo>
                  <a:pt x="4229199" y="550664"/>
                  <a:pt x="4229199" y="560587"/>
                  <a:pt x="4219277" y="570508"/>
                </a:cubicBezTo>
                <a:cubicBezTo>
                  <a:pt x="4214316" y="570508"/>
                  <a:pt x="4210595" y="569268"/>
                  <a:pt x="4208115" y="566787"/>
                </a:cubicBezTo>
                <a:cubicBezTo>
                  <a:pt x="4205635" y="564307"/>
                  <a:pt x="4204394" y="563067"/>
                  <a:pt x="4204394" y="563067"/>
                </a:cubicBezTo>
                <a:cubicBezTo>
                  <a:pt x="4204394" y="553145"/>
                  <a:pt x="4200673" y="546943"/>
                  <a:pt x="4193232" y="544463"/>
                </a:cubicBezTo>
                <a:cubicBezTo>
                  <a:pt x="4185790" y="541983"/>
                  <a:pt x="4179590" y="543223"/>
                  <a:pt x="4174628" y="548184"/>
                </a:cubicBezTo>
                <a:lnTo>
                  <a:pt x="4189511" y="563067"/>
                </a:lnTo>
                <a:cubicBezTo>
                  <a:pt x="4194472" y="563067"/>
                  <a:pt x="4196952" y="565547"/>
                  <a:pt x="4196952" y="570508"/>
                </a:cubicBezTo>
                <a:lnTo>
                  <a:pt x="4182070" y="577950"/>
                </a:lnTo>
                <a:lnTo>
                  <a:pt x="4167187" y="577950"/>
                </a:lnTo>
                <a:cubicBezTo>
                  <a:pt x="4172148" y="582911"/>
                  <a:pt x="4173388" y="589112"/>
                  <a:pt x="4170908" y="596553"/>
                </a:cubicBezTo>
                <a:cubicBezTo>
                  <a:pt x="4168427" y="603994"/>
                  <a:pt x="4165947" y="607715"/>
                  <a:pt x="4163466" y="607715"/>
                </a:cubicBezTo>
                <a:cubicBezTo>
                  <a:pt x="4160986" y="607715"/>
                  <a:pt x="4159745" y="608956"/>
                  <a:pt x="4159745" y="611436"/>
                </a:cubicBezTo>
                <a:cubicBezTo>
                  <a:pt x="4159745" y="613916"/>
                  <a:pt x="4162226" y="615157"/>
                  <a:pt x="4167187" y="615157"/>
                </a:cubicBezTo>
                <a:lnTo>
                  <a:pt x="4174628" y="615157"/>
                </a:lnTo>
                <a:cubicBezTo>
                  <a:pt x="4179590" y="620118"/>
                  <a:pt x="4179590" y="625078"/>
                  <a:pt x="4174628" y="630039"/>
                </a:cubicBezTo>
                <a:cubicBezTo>
                  <a:pt x="4159745" y="639961"/>
                  <a:pt x="4157265" y="644922"/>
                  <a:pt x="4167187" y="644922"/>
                </a:cubicBezTo>
                <a:cubicBezTo>
                  <a:pt x="4167187" y="649884"/>
                  <a:pt x="4167187" y="653604"/>
                  <a:pt x="4167187" y="656084"/>
                </a:cubicBezTo>
                <a:cubicBezTo>
                  <a:pt x="4167187" y="658564"/>
                  <a:pt x="4169668" y="662285"/>
                  <a:pt x="4174628" y="667246"/>
                </a:cubicBezTo>
                <a:cubicBezTo>
                  <a:pt x="4174628" y="672208"/>
                  <a:pt x="4175869" y="675928"/>
                  <a:pt x="4178349" y="678409"/>
                </a:cubicBezTo>
                <a:cubicBezTo>
                  <a:pt x="4180830" y="680889"/>
                  <a:pt x="4182070" y="684609"/>
                  <a:pt x="4182070" y="689571"/>
                </a:cubicBezTo>
                <a:cubicBezTo>
                  <a:pt x="4182070" y="694532"/>
                  <a:pt x="4172148" y="694532"/>
                  <a:pt x="4152304" y="689571"/>
                </a:cubicBezTo>
                <a:lnTo>
                  <a:pt x="4144863" y="697012"/>
                </a:lnTo>
                <a:cubicBezTo>
                  <a:pt x="4144863" y="701973"/>
                  <a:pt x="4147343" y="706934"/>
                  <a:pt x="4152304" y="711895"/>
                </a:cubicBezTo>
                <a:cubicBezTo>
                  <a:pt x="4157265" y="711895"/>
                  <a:pt x="4159745" y="713135"/>
                  <a:pt x="4159745" y="715616"/>
                </a:cubicBezTo>
                <a:cubicBezTo>
                  <a:pt x="4159745" y="718096"/>
                  <a:pt x="4159745" y="720577"/>
                  <a:pt x="4159745" y="723057"/>
                </a:cubicBezTo>
                <a:cubicBezTo>
                  <a:pt x="4159745" y="725537"/>
                  <a:pt x="4160986" y="726778"/>
                  <a:pt x="4163466" y="726778"/>
                </a:cubicBezTo>
                <a:cubicBezTo>
                  <a:pt x="4165947" y="726778"/>
                  <a:pt x="4169668" y="726778"/>
                  <a:pt x="4174628" y="726778"/>
                </a:cubicBezTo>
                <a:cubicBezTo>
                  <a:pt x="4179590" y="726778"/>
                  <a:pt x="4183310" y="728018"/>
                  <a:pt x="4185790" y="730498"/>
                </a:cubicBezTo>
                <a:cubicBezTo>
                  <a:pt x="4188271" y="732978"/>
                  <a:pt x="4189511" y="734219"/>
                  <a:pt x="4189511" y="734219"/>
                </a:cubicBezTo>
                <a:lnTo>
                  <a:pt x="4204394" y="734219"/>
                </a:lnTo>
                <a:lnTo>
                  <a:pt x="4211835" y="726778"/>
                </a:lnTo>
                <a:cubicBezTo>
                  <a:pt x="4216797" y="726778"/>
                  <a:pt x="4220517" y="726778"/>
                  <a:pt x="4222997" y="726778"/>
                </a:cubicBezTo>
                <a:cubicBezTo>
                  <a:pt x="4225478" y="726778"/>
                  <a:pt x="4229199" y="729258"/>
                  <a:pt x="4234160" y="734219"/>
                </a:cubicBezTo>
                <a:lnTo>
                  <a:pt x="4241601" y="726778"/>
                </a:lnTo>
                <a:cubicBezTo>
                  <a:pt x="4241601" y="721816"/>
                  <a:pt x="4240360" y="718096"/>
                  <a:pt x="4237880" y="715616"/>
                </a:cubicBezTo>
                <a:cubicBezTo>
                  <a:pt x="4235400" y="713135"/>
                  <a:pt x="4234160" y="711895"/>
                  <a:pt x="4234160" y="711895"/>
                </a:cubicBezTo>
                <a:lnTo>
                  <a:pt x="4219277" y="711895"/>
                </a:lnTo>
                <a:cubicBezTo>
                  <a:pt x="4214316" y="706934"/>
                  <a:pt x="4214316" y="704453"/>
                  <a:pt x="4219277" y="704453"/>
                </a:cubicBezTo>
                <a:cubicBezTo>
                  <a:pt x="4224238" y="694532"/>
                  <a:pt x="4224238" y="687091"/>
                  <a:pt x="4219277" y="682129"/>
                </a:cubicBezTo>
                <a:cubicBezTo>
                  <a:pt x="4214316" y="682129"/>
                  <a:pt x="4211835" y="679649"/>
                  <a:pt x="4211835" y="674688"/>
                </a:cubicBezTo>
                <a:cubicBezTo>
                  <a:pt x="4206875" y="664766"/>
                  <a:pt x="4209355" y="659805"/>
                  <a:pt x="4219277" y="659805"/>
                </a:cubicBezTo>
                <a:cubicBezTo>
                  <a:pt x="4234160" y="659805"/>
                  <a:pt x="4234160" y="657325"/>
                  <a:pt x="4219277" y="652364"/>
                </a:cubicBezTo>
                <a:cubicBezTo>
                  <a:pt x="4219277" y="647402"/>
                  <a:pt x="4219277" y="643682"/>
                  <a:pt x="4219277" y="641201"/>
                </a:cubicBezTo>
                <a:cubicBezTo>
                  <a:pt x="4219277" y="638721"/>
                  <a:pt x="4219277" y="637481"/>
                  <a:pt x="4219277" y="637481"/>
                </a:cubicBezTo>
                <a:cubicBezTo>
                  <a:pt x="4219277" y="632519"/>
                  <a:pt x="4220517" y="630039"/>
                  <a:pt x="4222997" y="630039"/>
                </a:cubicBezTo>
                <a:cubicBezTo>
                  <a:pt x="4225478" y="630039"/>
                  <a:pt x="4227959" y="632519"/>
                  <a:pt x="4230439" y="637481"/>
                </a:cubicBezTo>
                <a:cubicBezTo>
                  <a:pt x="4232919" y="642442"/>
                  <a:pt x="4236640" y="644922"/>
                  <a:pt x="4241601" y="644922"/>
                </a:cubicBezTo>
                <a:cubicBezTo>
                  <a:pt x="4246562" y="644922"/>
                  <a:pt x="4250283" y="646163"/>
                  <a:pt x="4252763" y="648643"/>
                </a:cubicBezTo>
                <a:cubicBezTo>
                  <a:pt x="4255243" y="651123"/>
                  <a:pt x="4254004" y="657325"/>
                  <a:pt x="4249042" y="667246"/>
                </a:cubicBezTo>
                <a:cubicBezTo>
                  <a:pt x="4234160" y="682129"/>
                  <a:pt x="4239121" y="689571"/>
                  <a:pt x="4263925" y="689571"/>
                </a:cubicBezTo>
                <a:cubicBezTo>
                  <a:pt x="4268886" y="689571"/>
                  <a:pt x="4273847" y="692051"/>
                  <a:pt x="4278808" y="697012"/>
                </a:cubicBezTo>
                <a:cubicBezTo>
                  <a:pt x="4278808" y="701973"/>
                  <a:pt x="4282529" y="704453"/>
                  <a:pt x="4289970" y="704453"/>
                </a:cubicBezTo>
                <a:cubicBezTo>
                  <a:pt x="4297411" y="704453"/>
                  <a:pt x="4303612" y="704453"/>
                  <a:pt x="4308574" y="704453"/>
                </a:cubicBezTo>
                <a:cubicBezTo>
                  <a:pt x="4308574" y="699492"/>
                  <a:pt x="4309814" y="697012"/>
                  <a:pt x="4312294" y="697012"/>
                </a:cubicBezTo>
                <a:cubicBezTo>
                  <a:pt x="4314774" y="697012"/>
                  <a:pt x="4316015" y="699492"/>
                  <a:pt x="4316015" y="704453"/>
                </a:cubicBezTo>
                <a:cubicBezTo>
                  <a:pt x="4316015" y="719336"/>
                  <a:pt x="4320976" y="724298"/>
                  <a:pt x="4330898" y="719336"/>
                </a:cubicBezTo>
                <a:lnTo>
                  <a:pt x="4323456" y="689571"/>
                </a:lnTo>
                <a:cubicBezTo>
                  <a:pt x="4318495" y="684609"/>
                  <a:pt x="4320976" y="682129"/>
                  <a:pt x="4330898" y="682129"/>
                </a:cubicBezTo>
                <a:cubicBezTo>
                  <a:pt x="4330898" y="682129"/>
                  <a:pt x="4333378" y="682129"/>
                  <a:pt x="4338339" y="682129"/>
                </a:cubicBezTo>
                <a:lnTo>
                  <a:pt x="4353222" y="682129"/>
                </a:lnTo>
                <a:cubicBezTo>
                  <a:pt x="4353222" y="672208"/>
                  <a:pt x="4348261" y="668487"/>
                  <a:pt x="4338339" y="670967"/>
                </a:cubicBezTo>
                <a:cubicBezTo>
                  <a:pt x="4328418" y="673447"/>
                  <a:pt x="4318495" y="672208"/>
                  <a:pt x="4308574" y="667246"/>
                </a:cubicBezTo>
                <a:lnTo>
                  <a:pt x="4301132" y="659805"/>
                </a:lnTo>
                <a:lnTo>
                  <a:pt x="4316015" y="652364"/>
                </a:lnTo>
                <a:cubicBezTo>
                  <a:pt x="4320976" y="642442"/>
                  <a:pt x="4320976" y="635001"/>
                  <a:pt x="4316015" y="630039"/>
                </a:cubicBezTo>
                <a:cubicBezTo>
                  <a:pt x="4316015" y="630039"/>
                  <a:pt x="4309814" y="631280"/>
                  <a:pt x="4297411" y="633760"/>
                </a:cubicBezTo>
                <a:cubicBezTo>
                  <a:pt x="4285009" y="636240"/>
                  <a:pt x="4276328" y="632519"/>
                  <a:pt x="4271367" y="622598"/>
                </a:cubicBezTo>
                <a:cubicBezTo>
                  <a:pt x="4271367" y="617637"/>
                  <a:pt x="4271367" y="613916"/>
                  <a:pt x="4271367" y="611436"/>
                </a:cubicBezTo>
                <a:cubicBezTo>
                  <a:pt x="4271367" y="608956"/>
                  <a:pt x="4273847" y="607715"/>
                  <a:pt x="4278808" y="607715"/>
                </a:cubicBezTo>
                <a:cubicBezTo>
                  <a:pt x="4283769" y="607715"/>
                  <a:pt x="4286249" y="610195"/>
                  <a:pt x="4286249" y="615157"/>
                </a:cubicBezTo>
                <a:lnTo>
                  <a:pt x="4301132" y="615157"/>
                </a:lnTo>
                <a:cubicBezTo>
                  <a:pt x="4311054" y="610195"/>
                  <a:pt x="4318495" y="605235"/>
                  <a:pt x="4323456" y="600274"/>
                </a:cubicBezTo>
                <a:lnTo>
                  <a:pt x="4316015" y="585391"/>
                </a:lnTo>
                <a:cubicBezTo>
                  <a:pt x="4316015" y="585391"/>
                  <a:pt x="4314774" y="584150"/>
                  <a:pt x="4312294" y="581670"/>
                </a:cubicBezTo>
                <a:cubicBezTo>
                  <a:pt x="4309814" y="579190"/>
                  <a:pt x="4308574" y="577950"/>
                  <a:pt x="4308574" y="577950"/>
                </a:cubicBezTo>
                <a:lnTo>
                  <a:pt x="4286249" y="570508"/>
                </a:lnTo>
                <a:cubicBezTo>
                  <a:pt x="4286249" y="565547"/>
                  <a:pt x="4288729" y="564307"/>
                  <a:pt x="4293691" y="566787"/>
                </a:cubicBezTo>
                <a:cubicBezTo>
                  <a:pt x="4298652" y="569268"/>
                  <a:pt x="4306093" y="570508"/>
                  <a:pt x="4316015" y="570508"/>
                </a:cubicBezTo>
                <a:lnTo>
                  <a:pt x="4368105" y="585391"/>
                </a:lnTo>
                <a:cubicBezTo>
                  <a:pt x="4358183" y="575469"/>
                  <a:pt x="4358183" y="565547"/>
                  <a:pt x="4368105" y="555625"/>
                </a:cubicBezTo>
                <a:cubicBezTo>
                  <a:pt x="4373066" y="550664"/>
                  <a:pt x="4380508" y="553145"/>
                  <a:pt x="4390429" y="563067"/>
                </a:cubicBezTo>
                <a:cubicBezTo>
                  <a:pt x="4395390" y="572988"/>
                  <a:pt x="4397870" y="577950"/>
                  <a:pt x="4397870" y="577950"/>
                </a:cubicBezTo>
                <a:cubicBezTo>
                  <a:pt x="4392909" y="577950"/>
                  <a:pt x="4392909" y="579190"/>
                  <a:pt x="4397870" y="581670"/>
                </a:cubicBezTo>
                <a:cubicBezTo>
                  <a:pt x="4402832" y="584150"/>
                  <a:pt x="4402832" y="586632"/>
                  <a:pt x="4397870" y="589112"/>
                </a:cubicBezTo>
                <a:cubicBezTo>
                  <a:pt x="4392909" y="591592"/>
                  <a:pt x="4392909" y="594073"/>
                  <a:pt x="4397870" y="596553"/>
                </a:cubicBezTo>
                <a:cubicBezTo>
                  <a:pt x="4402832" y="599033"/>
                  <a:pt x="4402832" y="602754"/>
                  <a:pt x="4397870" y="607715"/>
                </a:cubicBezTo>
                <a:lnTo>
                  <a:pt x="4397870" y="630039"/>
                </a:lnTo>
                <a:cubicBezTo>
                  <a:pt x="4392909" y="644922"/>
                  <a:pt x="4389188" y="652364"/>
                  <a:pt x="4386708" y="652364"/>
                </a:cubicBezTo>
                <a:cubicBezTo>
                  <a:pt x="4384228" y="652364"/>
                  <a:pt x="4382988" y="649884"/>
                  <a:pt x="4382988" y="644922"/>
                </a:cubicBezTo>
                <a:cubicBezTo>
                  <a:pt x="4382988" y="639961"/>
                  <a:pt x="4382988" y="630039"/>
                  <a:pt x="4382988" y="615157"/>
                </a:cubicBezTo>
                <a:cubicBezTo>
                  <a:pt x="4378026" y="605235"/>
                  <a:pt x="4375546" y="599033"/>
                  <a:pt x="4375546" y="596553"/>
                </a:cubicBezTo>
                <a:cubicBezTo>
                  <a:pt x="4375546" y="594073"/>
                  <a:pt x="4370585" y="592832"/>
                  <a:pt x="4360663" y="592832"/>
                </a:cubicBezTo>
                <a:cubicBezTo>
                  <a:pt x="4350742" y="592832"/>
                  <a:pt x="4345781" y="595312"/>
                  <a:pt x="4345781" y="600274"/>
                </a:cubicBezTo>
                <a:lnTo>
                  <a:pt x="4338339" y="607715"/>
                </a:lnTo>
                <a:lnTo>
                  <a:pt x="4323456" y="615157"/>
                </a:lnTo>
                <a:lnTo>
                  <a:pt x="4338339" y="615157"/>
                </a:lnTo>
                <a:cubicBezTo>
                  <a:pt x="4343301" y="620118"/>
                  <a:pt x="4350742" y="625078"/>
                  <a:pt x="4360663" y="630039"/>
                </a:cubicBezTo>
                <a:lnTo>
                  <a:pt x="4375546" y="644922"/>
                </a:lnTo>
                <a:lnTo>
                  <a:pt x="4353222" y="637481"/>
                </a:lnTo>
                <a:lnTo>
                  <a:pt x="4345781" y="652364"/>
                </a:lnTo>
                <a:cubicBezTo>
                  <a:pt x="4355702" y="652364"/>
                  <a:pt x="4360663" y="654844"/>
                  <a:pt x="4360663" y="659805"/>
                </a:cubicBezTo>
                <a:cubicBezTo>
                  <a:pt x="4355702" y="664766"/>
                  <a:pt x="4355702" y="667246"/>
                  <a:pt x="4360663" y="667246"/>
                </a:cubicBezTo>
                <a:lnTo>
                  <a:pt x="4368105" y="674688"/>
                </a:lnTo>
                <a:cubicBezTo>
                  <a:pt x="4368105" y="684609"/>
                  <a:pt x="4370585" y="692051"/>
                  <a:pt x="4375546" y="697012"/>
                </a:cubicBezTo>
                <a:cubicBezTo>
                  <a:pt x="4375546" y="701973"/>
                  <a:pt x="4373066" y="704453"/>
                  <a:pt x="4368105" y="704453"/>
                </a:cubicBezTo>
                <a:cubicBezTo>
                  <a:pt x="4363144" y="704453"/>
                  <a:pt x="4360663" y="705694"/>
                  <a:pt x="4360663" y="708174"/>
                </a:cubicBezTo>
                <a:cubicBezTo>
                  <a:pt x="4360663" y="710654"/>
                  <a:pt x="4365625" y="716856"/>
                  <a:pt x="4375546" y="726778"/>
                </a:cubicBezTo>
                <a:cubicBezTo>
                  <a:pt x="4385468" y="741660"/>
                  <a:pt x="4390429" y="749102"/>
                  <a:pt x="4390429" y="749102"/>
                </a:cubicBezTo>
                <a:cubicBezTo>
                  <a:pt x="4390429" y="754063"/>
                  <a:pt x="4391670" y="757784"/>
                  <a:pt x="4394150" y="760264"/>
                </a:cubicBezTo>
                <a:cubicBezTo>
                  <a:pt x="4396630" y="762744"/>
                  <a:pt x="4400351" y="763985"/>
                  <a:pt x="4405312" y="763985"/>
                </a:cubicBezTo>
                <a:cubicBezTo>
                  <a:pt x="4410273" y="763985"/>
                  <a:pt x="4416474" y="768946"/>
                  <a:pt x="4423915" y="778868"/>
                </a:cubicBezTo>
                <a:cubicBezTo>
                  <a:pt x="4431357" y="788789"/>
                  <a:pt x="4435077" y="796230"/>
                  <a:pt x="4435077" y="801192"/>
                </a:cubicBezTo>
                <a:cubicBezTo>
                  <a:pt x="4435077" y="801192"/>
                  <a:pt x="4435077" y="802432"/>
                  <a:pt x="4435077" y="804912"/>
                </a:cubicBezTo>
                <a:cubicBezTo>
                  <a:pt x="4435077" y="807393"/>
                  <a:pt x="4437558" y="811113"/>
                  <a:pt x="4442519" y="816075"/>
                </a:cubicBezTo>
                <a:cubicBezTo>
                  <a:pt x="4447480" y="821036"/>
                  <a:pt x="4447480" y="823516"/>
                  <a:pt x="4442519" y="823516"/>
                </a:cubicBezTo>
                <a:lnTo>
                  <a:pt x="4435077" y="853282"/>
                </a:lnTo>
                <a:lnTo>
                  <a:pt x="4442519" y="860723"/>
                </a:lnTo>
                <a:cubicBezTo>
                  <a:pt x="4442519" y="860723"/>
                  <a:pt x="4444999" y="861964"/>
                  <a:pt x="4449960" y="864444"/>
                </a:cubicBezTo>
                <a:cubicBezTo>
                  <a:pt x="4454922" y="866924"/>
                  <a:pt x="4458642" y="868164"/>
                  <a:pt x="4461122" y="868164"/>
                </a:cubicBezTo>
                <a:cubicBezTo>
                  <a:pt x="4463602" y="868164"/>
                  <a:pt x="4467323" y="869405"/>
                  <a:pt x="4472285" y="871885"/>
                </a:cubicBezTo>
                <a:cubicBezTo>
                  <a:pt x="4477246" y="874365"/>
                  <a:pt x="4482206" y="875606"/>
                  <a:pt x="4487167" y="875606"/>
                </a:cubicBezTo>
                <a:cubicBezTo>
                  <a:pt x="4492129" y="875606"/>
                  <a:pt x="4494609" y="875606"/>
                  <a:pt x="4494609" y="875606"/>
                </a:cubicBezTo>
                <a:cubicBezTo>
                  <a:pt x="4494609" y="870644"/>
                  <a:pt x="4484687" y="865684"/>
                  <a:pt x="4464843" y="860723"/>
                </a:cubicBezTo>
                <a:cubicBezTo>
                  <a:pt x="4459882" y="855762"/>
                  <a:pt x="4454922" y="852041"/>
                  <a:pt x="4449960" y="849561"/>
                </a:cubicBezTo>
                <a:cubicBezTo>
                  <a:pt x="4444999" y="847081"/>
                  <a:pt x="4442519" y="845840"/>
                  <a:pt x="4442519" y="845840"/>
                </a:cubicBezTo>
                <a:lnTo>
                  <a:pt x="4472285" y="845840"/>
                </a:lnTo>
                <a:cubicBezTo>
                  <a:pt x="4472285" y="850801"/>
                  <a:pt x="4474765" y="853282"/>
                  <a:pt x="4479726" y="853282"/>
                </a:cubicBezTo>
                <a:cubicBezTo>
                  <a:pt x="4484687" y="853282"/>
                  <a:pt x="4490888" y="857002"/>
                  <a:pt x="4498329" y="864444"/>
                </a:cubicBezTo>
                <a:cubicBezTo>
                  <a:pt x="4505771" y="871885"/>
                  <a:pt x="4511972" y="875606"/>
                  <a:pt x="4516933" y="875606"/>
                </a:cubicBezTo>
                <a:cubicBezTo>
                  <a:pt x="4521894" y="875606"/>
                  <a:pt x="4524374" y="875606"/>
                  <a:pt x="4524374" y="875606"/>
                </a:cubicBezTo>
                <a:cubicBezTo>
                  <a:pt x="4524374" y="875606"/>
                  <a:pt x="4524374" y="878086"/>
                  <a:pt x="4524374" y="883047"/>
                </a:cubicBezTo>
                <a:lnTo>
                  <a:pt x="4525770" y="883047"/>
                </a:lnTo>
                <a:cubicBezTo>
                  <a:pt x="4527320" y="883047"/>
                  <a:pt x="4529336" y="883047"/>
                  <a:pt x="4531816" y="883047"/>
                </a:cubicBezTo>
                <a:cubicBezTo>
                  <a:pt x="4541737" y="883047"/>
                  <a:pt x="4546699" y="881807"/>
                  <a:pt x="4546699" y="879326"/>
                </a:cubicBezTo>
                <a:cubicBezTo>
                  <a:pt x="4546699" y="876846"/>
                  <a:pt x="4544218" y="875606"/>
                  <a:pt x="4539257" y="875606"/>
                </a:cubicBezTo>
                <a:cubicBezTo>
                  <a:pt x="4534296" y="875606"/>
                  <a:pt x="4529336" y="871885"/>
                  <a:pt x="4524374" y="864444"/>
                </a:cubicBezTo>
                <a:cubicBezTo>
                  <a:pt x="4519413" y="857002"/>
                  <a:pt x="4514453" y="850801"/>
                  <a:pt x="4509492" y="845840"/>
                </a:cubicBezTo>
                <a:lnTo>
                  <a:pt x="4524374" y="838399"/>
                </a:lnTo>
                <a:cubicBezTo>
                  <a:pt x="4534296" y="838399"/>
                  <a:pt x="4539257" y="833437"/>
                  <a:pt x="4539257" y="823516"/>
                </a:cubicBezTo>
                <a:lnTo>
                  <a:pt x="4539257" y="801192"/>
                </a:lnTo>
                <a:cubicBezTo>
                  <a:pt x="4539257" y="796230"/>
                  <a:pt x="4541737" y="793750"/>
                  <a:pt x="4546699" y="793750"/>
                </a:cubicBezTo>
                <a:lnTo>
                  <a:pt x="4569023" y="830957"/>
                </a:lnTo>
                <a:cubicBezTo>
                  <a:pt x="4569023" y="835919"/>
                  <a:pt x="4580185" y="838399"/>
                  <a:pt x="4602509" y="838399"/>
                </a:cubicBezTo>
                <a:cubicBezTo>
                  <a:pt x="4624833" y="838399"/>
                  <a:pt x="4635995" y="838399"/>
                  <a:pt x="4635995" y="838399"/>
                </a:cubicBezTo>
                <a:cubicBezTo>
                  <a:pt x="4635995" y="838399"/>
                  <a:pt x="4637236" y="839639"/>
                  <a:pt x="4639716" y="842119"/>
                </a:cubicBezTo>
                <a:cubicBezTo>
                  <a:pt x="4642196" y="844600"/>
                  <a:pt x="4645917" y="843360"/>
                  <a:pt x="4650878" y="838399"/>
                </a:cubicBezTo>
                <a:cubicBezTo>
                  <a:pt x="4655840" y="838399"/>
                  <a:pt x="4659560" y="839639"/>
                  <a:pt x="4662040" y="842119"/>
                </a:cubicBezTo>
                <a:cubicBezTo>
                  <a:pt x="4664520" y="844600"/>
                  <a:pt x="4674443" y="844600"/>
                  <a:pt x="4691806" y="842119"/>
                </a:cubicBezTo>
                <a:cubicBezTo>
                  <a:pt x="4709169" y="839639"/>
                  <a:pt x="4717851" y="838399"/>
                  <a:pt x="4717851" y="838399"/>
                </a:cubicBezTo>
                <a:cubicBezTo>
                  <a:pt x="4722812" y="833437"/>
                  <a:pt x="4725292" y="830957"/>
                  <a:pt x="4725292" y="830957"/>
                </a:cubicBezTo>
                <a:cubicBezTo>
                  <a:pt x="4725292" y="830957"/>
                  <a:pt x="4727772" y="830957"/>
                  <a:pt x="4732734" y="830957"/>
                </a:cubicBezTo>
                <a:lnTo>
                  <a:pt x="4732734" y="838399"/>
                </a:lnTo>
                <a:cubicBezTo>
                  <a:pt x="4727772" y="838399"/>
                  <a:pt x="4725292" y="840879"/>
                  <a:pt x="4725292" y="845840"/>
                </a:cubicBezTo>
                <a:cubicBezTo>
                  <a:pt x="4725292" y="850801"/>
                  <a:pt x="4722812" y="853282"/>
                  <a:pt x="4717851" y="853282"/>
                </a:cubicBezTo>
                <a:cubicBezTo>
                  <a:pt x="4712890" y="853282"/>
                  <a:pt x="4709169" y="853282"/>
                  <a:pt x="4706689" y="853282"/>
                </a:cubicBezTo>
                <a:cubicBezTo>
                  <a:pt x="4704209" y="853282"/>
                  <a:pt x="4702968" y="855762"/>
                  <a:pt x="4702968" y="860723"/>
                </a:cubicBezTo>
                <a:cubicBezTo>
                  <a:pt x="4702968" y="865684"/>
                  <a:pt x="4698007" y="868164"/>
                  <a:pt x="4688085" y="868164"/>
                </a:cubicBezTo>
                <a:cubicBezTo>
                  <a:pt x="4683124" y="863203"/>
                  <a:pt x="4679403" y="860723"/>
                  <a:pt x="4676923" y="860723"/>
                </a:cubicBezTo>
                <a:cubicBezTo>
                  <a:pt x="4674443" y="860723"/>
                  <a:pt x="4673202" y="860723"/>
                  <a:pt x="4673202" y="860723"/>
                </a:cubicBezTo>
                <a:lnTo>
                  <a:pt x="4635995" y="868164"/>
                </a:lnTo>
                <a:cubicBezTo>
                  <a:pt x="4631034" y="873126"/>
                  <a:pt x="4623593" y="873126"/>
                  <a:pt x="4613671" y="868164"/>
                </a:cubicBezTo>
                <a:cubicBezTo>
                  <a:pt x="4598788" y="868164"/>
                  <a:pt x="4591347" y="870644"/>
                  <a:pt x="4591347" y="875606"/>
                </a:cubicBezTo>
                <a:cubicBezTo>
                  <a:pt x="4591347" y="880567"/>
                  <a:pt x="4588867" y="883047"/>
                  <a:pt x="4583906" y="883047"/>
                </a:cubicBezTo>
                <a:cubicBezTo>
                  <a:pt x="4578944" y="888009"/>
                  <a:pt x="4576464" y="892969"/>
                  <a:pt x="4576464" y="897930"/>
                </a:cubicBezTo>
                <a:cubicBezTo>
                  <a:pt x="4576464" y="907851"/>
                  <a:pt x="4573984" y="912813"/>
                  <a:pt x="4569023" y="912813"/>
                </a:cubicBezTo>
                <a:cubicBezTo>
                  <a:pt x="4573984" y="917774"/>
                  <a:pt x="4576464" y="922734"/>
                  <a:pt x="4576464" y="927696"/>
                </a:cubicBezTo>
                <a:lnTo>
                  <a:pt x="4583906" y="935137"/>
                </a:lnTo>
                <a:lnTo>
                  <a:pt x="4576464" y="935137"/>
                </a:lnTo>
                <a:cubicBezTo>
                  <a:pt x="4571503" y="935137"/>
                  <a:pt x="4566543" y="935137"/>
                  <a:pt x="4561581" y="935137"/>
                </a:cubicBezTo>
                <a:cubicBezTo>
                  <a:pt x="4561581" y="940098"/>
                  <a:pt x="4559101" y="941338"/>
                  <a:pt x="4554140" y="938858"/>
                </a:cubicBezTo>
                <a:cubicBezTo>
                  <a:pt x="4549179" y="936378"/>
                  <a:pt x="4549179" y="930176"/>
                  <a:pt x="4554140" y="920254"/>
                </a:cubicBezTo>
                <a:lnTo>
                  <a:pt x="4546699" y="897930"/>
                </a:lnTo>
                <a:cubicBezTo>
                  <a:pt x="4546699" y="892969"/>
                  <a:pt x="4541737" y="895450"/>
                  <a:pt x="4531816" y="905371"/>
                </a:cubicBezTo>
                <a:lnTo>
                  <a:pt x="4531816" y="920254"/>
                </a:lnTo>
                <a:cubicBezTo>
                  <a:pt x="4526854" y="935137"/>
                  <a:pt x="4516933" y="940098"/>
                  <a:pt x="4502050" y="935137"/>
                </a:cubicBezTo>
                <a:cubicBezTo>
                  <a:pt x="4497089" y="935137"/>
                  <a:pt x="4493368" y="935137"/>
                  <a:pt x="4490888" y="935137"/>
                </a:cubicBezTo>
                <a:cubicBezTo>
                  <a:pt x="4488408" y="935137"/>
                  <a:pt x="4487167" y="935137"/>
                  <a:pt x="4487167" y="935137"/>
                </a:cubicBezTo>
                <a:cubicBezTo>
                  <a:pt x="4482206" y="940098"/>
                  <a:pt x="4482206" y="945059"/>
                  <a:pt x="4487167" y="950020"/>
                </a:cubicBezTo>
                <a:lnTo>
                  <a:pt x="4531816" y="950020"/>
                </a:lnTo>
                <a:lnTo>
                  <a:pt x="4583906" y="957461"/>
                </a:lnTo>
                <a:lnTo>
                  <a:pt x="4613671" y="964903"/>
                </a:lnTo>
                <a:cubicBezTo>
                  <a:pt x="4613671" y="964903"/>
                  <a:pt x="4613671" y="963662"/>
                  <a:pt x="4613671" y="961182"/>
                </a:cubicBezTo>
                <a:cubicBezTo>
                  <a:pt x="4613671" y="958702"/>
                  <a:pt x="4611191" y="957461"/>
                  <a:pt x="4606230" y="957461"/>
                </a:cubicBezTo>
                <a:lnTo>
                  <a:pt x="4591347" y="912813"/>
                </a:lnTo>
                <a:cubicBezTo>
                  <a:pt x="4591347" y="907851"/>
                  <a:pt x="4595068" y="905371"/>
                  <a:pt x="4602509" y="905371"/>
                </a:cubicBezTo>
                <a:cubicBezTo>
                  <a:pt x="4609951" y="905371"/>
                  <a:pt x="4613671" y="907851"/>
                  <a:pt x="4613671" y="912813"/>
                </a:cubicBezTo>
                <a:cubicBezTo>
                  <a:pt x="4613671" y="907851"/>
                  <a:pt x="4613671" y="905371"/>
                  <a:pt x="4613671" y="905371"/>
                </a:cubicBezTo>
                <a:lnTo>
                  <a:pt x="4621113" y="890489"/>
                </a:lnTo>
                <a:cubicBezTo>
                  <a:pt x="4626074" y="890489"/>
                  <a:pt x="4629795" y="890489"/>
                  <a:pt x="4632275" y="890489"/>
                </a:cubicBezTo>
                <a:cubicBezTo>
                  <a:pt x="4634755" y="890489"/>
                  <a:pt x="4635995" y="890489"/>
                  <a:pt x="4635995" y="890489"/>
                </a:cubicBezTo>
                <a:cubicBezTo>
                  <a:pt x="4640957" y="885527"/>
                  <a:pt x="4645917" y="883047"/>
                  <a:pt x="4650878" y="883047"/>
                </a:cubicBezTo>
                <a:lnTo>
                  <a:pt x="4658320" y="890489"/>
                </a:lnTo>
                <a:cubicBezTo>
                  <a:pt x="4653358" y="890489"/>
                  <a:pt x="4652119" y="891729"/>
                  <a:pt x="4654599" y="894209"/>
                </a:cubicBezTo>
                <a:cubicBezTo>
                  <a:pt x="4657079" y="896689"/>
                  <a:pt x="4658320" y="900410"/>
                  <a:pt x="4658320" y="905371"/>
                </a:cubicBezTo>
                <a:lnTo>
                  <a:pt x="4643437" y="912813"/>
                </a:lnTo>
                <a:cubicBezTo>
                  <a:pt x="4638476" y="917774"/>
                  <a:pt x="4635995" y="920254"/>
                  <a:pt x="4635995" y="920254"/>
                </a:cubicBezTo>
                <a:cubicBezTo>
                  <a:pt x="4635995" y="920254"/>
                  <a:pt x="4638476" y="920254"/>
                  <a:pt x="4643437" y="920254"/>
                </a:cubicBezTo>
                <a:cubicBezTo>
                  <a:pt x="4653358" y="925216"/>
                  <a:pt x="4660800" y="930176"/>
                  <a:pt x="4665761" y="935137"/>
                </a:cubicBezTo>
                <a:cubicBezTo>
                  <a:pt x="4670722" y="940098"/>
                  <a:pt x="4675683" y="942578"/>
                  <a:pt x="4680644" y="942578"/>
                </a:cubicBezTo>
                <a:lnTo>
                  <a:pt x="4688085" y="942578"/>
                </a:lnTo>
                <a:lnTo>
                  <a:pt x="4688085" y="957461"/>
                </a:lnTo>
                <a:cubicBezTo>
                  <a:pt x="4698007" y="962423"/>
                  <a:pt x="4701727" y="964903"/>
                  <a:pt x="4699247" y="964903"/>
                </a:cubicBezTo>
                <a:cubicBezTo>
                  <a:pt x="4696767" y="964903"/>
                  <a:pt x="4688085" y="964903"/>
                  <a:pt x="4673202" y="964903"/>
                </a:cubicBezTo>
                <a:cubicBezTo>
                  <a:pt x="4668241" y="964903"/>
                  <a:pt x="4665761" y="968623"/>
                  <a:pt x="4665761" y="976065"/>
                </a:cubicBezTo>
                <a:cubicBezTo>
                  <a:pt x="4665761" y="983506"/>
                  <a:pt x="4668241" y="988468"/>
                  <a:pt x="4673202" y="990948"/>
                </a:cubicBezTo>
                <a:cubicBezTo>
                  <a:pt x="4678164" y="993428"/>
                  <a:pt x="4678164" y="997148"/>
                  <a:pt x="4673202" y="1002110"/>
                </a:cubicBezTo>
                <a:cubicBezTo>
                  <a:pt x="4668241" y="1007071"/>
                  <a:pt x="4668241" y="1012031"/>
                  <a:pt x="4673202" y="1016993"/>
                </a:cubicBezTo>
                <a:cubicBezTo>
                  <a:pt x="4688085" y="1016993"/>
                  <a:pt x="4688085" y="1021954"/>
                  <a:pt x="4673202" y="1031875"/>
                </a:cubicBezTo>
                <a:cubicBezTo>
                  <a:pt x="4668241" y="1036837"/>
                  <a:pt x="4670722" y="1040557"/>
                  <a:pt x="4680644" y="1043037"/>
                </a:cubicBezTo>
                <a:cubicBezTo>
                  <a:pt x="4690565" y="1045518"/>
                  <a:pt x="4696767" y="1045518"/>
                  <a:pt x="4699247" y="1043037"/>
                </a:cubicBezTo>
                <a:cubicBezTo>
                  <a:pt x="4701727" y="1040557"/>
                  <a:pt x="4702968" y="1039317"/>
                  <a:pt x="4702968" y="1039317"/>
                </a:cubicBezTo>
                <a:lnTo>
                  <a:pt x="4702968" y="1031875"/>
                </a:lnTo>
                <a:lnTo>
                  <a:pt x="4710410" y="1024434"/>
                </a:lnTo>
                <a:lnTo>
                  <a:pt x="4702968" y="1009551"/>
                </a:lnTo>
                <a:cubicBezTo>
                  <a:pt x="4698007" y="1004590"/>
                  <a:pt x="4695527" y="997148"/>
                  <a:pt x="4695527" y="987227"/>
                </a:cubicBezTo>
                <a:cubicBezTo>
                  <a:pt x="4695527" y="982266"/>
                  <a:pt x="4696767" y="978545"/>
                  <a:pt x="4699247" y="976065"/>
                </a:cubicBezTo>
                <a:cubicBezTo>
                  <a:pt x="4701727" y="973585"/>
                  <a:pt x="4705448" y="972344"/>
                  <a:pt x="4710410" y="972344"/>
                </a:cubicBezTo>
                <a:cubicBezTo>
                  <a:pt x="4720331" y="972344"/>
                  <a:pt x="4725292" y="974824"/>
                  <a:pt x="4725292" y="979785"/>
                </a:cubicBezTo>
                <a:lnTo>
                  <a:pt x="4755058" y="994668"/>
                </a:lnTo>
                <a:lnTo>
                  <a:pt x="4777382" y="1009551"/>
                </a:lnTo>
                <a:cubicBezTo>
                  <a:pt x="4787304" y="1019473"/>
                  <a:pt x="4791024" y="1025675"/>
                  <a:pt x="4788544" y="1028155"/>
                </a:cubicBezTo>
                <a:cubicBezTo>
                  <a:pt x="4786064" y="1030635"/>
                  <a:pt x="4779862" y="1031875"/>
                  <a:pt x="4769941" y="1031875"/>
                </a:cubicBezTo>
                <a:cubicBezTo>
                  <a:pt x="4764979" y="1031875"/>
                  <a:pt x="4762499" y="1030635"/>
                  <a:pt x="4762499" y="1028155"/>
                </a:cubicBezTo>
                <a:cubicBezTo>
                  <a:pt x="4762499" y="1025675"/>
                  <a:pt x="4762499" y="1021954"/>
                  <a:pt x="4762499" y="1016993"/>
                </a:cubicBezTo>
                <a:lnTo>
                  <a:pt x="4747617" y="1002110"/>
                </a:lnTo>
                <a:lnTo>
                  <a:pt x="4732734" y="1009551"/>
                </a:lnTo>
                <a:cubicBezTo>
                  <a:pt x="4732734" y="1009551"/>
                  <a:pt x="4733974" y="1012031"/>
                  <a:pt x="4736454" y="1016993"/>
                </a:cubicBezTo>
                <a:cubicBezTo>
                  <a:pt x="4738935" y="1021954"/>
                  <a:pt x="4740175" y="1024434"/>
                  <a:pt x="4740175" y="1024434"/>
                </a:cubicBezTo>
                <a:cubicBezTo>
                  <a:pt x="4745136" y="1024434"/>
                  <a:pt x="4747617" y="1026914"/>
                  <a:pt x="4747617" y="1031875"/>
                </a:cubicBezTo>
                <a:cubicBezTo>
                  <a:pt x="4747617" y="1036837"/>
                  <a:pt x="4752578" y="1043037"/>
                  <a:pt x="4762499" y="1050479"/>
                </a:cubicBezTo>
                <a:cubicBezTo>
                  <a:pt x="4772421" y="1057920"/>
                  <a:pt x="4784824" y="1065362"/>
                  <a:pt x="4799706" y="1072803"/>
                </a:cubicBezTo>
                <a:cubicBezTo>
                  <a:pt x="4814589" y="1080244"/>
                  <a:pt x="4822031" y="1081485"/>
                  <a:pt x="4822031" y="1076524"/>
                </a:cubicBezTo>
                <a:cubicBezTo>
                  <a:pt x="4826992" y="1076524"/>
                  <a:pt x="4829472" y="1074044"/>
                  <a:pt x="4829472" y="1069082"/>
                </a:cubicBezTo>
                <a:cubicBezTo>
                  <a:pt x="4829472" y="1059161"/>
                  <a:pt x="4834433" y="1059161"/>
                  <a:pt x="4844355" y="1069082"/>
                </a:cubicBezTo>
                <a:cubicBezTo>
                  <a:pt x="4849316" y="1069082"/>
                  <a:pt x="4849316" y="1071562"/>
                  <a:pt x="4844355" y="1076524"/>
                </a:cubicBezTo>
                <a:cubicBezTo>
                  <a:pt x="4839394" y="1076524"/>
                  <a:pt x="4836913" y="1079004"/>
                  <a:pt x="4836913" y="1083965"/>
                </a:cubicBezTo>
                <a:cubicBezTo>
                  <a:pt x="4836913" y="1088926"/>
                  <a:pt x="4836913" y="1091407"/>
                  <a:pt x="4836913" y="1091407"/>
                </a:cubicBezTo>
                <a:cubicBezTo>
                  <a:pt x="4841875" y="1101328"/>
                  <a:pt x="4841875" y="1103809"/>
                  <a:pt x="4836913" y="1098848"/>
                </a:cubicBezTo>
                <a:cubicBezTo>
                  <a:pt x="4831952" y="1093887"/>
                  <a:pt x="4826992" y="1091407"/>
                  <a:pt x="4822031" y="1091407"/>
                </a:cubicBezTo>
                <a:cubicBezTo>
                  <a:pt x="4817069" y="1091407"/>
                  <a:pt x="4809628" y="1088926"/>
                  <a:pt x="4799706" y="1083965"/>
                </a:cubicBezTo>
                <a:cubicBezTo>
                  <a:pt x="4794745" y="1083965"/>
                  <a:pt x="4789785" y="1082725"/>
                  <a:pt x="4784824" y="1080244"/>
                </a:cubicBezTo>
                <a:cubicBezTo>
                  <a:pt x="4779862" y="1077764"/>
                  <a:pt x="4774902" y="1076524"/>
                  <a:pt x="4769941" y="1076524"/>
                </a:cubicBezTo>
                <a:cubicBezTo>
                  <a:pt x="4764979" y="1071562"/>
                  <a:pt x="4757538" y="1064121"/>
                  <a:pt x="4747617" y="1054200"/>
                </a:cubicBezTo>
                <a:cubicBezTo>
                  <a:pt x="4732734" y="1034355"/>
                  <a:pt x="4725292" y="1031875"/>
                  <a:pt x="4725292" y="1046758"/>
                </a:cubicBezTo>
                <a:cubicBezTo>
                  <a:pt x="4725292" y="1051719"/>
                  <a:pt x="4732734" y="1059161"/>
                  <a:pt x="4747617" y="1069082"/>
                </a:cubicBezTo>
                <a:lnTo>
                  <a:pt x="4777382" y="1091407"/>
                </a:lnTo>
                <a:cubicBezTo>
                  <a:pt x="4772421" y="1091407"/>
                  <a:pt x="4767461" y="1090166"/>
                  <a:pt x="4762499" y="1087686"/>
                </a:cubicBezTo>
                <a:cubicBezTo>
                  <a:pt x="4757538" y="1085206"/>
                  <a:pt x="4751337" y="1082725"/>
                  <a:pt x="4743896" y="1080244"/>
                </a:cubicBezTo>
                <a:cubicBezTo>
                  <a:pt x="4736454" y="1077764"/>
                  <a:pt x="4725292" y="1071562"/>
                  <a:pt x="4710410" y="1061641"/>
                </a:cubicBezTo>
                <a:cubicBezTo>
                  <a:pt x="4705448" y="1061641"/>
                  <a:pt x="4700488" y="1060400"/>
                  <a:pt x="4695527" y="1057920"/>
                </a:cubicBezTo>
                <a:cubicBezTo>
                  <a:pt x="4690565" y="1055440"/>
                  <a:pt x="4685605" y="1054200"/>
                  <a:pt x="4680644" y="1054200"/>
                </a:cubicBezTo>
                <a:lnTo>
                  <a:pt x="4688085" y="1061641"/>
                </a:lnTo>
                <a:cubicBezTo>
                  <a:pt x="4693047" y="1066602"/>
                  <a:pt x="4698007" y="1069082"/>
                  <a:pt x="4702968" y="1069082"/>
                </a:cubicBezTo>
                <a:lnTo>
                  <a:pt x="4702968" y="1076524"/>
                </a:lnTo>
                <a:cubicBezTo>
                  <a:pt x="4698007" y="1081485"/>
                  <a:pt x="4698007" y="1086445"/>
                  <a:pt x="4702968" y="1091407"/>
                </a:cubicBezTo>
                <a:lnTo>
                  <a:pt x="4725292" y="1091407"/>
                </a:lnTo>
                <a:lnTo>
                  <a:pt x="4747617" y="1098848"/>
                </a:lnTo>
                <a:cubicBezTo>
                  <a:pt x="4752578" y="1103809"/>
                  <a:pt x="4755058" y="1106289"/>
                  <a:pt x="4755058" y="1106289"/>
                </a:cubicBezTo>
                <a:lnTo>
                  <a:pt x="4762499" y="1113731"/>
                </a:lnTo>
                <a:cubicBezTo>
                  <a:pt x="4767461" y="1113731"/>
                  <a:pt x="4769941" y="1113731"/>
                  <a:pt x="4769941" y="1113731"/>
                </a:cubicBezTo>
                <a:lnTo>
                  <a:pt x="4777382" y="1113731"/>
                </a:lnTo>
                <a:cubicBezTo>
                  <a:pt x="4782343" y="1118692"/>
                  <a:pt x="4787304" y="1121172"/>
                  <a:pt x="4792265" y="1121172"/>
                </a:cubicBezTo>
                <a:lnTo>
                  <a:pt x="4799706" y="1128614"/>
                </a:lnTo>
                <a:lnTo>
                  <a:pt x="4814589" y="1136055"/>
                </a:lnTo>
                <a:cubicBezTo>
                  <a:pt x="4819551" y="1136055"/>
                  <a:pt x="4824511" y="1136055"/>
                  <a:pt x="4829472" y="1136055"/>
                </a:cubicBezTo>
                <a:cubicBezTo>
                  <a:pt x="4831953" y="1136055"/>
                  <a:pt x="4833813" y="1136675"/>
                  <a:pt x="4835053" y="1137915"/>
                </a:cubicBezTo>
                <a:lnTo>
                  <a:pt x="4836665" y="1142752"/>
                </a:lnTo>
                <a:lnTo>
                  <a:pt x="4835983" y="1142566"/>
                </a:lnTo>
                <a:cubicBezTo>
                  <a:pt x="4832883" y="1141946"/>
                  <a:pt x="4826991" y="1141016"/>
                  <a:pt x="4818310" y="1139776"/>
                </a:cubicBezTo>
                <a:cubicBezTo>
                  <a:pt x="4800947" y="1137296"/>
                  <a:pt x="4792265" y="1138535"/>
                  <a:pt x="4792265" y="1143496"/>
                </a:cubicBezTo>
                <a:lnTo>
                  <a:pt x="4777382" y="1150938"/>
                </a:lnTo>
                <a:cubicBezTo>
                  <a:pt x="4772421" y="1150938"/>
                  <a:pt x="4769941" y="1149697"/>
                  <a:pt x="4769941" y="1147217"/>
                </a:cubicBezTo>
                <a:cubicBezTo>
                  <a:pt x="4769941" y="1144737"/>
                  <a:pt x="4764979" y="1143496"/>
                  <a:pt x="4755058" y="1143496"/>
                </a:cubicBezTo>
                <a:cubicBezTo>
                  <a:pt x="4750097" y="1143496"/>
                  <a:pt x="4745136" y="1144737"/>
                  <a:pt x="4740175" y="1147217"/>
                </a:cubicBezTo>
                <a:cubicBezTo>
                  <a:pt x="4735214" y="1149697"/>
                  <a:pt x="4732734" y="1150938"/>
                  <a:pt x="4732734" y="1150938"/>
                </a:cubicBezTo>
                <a:cubicBezTo>
                  <a:pt x="4732734" y="1160859"/>
                  <a:pt x="4742655" y="1163341"/>
                  <a:pt x="4762499" y="1158379"/>
                </a:cubicBezTo>
                <a:cubicBezTo>
                  <a:pt x="4772421" y="1158379"/>
                  <a:pt x="4779862" y="1160859"/>
                  <a:pt x="4784824" y="1165821"/>
                </a:cubicBezTo>
                <a:cubicBezTo>
                  <a:pt x="4789785" y="1170782"/>
                  <a:pt x="4794745" y="1173262"/>
                  <a:pt x="4799706" y="1173262"/>
                </a:cubicBezTo>
                <a:lnTo>
                  <a:pt x="4814589" y="1188145"/>
                </a:lnTo>
                <a:cubicBezTo>
                  <a:pt x="4819551" y="1198066"/>
                  <a:pt x="4824511" y="1200548"/>
                  <a:pt x="4829472" y="1195586"/>
                </a:cubicBezTo>
                <a:cubicBezTo>
                  <a:pt x="4844355" y="1190625"/>
                  <a:pt x="4871640" y="1198066"/>
                  <a:pt x="4911327" y="1217910"/>
                </a:cubicBezTo>
                <a:cubicBezTo>
                  <a:pt x="4921249" y="1222872"/>
                  <a:pt x="4933652" y="1227832"/>
                  <a:pt x="4948535" y="1232793"/>
                </a:cubicBezTo>
                <a:lnTo>
                  <a:pt x="4978300" y="1247676"/>
                </a:lnTo>
                <a:lnTo>
                  <a:pt x="4926210" y="1232793"/>
                </a:lnTo>
                <a:cubicBezTo>
                  <a:pt x="4921249" y="1232793"/>
                  <a:pt x="4916289" y="1231553"/>
                  <a:pt x="4911327" y="1229073"/>
                </a:cubicBezTo>
                <a:cubicBezTo>
                  <a:pt x="4906366" y="1226593"/>
                  <a:pt x="4903886" y="1225352"/>
                  <a:pt x="4903886" y="1225352"/>
                </a:cubicBezTo>
                <a:cubicBezTo>
                  <a:pt x="4898925" y="1230313"/>
                  <a:pt x="4891483" y="1231553"/>
                  <a:pt x="4881562" y="1229073"/>
                </a:cubicBezTo>
                <a:cubicBezTo>
                  <a:pt x="4871640" y="1226593"/>
                  <a:pt x="4866679" y="1222872"/>
                  <a:pt x="4866679" y="1217910"/>
                </a:cubicBezTo>
                <a:cubicBezTo>
                  <a:pt x="4866679" y="1207989"/>
                  <a:pt x="4859238" y="1205508"/>
                  <a:pt x="4844355" y="1210469"/>
                </a:cubicBezTo>
                <a:lnTo>
                  <a:pt x="4851796" y="1225352"/>
                </a:lnTo>
                <a:lnTo>
                  <a:pt x="4859238" y="1232793"/>
                </a:lnTo>
                <a:cubicBezTo>
                  <a:pt x="4859238" y="1232793"/>
                  <a:pt x="4866679" y="1235273"/>
                  <a:pt x="4881562" y="1240235"/>
                </a:cubicBezTo>
                <a:cubicBezTo>
                  <a:pt x="4916289" y="1250156"/>
                  <a:pt x="4933652" y="1260079"/>
                  <a:pt x="4933652" y="1270000"/>
                </a:cubicBezTo>
                <a:cubicBezTo>
                  <a:pt x="4938613" y="1274961"/>
                  <a:pt x="4941093" y="1278682"/>
                  <a:pt x="4941093" y="1281162"/>
                </a:cubicBezTo>
                <a:cubicBezTo>
                  <a:pt x="4941093" y="1283643"/>
                  <a:pt x="4943573" y="1284883"/>
                  <a:pt x="4948535" y="1284883"/>
                </a:cubicBezTo>
                <a:cubicBezTo>
                  <a:pt x="4953496" y="1279922"/>
                  <a:pt x="4955976" y="1282403"/>
                  <a:pt x="4955976" y="1292325"/>
                </a:cubicBezTo>
                <a:cubicBezTo>
                  <a:pt x="4960937" y="1307207"/>
                  <a:pt x="4965897" y="1309688"/>
                  <a:pt x="4970859" y="1299766"/>
                </a:cubicBezTo>
                <a:cubicBezTo>
                  <a:pt x="4975820" y="1294805"/>
                  <a:pt x="4979541" y="1294805"/>
                  <a:pt x="4982021" y="1299766"/>
                </a:cubicBezTo>
                <a:cubicBezTo>
                  <a:pt x="4984501" y="1304727"/>
                  <a:pt x="4988222" y="1307207"/>
                  <a:pt x="4993183" y="1307207"/>
                </a:cubicBezTo>
                <a:cubicBezTo>
                  <a:pt x="4993183" y="1307207"/>
                  <a:pt x="4994424" y="1307207"/>
                  <a:pt x="4996904" y="1307207"/>
                </a:cubicBezTo>
                <a:cubicBezTo>
                  <a:pt x="4999384" y="1307207"/>
                  <a:pt x="5003104" y="1309688"/>
                  <a:pt x="5008066" y="1314649"/>
                </a:cubicBezTo>
                <a:cubicBezTo>
                  <a:pt x="5013027" y="1319610"/>
                  <a:pt x="5017987" y="1319610"/>
                  <a:pt x="5022949" y="1314649"/>
                </a:cubicBezTo>
                <a:cubicBezTo>
                  <a:pt x="5022949" y="1314649"/>
                  <a:pt x="5025429" y="1312168"/>
                  <a:pt x="5030390" y="1307207"/>
                </a:cubicBezTo>
                <a:cubicBezTo>
                  <a:pt x="5030390" y="1302246"/>
                  <a:pt x="5027910" y="1299766"/>
                  <a:pt x="5022949" y="1299766"/>
                </a:cubicBezTo>
                <a:lnTo>
                  <a:pt x="5022949" y="1292325"/>
                </a:lnTo>
                <a:cubicBezTo>
                  <a:pt x="5027910" y="1287364"/>
                  <a:pt x="5030390" y="1284883"/>
                  <a:pt x="5030390" y="1284883"/>
                </a:cubicBezTo>
                <a:cubicBezTo>
                  <a:pt x="5030390" y="1284883"/>
                  <a:pt x="5027910" y="1282403"/>
                  <a:pt x="5022949" y="1277442"/>
                </a:cubicBezTo>
                <a:cubicBezTo>
                  <a:pt x="5017987" y="1277442"/>
                  <a:pt x="5013027" y="1277442"/>
                  <a:pt x="5008066" y="1277442"/>
                </a:cubicBezTo>
                <a:cubicBezTo>
                  <a:pt x="5003104" y="1277442"/>
                  <a:pt x="5003104" y="1274961"/>
                  <a:pt x="5008066" y="1270000"/>
                </a:cubicBezTo>
                <a:cubicBezTo>
                  <a:pt x="5008066" y="1265039"/>
                  <a:pt x="5008066" y="1261319"/>
                  <a:pt x="5008066" y="1258838"/>
                </a:cubicBezTo>
                <a:cubicBezTo>
                  <a:pt x="5008066" y="1256358"/>
                  <a:pt x="5005586" y="1255118"/>
                  <a:pt x="5000624" y="1255118"/>
                </a:cubicBezTo>
                <a:cubicBezTo>
                  <a:pt x="5000624" y="1255118"/>
                  <a:pt x="4999384" y="1251397"/>
                  <a:pt x="4996904" y="1243955"/>
                </a:cubicBezTo>
                <a:cubicBezTo>
                  <a:pt x="4994424" y="1236514"/>
                  <a:pt x="4990703" y="1232793"/>
                  <a:pt x="4985742" y="1232793"/>
                </a:cubicBezTo>
                <a:cubicBezTo>
                  <a:pt x="4980780" y="1232793"/>
                  <a:pt x="4975820" y="1231553"/>
                  <a:pt x="4970859" y="1229073"/>
                </a:cubicBezTo>
                <a:cubicBezTo>
                  <a:pt x="4965897" y="1226593"/>
                  <a:pt x="4960937" y="1225352"/>
                  <a:pt x="4955976" y="1225352"/>
                </a:cubicBezTo>
                <a:lnTo>
                  <a:pt x="4933652" y="1210469"/>
                </a:lnTo>
                <a:cubicBezTo>
                  <a:pt x="4938613" y="1205508"/>
                  <a:pt x="4947294" y="1205508"/>
                  <a:pt x="4959697" y="1210469"/>
                </a:cubicBezTo>
                <a:cubicBezTo>
                  <a:pt x="4972099" y="1215430"/>
                  <a:pt x="4980780" y="1220391"/>
                  <a:pt x="4985742" y="1225352"/>
                </a:cubicBezTo>
                <a:cubicBezTo>
                  <a:pt x="4995663" y="1230313"/>
                  <a:pt x="5005586" y="1234034"/>
                  <a:pt x="5015507" y="1236514"/>
                </a:cubicBezTo>
                <a:cubicBezTo>
                  <a:pt x="5025429" y="1238994"/>
                  <a:pt x="5030390" y="1245196"/>
                  <a:pt x="5030390" y="1255118"/>
                </a:cubicBezTo>
                <a:cubicBezTo>
                  <a:pt x="5030390" y="1260079"/>
                  <a:pt x="5030390" y="1263799"/>
                  <a:pt x="5030390" y="1266280"/>
                </a:cubicBezTo>
                <a:cubicBezTo>
                  <a:pt x="5030390" y="1268760"/>
                  <a:pt x="5035351" y="1274961"/>
                  <a:pt x="5045273" y="1284883"/>
                </a:cubicBezTo>
                <a:cubicBezTo>
                  <a:pt x="5050234" y="1284883"/>
                  <a:pt x="5055194" y="1287364"/>
                  <a:pt x="5060156" y="1292325"/>
                </a:cubicBezTo>
                <a:cubicBezTo>
                  <a:pt x="5065117" y="1297286"/>
                  <a:pt x="5067597" y="1299766"/>
                  <a:pt x="5067597" y="1299766"/>
                </a:cubicBezTo>
                <a:cubicBezTo>
                  <a:pt x="5062636" y="1304727"/>
                  <a:pt x="5057676" y="1307207"/>
                  <a:pt x="5052714" y="1307207"/>
                </a:cubicBezTo>
                <a:cubicBezTo>
                  <a:pt x="5052714" y="1312168"/>
                  <a:pt x="5048994" y="1314649"/>
                  <a:pt x="5041552" y="1314649"/>
                </a:cubicBezTo>
                <a:cubicBezTo>
                  <a:pt x="5034111" y="1314649"/>
                  <a:pt x="5029149" y="1317129"/>
                  <a:pt x="5026669" y="1322090"/>
                </a:cubicBezTo>
                <a:cubicBezTo>
                  <a:pt x="5024189" y="1327051"/>
                  <a:pt x="5027910" y="1332012"/>
                  <a:pt x="5037831" y="1336973"/>
                </a:cubicBezTo>
                <a:cubicBezTo>
                  <a:pt x="5037831" y="1336973"/>
                  <a:pt x="5037831" y="1338213"/>
                  <a:pt x="5037831" y="1340694"/>
                </a:cubicBezTo>
                <a:cubicBezTo>
                  <a:pt x="5037831" y="1343174"/>
                  <a:pt x="5032870" y="1341934"/>
                  <a:pt x="5022949" y="1336973"/>
                </a:cubicBezTo>
                <a:lnTo>
                  <a:pt x="4993183" y="1336973"/>
                </a:lnTo>
                <a:lnTo>
                  <a:pt x="5008066" y="1344415"/>
                </a:lnTo>
                <a:lnTo>
                  <a:pt x="5015507" y="1359297"/>
                </a:lnTo>
                <a:cubicBezTo>
                  <a:pt x="5015507" y="1359297"/>
                  <a:pt x="5017987" y="1359297"/>
                  <a:pt x="5022949" y="1359297"/>
                </a:cubicBezTo>
                <a:cubicBezTo>
                  <a:pt x="5042793" y="1364258"/>
                  <a:pt x="5055194" y="1371700"/>
                  <a:pt x="5060156" y="1381622"/>
                </a:cubicBezTo>
                <a:cubicBezTo>
                  <a:pt x="5060156" y="1381622"/>
                  <a:pt x="5061396" y="1382862"/>
                  <a:pt x="5063876" y="1385342"/>
                </a:cubicBezTo>
                <a:cubicBezTo>
                  <a:pt x="5066356" y="1387823"/>
                  <a:pt x="5070077" y="1389063"/>
                  <a:pt x="5075038" y="1389063"/>
                </a:cubicBezTo>
                <a:lnTo>
                  <a:pt x="5104804" y="1396504"/>
                </a:lnTo>
                <a:cubicBezTo>
                  <a:pt x="5109765" y="1401465"/>
                  <a:pt x="5114726" y="1405186"/>
                  <a:pt x="5119687" y="1407666"/>
                </a:cubicBezTo>
                <a:cubicBezTo>
                  <a:pt x="5124648" y="1410147"/>
                  <a:pt x="5127128" y="1411387"/>
                  <a:pt x="5127128" y="1411387"/>
                </a:cubicBezTo>
                <a:cubicBezTo>
                  <a:pt x="5132090" y="1406426"/>
                  <a:pt x="5137050" y="1406426"/>
                  <a:pt x="5142011" y="1411387"/>
                </a:cubicBezTo>
                <a:cubicBezTo>
                  <a:pt x="5146972" y="1416348"/>
                  <a:pt x="5156894" y="1421309"/>
                  <a:pt x="5171777" y="1426270"/>
                </a:cubicBezTo>
                <a:lnTo>
                  <a:pt x="5194101" y="1433711"/>
                </a:lnTo>
                <a:cubicBezTo>
                  <a:pt x="5199062" y="1438672"/>
                  <a:pt x="5204022" y="1441153"/>
                  <a:pt x="5208984" y="1441153"/>
                </a:cubicBezTo>
                <a:cubicBezTo>
                  <a:pt x="5208984" y="1441153"/>
                  <a:pt x="5211464" y="1441153"/>
                  <a:pt x="5216425" y="1441153"/>
                </a:cubicBezTo>
                <a:cubicBezTo>
                  <a:pt x="5221386" y="1446114"/>
                  <a:pt x="5220146" y="1448594"/>
                  <a:pt x="5212704" y="1448594"/>
                </a:cubicBezTo>
                <a:cubicBezTo>
                  <a:pt x="5205263" y="1448594"/>
                  <a:pt x="5204022" y="1451075"/>
                  <a:pt x="5208984" y="1456036"/>
                </a:cubicBezTo>
                <a:cubicBezTo>
                  <a:pt x="5213945" y="1460997"/>
                  <a:pt x="5218905" y="1460997"/>
                  <a:pt x="5223867" y="1456036"/>
                </a:cubicBezTo>
                <a:lnTo>
                  <a:pt x="5238749" y="1456036"/>
                </a:lnTo>
                <a:cubicBezTo>
                  <a:pt x="5243711" y="1460997"/>
                  <a:pt x="5246191" y="1465957"/>
                  <a:pt x="5246191" y="1470918"/>
                </a:cubicBezTo>
                <a:cubicBezTo>
                  <a:pt x="5251152" y="1475879"/>
                  <a:pt x="5259833" y="1484561"/>
                  <a:pt x="5272236" y="1496963"/>
                </a:cubicBezTo>
                <a:cubicBezTo>
                  <a:pt x="5284638" y="1509366"/>
                  <a:pt x="5293319" y="1513086"/>
                  <a:pt x="5298281" y="1508125"/>
                </a:cubicBezTo>
                <a:cubicBezTo>
                  <a:pt x="5303242" y="1508125"/>
                  <a:pt x="5305722" y="1509366"/>
                  <a:pt x="5305722" y="1511846"/>
                </a:cubicBezTo>
                <a:cubicBezTo>
                  <a:pt x="5305722" y="1514327"/>
                  <a:pt x="5305722" y="1515567"/>
                  <a:pt x="5305722" y="1515567"/>
                </a:cubicBezTo>
                <a:cubicBezTo>
                  <a:pt x="5305722" y="1520528"/>
                  <a:pt x="5306963" y="1524249"/>
                  <a:pt x="5309443" y="1526729"/>
                </a:cubicBezTo>
                <a:cubicBezTo>
                  <a:pt x="5311923" y="1529209"/>
                  <a:pt x="5313163" y="1530450"/>
                  <a:pt x="5313163" y="1530450"/>
                </a:cubicBezTo>
                <a:lnTo>
                  <a:pt x="5313163" y="1545332"/>
                </a:lnTo>
                <a:cubicBezTo>
                  <a:pt x="5313163" y="1570137"/>
                  <a:pt x="5325566" y="1582540"/>
                  <a:pt x="5350370" y="1582540"/>
                </a:cubicBezTo>
                <a:cubicBezTo>
                  <a:pt x="5355332" y="1582540"/>
                  <a:pt x="5357812" y="1587501"/>
                  <a:pt x="5357812" y="1597422"/>
                </a:cubicBezTo>
                <a:cubicBezTo>
                  <a:pt x="5362773" y="1607344"/>
                  <a:pt x="5367733" y="1616026"/>
                  <a:pt x="5372695" y="1623467"/>
                </a:cubicBezTo>
                <a:cubicBezTo>
                  <a:pt x="5377656" y="1630909"/>
                  <a:pt x="5381377" y="1634629"/>
                  <a:pt x="5383857" y="1634629"/>
                </a:cubicBezTo>
                <a:cubicBezTo>
                  <a:pt x="5386337" y="1634629"/>
                  <a:pt x="5387577" y="1637110"/>
                  <a:pt x="5387577" y="1642071"/>
                </a:cubicBezTo>
                <a:lnTo>
                  <a:pt x="5387577" y="1627188"/>
                </a:lnTo>
                <a:cubicBezTo>
                  <a:pt x="5382616" y="1622227"/>
                  <a:pt x="5378895" y="1614786"/>
                  <a:pt x="5376415" y="1604864"/>
                </a:cubicBezTo>
                <a:cubicBezTo>
                  <a:pt x="5373935" y="1594942"/>
                  <a:pt x="5375175" y="1587501"/>
                  <a:pt x="5380136" y="1582540"/>
                </a:cubicBezTo>
                <a:cubicBezTo>
                  <a:pt x="5385097" y="1582540"/>
                  <a:pt x="5387577" y="1582540"/>
                  <a:pt x="5387577" y="1582540"/>
                </a:cubicBezTo>
                <a:cubicBezTo>
                  <a:pt x="5397499" y="1587501"/>
                  <a:pt x="5402460" y="1586260"/>
                  <a:pt x="5402460" y="1578819"/>
                </a:cubicBezTo>
                <a:cubicBezTo>
                  <a:pt x="5402460" y="1571377"/>
                  <a:pt x="5403701" y="1570137"/>
                  <a:pt x="5406181" y="1575098"/>
                </a:cubicBezTo>
                <a:cubicBezTo>
                  <a:pt x="5408661" y="1580059"/>
                  <a:pt x="5409902" y="1585020"/>
                  <a:pt x="5409902" y="1589981"/>
                </a:cubicBezTo>
                <a:cubicBezTo>
                  <a:pt x="5409902" y="1589981"/>
                  <a:pt x="5411142" y="1592461"/>
                  <a:pt x="5413622" y="1597422"/>
                </a:cubicBezTo>
                <a:cubicBezTo>
                  <a:pt x="5416102" y="1602383"/>
                  <a:pt x="5417343" y="1604864"/>
                  <a:pt x="5417343" y="1604864"/>
                </a:cubicBezTo>
                <a:lnTo>
                  <a:pt x="5409902" y="1604864"/>
                </a:lnTo>
                <a:cubicBezTo>
                  <a:pt x="5404940" y="1604864"/>
                  <a:pt x="5402460" y="1604864"/>
                  <a:pt x="5402460" y="1604864"/>
                </a:cubicBezTo>
                <a:cubicBezTo>
                  <a:pt x="5397499" y="1609825"/>
                  <a:pt x="5404940" y="1622227"/>
                  <a:pt x="5424785" y="1642071"/>
                </a:cubicBezTo>
                <a:cubicBezTo>
                  <a:pt x="5439667" y="1656954"/>
                  <a:pt x="5457030" y="1669356"/>
                  <a:pt x="5476874" y="1679278"/>
                </a:cubicBezTo>
                <a:lnTo>
                  <a:pt x="5484316" y="1686719"/>
                </a:lnTo>
                <a:lnTo>
                  <a:pt x="5469433" y="1679278"/>
                </a:lnTo>
                <a:cubicBezTo>
                  <a:pt x="5454550" y="1674317"/>
                  <a:pt x="5447109" y="1674317"/>
                  <a:pt x="5447109" y="1679278"/>
                </a:cubicBezTo>
                <a:cubicBezTo>
                  <a:pt x="5447109" y="1684239"/>
                  <a:pt x="5445868" y="1686719"/>
                  <a:pt x="5443388" y="1686719"/>
                </a:cubicBezTo>
                <a:cubicBezTo>
                  <a:pt x="5440908" y="1686719"/>
                  <a:pt x="5439667" y="1684239"/>
                  <a:pt x="5439667" y="1679278"/>
                </a:cubicBezTo>
                <a:cubicBezTo>
                  <a:pt x="5434706" y="1679278"/>
                  <a:pt x="5432226" y="1676797"/>
                  <a:pt x="5432226" y="1671836"/>
                </a:cubicBezTo>
                <a:cubicBezTo>
                  <a:pt x="5432226" y="1666875"/>
                  <a:pt x="5429746" y="1664395"/>
                  <a:pt x="5424785" y="1664395"/>
                </a:cubicBezTo>
                <a:cubicBezTo>
                  <a:pt x="5419823" y="1674317"/>
                  <a:pt x="5424785" y="1686719"/>
                  <a:pt x="5439667" y="1701602"/>
                </a:cubicBezTo>
                <a:lnTo>
                  <a:pt x="5461992" y="1731368"/>
                </a:lnTo>
                <a:lnTo>
                  <a:pt x="5469433" y="1738809"/>
                </a:lnTo>
                <a:cubicBezTo>
                  <a:pt x="5469433" y="1738809"/>
                  <a:pt x="5470674" y="1740049"/>
                  <a:pt x="5473154" y="1742530"/>
                </a:cubicBezTo>
                <a:cubicBezTo>
                  <a:pt x="5475634" y="1745010"/>
                  <a:pt x="5476874" y="1746250"/>
                  <a:pt x="5476874" y="1746250"/>
                </a:cubicBezTo>
                <a:cubicBezTo>
                  <a:pt x="5471913" y="1771055"/>
                  <a:pt x="5484316" y="1783457"/>
                  <a:pt x="5514081" y="1783457"/>
                </a:cubicBezTo>
                <a:cubicBezTo>
                  <a:pt x="5519043" y="1783457"/>
                  <a:pt x="5521523" y="1785938"/>
                  <a:pt x="5521523" y="1790899"/>
                </a:cubicBezTo>
                <a:cubicBezTo>
                  <a:pt x="5521523" y="1795860"/>
                  <a:pt x="5525244" y="1800821"/>
                  <a:pt x="5532685" y="1805782"/>
                </a:cubicBezTo>
                <a:cubicBezTo>
                  <a:pt x="5540126" y="1810743"/>
                  <a:pt x="5546327" y="1813223"/>
                  <a:pt x="5551288" y="1813223"/>
                </a:cubicBezTo>
                <a:cubicBezTo>
                  <a:pt x="5556250" y="1813223"/>
                  <a:pt x="5558730" y="1813223"/>
                  <a:pt x="5558730" y="1813223"/>
                </a:cubicBezTo>
                <a:cubicBezTo>
                  <a:pt x="5558730" y="1813223"/>
                  <a:pt x="5558730" y="1815703"/>
                  <a:pt x="5558730" y="1820665"/>
                </a:cubicBezTo>
                <a:cubicBezTo>
                  <a:pt x="5558730" y="1825626"/>
                  <a:pt x="5559970" y="1828106"/>
                  <a:pt x="5562451" y="1828106"/>
                </a:cubicBezTo>
                <a:cubicBezTo>
                  <a:pt x="5564931" y="1828106"/>
                  <a:pt x="5568651" y="1833067"/>
                  <a:pt x="5573613" y="1842989"/>
                </a:cubicBezTo>
                <a:lnTo>
                  <a:pt x="5595937" y="1857872"/>
                </a:lnTo>
                <a:cubicBezTo>
                  <a:pt x="5600898" y="1857872"/>
                  <a:pt x="5604619" y="1859112"/>
                  <a:pt x="5607099" y="1861592"/>
                </a:cubicBezTo>
                <a:cubicBezTo>
                  <a:pt x="5609579" y="1864073"/>
                  <a:pt x="5610819" y="1865313"/>
                  <a:pt x="5610819" y="1865313"/>
                </a:cubicBezTo>
                <a:lnTo>
                  <a:pt x="5618261" y="1857872"/>
                </a:lnTo>
                <a:lnTo>
                  <a:pt x="5625702" y="1842989"/>
                </a:lnTo>
                <a:lnTo>
                  <a:pt x="5618261" y="1872754"/>
                </a:lnTo>
                <a:lnTo>
                  <a:pt x="5618261" y="1887637"/>
                </a:lnTo>
                <a:cubicBezTo>
                  <a:pt x="5623222" y="1887637"/>
                  <a:pt x="5628183" y="1887637"/>
                  <a:pt x="5633143" y="1887637"/>
                </a:cubicBezTo>
                <a:cubicBezTo>
                  <a:pt x="5628183" y="1892598"/>
                  <a:pt x="5620741" y="1895079"/>
                  <a:pt x="5610819" y="1895079"/>
                </a:cubicBezTo>
                <a:cubicBezTo>
                  <a:pt x="5600898" y="1895079"/>
                  <a:pt x="5595937" y="1890118"/>
                  <a:pt x="5595937" y="1880196"/>
                </a:cubicBezTo>
                <a:cubicBezTo>
                  <a:pt x="5595937" y="1875235"/>
                  <a:pt x="5595937" y="1872754"/>
                  <a:pt x="5595937" y="1872754"/>
                </a:cubicBezTo>
                <a:cubicBezTo>
                  <a:pt x="5595937" y="1872754"/>
                  <a:pt x="5590975" y="1872754"/>
                  <a:pt x="5581054" y="1872754"/>
                </a:cubicBezTo>
                <a:cubicBezTo>
                  <a:pt x="5571133" y="1872754"/>
                  <a:pt x="5566171" y="1880196"/>
                  <a:pt x="5566171" y="1895079"/>
                </a:cubicBezTo>
                <a:cubicBezTo>
                  <a:pt x="5571133" y="1914922"/>
                  <a:pt x="5578574" y="1924844"/>
                  <a:pt x="5588495" y="1924844"/>
                </a:cubicBezTo>
                <a:lnTo>
                  <a:pt x="5581054" y="1932286"/>
                </a:lnTo>
                <a:cubicBezTo>
                  <a:pt x="5576093" y="1937247"/>
                  <a:pt x="5576093" y="1939727"/>
                  <a:pt x="5581054" y="1939727"/>
                </a:cubicBezTo>
                <a:cubicBezTo>
                  <a:pt x="5581054" y="1944688"/>
                  <a:pt x="5581054" y="1948409"/>
                  <a:pt x="5581054" y="1950889"/>
                </a:cubicBezTo>
                <a:cubicBezTo>
                  <a:pt x="5581054" y="1953369"/>
                  <a:pt x="5581054" y="1954610"/>
                  <a:pt x="5581054" y="1954610"/>
                </a:cubicBezTo>
                <a:cubicBezTo>
                  <a:pt x="5576093" y="1954610"/>
                  <a:pt x="5573613" y="1959571"/>
                  <a:pt x="5573613" y="1969493"/>
                </a:cubicBezTo>
                <a:lnTo>
                  <a:pt x="5588495" y="1969493"/>
                </a:lnTo>
                <a:lnTo>
                  <a:pt x="5595937" y="1969493"/>
                </a:lnTo>
                <a:cubicBezTo>
                  <a:pt x="5600898" y="1974454"/>
                  <a:pt x="5603378" y="1980655"/>
                  <a:pt x="5603378" y="1988096"/>
                </a:cubicBezTo>
                <a:cubicBezTo>
                  <a:pt x="5603378" y="1995538"/>
                  <a:pt x="5605858" y="1999258"/>
                  <a:pt x="5610819" y="1999258"/>
                </a:cubicBezTo>
                <a:lnTo>
                  <a:pt x="5625702" y="1999258"/>
                </a:lnTo>
                <a:cubicBezTo>
                  <a:pt x="5630663" y="2009180"/>
                  <a:pt x="5640585" y="2009180"/>
                  <a:pt x="5655468" y="1999258"/>
                </a:cubicBezTo>
                <a:lnTo>
                  <a:pt x="5670351" y="1999258"/>
                </a:lnTo>
                <a:cubicBezTo>
                  <a:pt x="5665389" y="1999258"/>
                  <a:pt x="5660429" y="2001739"/>
                  <a:pt x="5655468" y="2006700"/>
                </a:cubicBezTo>
                <a:lnTo>
                  <a:pt x="5662909" y="2014141"/>
                </a:lnTo>
                <a:lnTo>
                  <a:pt x="5677792" y="2014141"/>
                </a:lnTo>
                <a:cubicBezTo>
                  <a:pt x="5667871" y="2014141"/>
                  <a:pt x="5662909" y="2016621"/>
                  <a:pt x="5662909" y="2021582"/>
                </a:cubicBezTo>
                <a:cubicBezTo>
                  <a:pt x="5662909" y="2026544"/>
                  <a:pt x="5661669" y="2033985"/>
                  <a:pt x="5659189" y="2043907"/>
                </a:cubicBezTo>
                <a:cubicBezTo>
                  <a:pt x="5656709" y="2053829"/>
                  <a:pt x="5656709" y="2060030"/>
                  <a:pt x="5659189" y="2062510"/>
                </a:cubicBezTo>
                <a:cubicBezTo>
                  <a:pt x="5661669" y="2064991"/>
                  <a:pt x="5667871" y="2063751"/>
                  <a:pt x="5677792" y="2058790"/>
                </a:cubicBezTo>
                <a:cubicBezTo>
                  <a:pt x="5687713" y="2058790"/>
                  <a:pt x="5692675" y="2061270"/>
                  <a:pt x="5692675" y="2066231"/>
                </a:cubicBezTo>
                <a:lnTo>
                  <a:pt x="5648027" y="2066231"/>
                </a:lnTo>
                <a:cubicBezTo>
                  <a:pt x="5643065" y="2061270"/>
                  <a:pt x="5643065" y="2053829"/>
                  <a:pt x="5648027" y="2043907"/>
                </a:cubicBezTo>
                <a:cubicBezTo>
                  <a:pt x="5652988" y="2033985"/>
                  <a:pt x="5640585" y="2021582"/>
                  <a:pt x="5610819" y="2006700"/>
                </a:cubicBezTo>
                <a:cubicBezTo>
                  <a:pt x="5605858" y="2001739"/>
                  <a:pt x="5600898" y="1998018"/>
                  <a:pt x="5595937" y="1995538"/>
                </a:cubicBezTo>
                <a:cubicBezTo>
                  <a:pt x="5590975" y="1993057"/>
                  <a:pt x="5588495" y="1991817"/>
                  <a:pt x="5588495" y="1991817"/>
                </a:cubicBezTo>
                <a:cubicBezTo>
                  <a:pt x="5588495" y="1986856"/>
                  <a:pt x="5581054" y="1984375"/>
                  <a:pt x="5566171" y="1984375"/>
                </a:cubicBezTo>
                <a:lnTo>
                  <a:pt x="5558730" y="1991817"/>
                </a:lnTo>
                <a:cubicBezTo>
                  <a:pt x="5563691" y="1996778"/>
                  <a:pt x="5568651" y="2001739"/>
                  <a:pt x="5573613" y="2006700"/>
                </a:cubicBezTo>
                <a:cubicBezTo>
                  <a:pt x="5573613" y="2011661"/>
                  <a:pt x="5574853" y="2015381"/>
                  <a:pt x="5577333" y="2017862"/>
                </a:cubicBezTo>
                <a:cubicBezTo>
                  <a:pt x="5579813" y="2020342"/>
                  <a:pt x="5583534" y="2022823"/>
                  <a:pt x="5588495" y="2025303"/>
                </a:cubicBezTo>
                <a:cubicBezTo>
                  <a:pt x="5593457" y="2027784"/>
                  <a:pt x="5597177" y="2030265"/>
                  <a:pt x="5599657" y="2032745"/>
                </a:cubicBezTo>
                <a:cubicBezTo>
                  <a:pt x="5602137" y="2035225"/>
                  <a:pt x="5600898" y="2038946"/>
                  <a:pt x="5595937" y="2043907"/>
                </a:cubicBezTo>
                <a:cubicBezTo>
                  <a:pt x="5595937" y="2048868"/>
                  <a:pt x="5600898" y="2051348"/>
                  <a:pt x="5610819" y="2051348"/>
                </a:cubicBezTo>
                <a:cubicBezTo>
                  <a:pt x="5610819" y="2051348"/>
                  <a:pt x="5613299" y="2053829"/>
                  <a:pt x="5618261" y="2058790"/>
                </a:cubicBezTo>
                <a:cubicBezTo>
                  <a:pt x="5618261" y="2063751"/>
                  <a:pt x="5623222" y="2071192"/>
                  <a:pt x="5633143" y="2081114"/>
                </a:cubicBezTo>
                <a:cubicBezTo>
                  <a:pt x="5643065" y="2091036"/>
                  <a:pt x="5650507" y="2095997"/>
                  <a:pt x="5655468" y="2095997"/>
                </a:cubicBezTo>
                <a:lnTo>
                  <a:pt x="5640585" y="2103438"/>
                </a:lnTo>
                <a:cubicBezTo>
                  <a:pt x="5640585" y="2103438"/>
                  <a:pt x="5639345" y="2103438"/>
                  <a:pt x="5636865" y="2103438"/>
                </a:cubicBezTo>
                <a:cubicBezTo>
                  <a:pt x="5634385" y="2103438"/>
                  <a:pt x="5633143" y="2100958"/>
                  <a:pt x="5633143" y="2095997"/>
                </a:cubicBezTo>
                <a:cubicBezTo>
                  <a:pt x="5633143" y="2095997"/>
                  <a:pt x="5629423" y="2095997"/>
                  <a:pt x="5621981" y="2095997"/>
                </a:cubicBezTo>
                <a:cubicBezTo>
                  <a:pt x="5614540" y="2095997"/>
                  <a:pt x="5610819" y="2095997"/>
                  <a:pt x="5610819" y="2095997"/>
                </a:cubicBezTo>
                <a:lnTo>
                  <a:pt x="5610819" y="2110879"/>
                </a:lnTo>
                <a:lnTo>
                  <a:pt x="5603378" y="2118321"/>
                </a:lnTo>
                <a:cubicBezTo>
                  <a:pt x="5598417" y="2128243"/>
                  <a:pt x="5603378" y="2133204"/>
                  <a:pt x="5618261" y="2133204"/>
                </a:cubicBezTo>
                <a:lnTo>
                  <a:pt x="5610819" y="2140645"/>
                </a:lnTo>
                <a:cubicBezTo>
                  <a:pt x="5605858" y="2145606"/>
                  <a:pt x="5600898" y="2148086"/>
                  <a:pt x="5595937" y="2148086"/>
                </a:cubicBezTo>
                <a:cubicBezTo>
                  <a:pt x="5595937" y="2148086"/>
                  <a:pt x="5602137" y="2150567"/>
                  <a:pt x="5614540" y="2155528"/>
                </a:cubicBezTo>
                <a:cubicBezTo>
                  <a:pt x="5626943" y="2160489"/>
                  <a:pt x="5635623" y="2160489"/>
                  <a:pt x="5640585" y="2155528"/>
                </a:cubicBezTo>
                <a:lnTo>
                  <a:pt x="5633143" y="2170411"/>
                </a:lnTo>
                <a:cubicBezTo>
                  <a:pt x="5628183" y="2175372"/>
                  <a:pt x="5628183" y="2180333"/>
                  <a:pt x="5633143" y="2185293"/>
                </a:cubicBezTo>
                <a:cubicBezTo>
                  <a:pt x="5638105" y="2190255"/>
                  <a:pt x="5638105" y="2195215"/>
                  <a:pt x="5633143" y="2200176"/>
                </a:cubicBezTo>
                <a:cubicBezTo>
                  <a:pt x="5628183" y="2205138"/>
                  <a:pt x="5628183" y="2212579"/>
                  <a:pt x="5633143" y="2222500"/>
                </a:cubicBezTo>
                <a:cubicBezTo>
                  <a:pt x="5643065" y="2237383"/>
                  <a:pt x="5643065" y="2244825"/>
                  <a:pt x="5633143" y="2244825"/>
                </a:cubicBezTo>
                <a:lnTo>
                  <a:pt x="5633143" y="2252266"/>
                </a:lnTo>
                <a:cubicBezTo>
                  <a:pt x="5638105" y="2257227"/>
                  <a:pt x="5640585" y="2260948"/>
                  <a:pt x="5640585" y="2263428"/>
                </a:cubicBezTo>
                <a:cubicBezTo>
                  <a:pt x="5640585" y="2265909"/>
                  <a:pt x="5640585" y="2269630"/>
                  <a:pt x="5640585" y="2274590"/>
                </a:cubicBezTo>
                <a:cubicBezTo>
                  <a:pt x="5640585" y="2274590"/>
                  <a:pt x="5641825" y="2277071"/>
                  <a:pt x="5644306" y="2282032"/>
                </a:cubicBezTo>
                <a:cubicBezTo>
                  <a:pt x="5646786" y="2286993"/>
                  <a:pt x="5649267" y="2293194"/>
                  <a:pt x="5651747" y="2300635"/>
                </a:cubicBezTo>
                <a:cubicBezTo>
                  <a:pt x="5654227" y="2308077"/>
                  <a:pt x="5651747" y="2311797"/>
                  <a:pt x="5644306" y="2311797"/>
                </a:cubicBezTo>
                <a:cubicBezTo>
                  <a:pt x="5636865" y="2311797"/>
                  <a:pt x="5633143" y="2314278"/>
                  <a:pt x="5633143" y="2319239"/>
                </a:cubicBezTo>
                <a:cubicBezTo>
                  <a:pt x="5638105" y="2319239"/>
                  <a:pt x="5640585" y="2319239"/>
                  <a:pt x="5640585" y="2319239"/>
                </a:cubicBezTo>
                <a:cubicBezTo>
                  <a:pt x="5640585" y="2319239"/>
                  <a:pt x="5640585" y="2321719"/>
                  <a:pt x="5640585" y="2326680"/>
                </a:cubicBezTo>
                <a:cubicBezTo>
                  <a:pt x="5640585" y="2331641"/>
                  <a:pt x="5643065" y="2334122"/>
                  <a:pt x="5648027" y="2334122"/>
                </a:cubicBezTo>
                <a:cubicBezTo>
                  <a:pt x="5652988" y="2334122"/>
                  <a:pt x="5655468" y="2334122"/>
                  <a:pt x="5655468" y="2334122"/>
                </a:cubicBezTo>
                <a:lnTo>
                  <a:pt x="5662909" y="2334122"/>
                </a:lnTo>
                <a:cubicBezTo>
                  <a:pt x="5662909" y="2339082"/>
                  <a:pt x="5664150" y="2342803"/>
                  <a:pt x="5666630" y="2345284"/>
                </a:cubicBezTo>
                <a:cubicBezTo>
                  <a:pt x="5669110" y="2347764"/>
                  <a:pt x="5670351" y="2349004"/>
                  <a:pt x="5670351" y="2349004"/>
                </a:cubicBezTo>
                <a:lnTo>
                  <a:pt x="5648027" y="2363887"/>
                </a:lnTo>
                <a:cubicBezTo>
                  <a:pt x="5643065" y="2363887"/>
                  <a:pt x="5640585" y="2368848"/>
                  <a:pt x="5640585" y="2378770"/>
                </a:cubicBezTo>
                <a:lnTo>
                  <a:pt x="5633143" y="2401094"/>
                </a:lnTo>
                <a:lnTo>
                  <a:pt x="5633143" y="2415977"/>
                </a:lnTo>
                <a:cubicBezTo>
                  <a:pt x="5633143" y="2415977"/>
                  <a:pt x="5634385" y="2417217"/>
                  <a:pt x="5636865" y="2419698"/>
                </a:cubicBezTo>
                <a:cubicBezTo>
                  <a:pt x="5639345" y="2422178"/>
                  <a:pt x="5640585" y="2425899"/>
                  <a:pt x="5640585" y="2430860"/>
                </a:cubicBezTo>
                <a:cubicBezTo>
                  <a:pt x="5640585" y="2435821"/>
                  <a:pt x="5641825" y="2438301"/>
                  <a:pt x="5644306" y="2438301"/>
                </a:cubicBezTo>
                <a:cubicBezTo>
                  <a:pt x="5646786" y="2438301"/>
                  <a:pt x="5650507" y="2438301"/>
                  <a:pt x="5655468" y="2438301"/>
                </a:cubicBezTo>
                <a:lnTo>
                  <a:pt x="5662909" y="2438301"/>
                </a:lnTo>
                <a:cubicBezTo>
                  <a:pt x="5657948" y="2443262"/>
                  <a:pt x="5652988" y="2449463"/>
                  <a:pt x="5648027" y="2456905"/>
                </a:cubicBezTo>
                <a:cubicBezTo>
                  <a:pt x="5643065" y="2464346"/>
                  <a:pt x="5645547" y="2468067"/>
                  <a:pt x="5655468" y="2468067"/>
                </a:cubicBezTo>
                <a:lnTo>
                  <a:pt x="5662909" y="2482950"/>
                </a:lnTo>
                <a:cubicBezTo>
                  <a:pt x="5662909" y="2482950"/>
                  <a:pt x="5662909" y="2484190"/>
                  <a:pt x="5662909" y="2486670"/>
                </a:cubicBezTo>
                <a:cubicBezTo>
                  <a:pt x="5662909" y="2489151"/>
                  <a:pt x="5665389" y="2492872"/>
                  <a:pt x="5670351" y="2497832"/>
                </a:cubicBezTo>
                <a:cubicBezTo>
                  <a:pt x="5670351" y="2497832"/>
                  <a:pt x="5672831" y="2502793"/>
                  <a:pt x="5677792" y="2512715"/>
                </a:cubicBezTo>
                <a:cubicBezTo>
                  <a:pt x="5677792" y="2517676"/>
                  <a:pt x="5682753" y="2528838"/>
                  <a:pt x="5692675" y="2546202"/>
                </a:cubicBezTo>
                <a:cubicBezTo>
                  <a:pt x="5702597" y="2563565"/>
                  <a:pt x="5710038" y="2573487"/>
                  <a:pt x="5714999" y="2575967"/>
                </a:cubicBezTo>
                <a:cubicBezTo>
                  <a:pt x="5719961" y="2578448"/>
                  <a:pt x="5721200" y="2583409"/>
                  <a:pt x="5718720" y="2590850"/>
                </a:cubicBezTo>
                <a:cubicBezTo>
                  <a:pt x="5716239" y="2598291"/>
                  <a:pt x="5718720" y="2604493"/>
                  <a:pt x="5726161" y="2609454"/>
                </a:cubicBezTo>
                <a:cubicBezTo>
                  <a:pt x="5733603" y="2614414"/>
                  <a:pt x="5734843" y="2619376"/>
                  <a:pt x="5729882" y="2624336"/>
                </a:cubicBezTo>
                <a:lnTo>
                  <a:pt x="5737323" y="2624336"/>
                </a:lnTo>
                <a:cubicBezTo>
                  <a:pt x="5737323" y="2624336"/>
                  <a:pt x="5738564" y="2626817"/>
                  <a:pt x="5741044" y="2631778"/>
                </a:cubicBezTo>
                <a:cubicBezTo>
                  <a:pt x="5743524" y="2636739"/>
                  <a:pt x="5747245" y="2644180"/>
                  <a:pt x="5752206" y="2654102"/>
                </a:cubicBezTo>
                <a:cubicBezTo>
                  <a:pt x="5757167" y="2668985"/>
                  <a:pt x="5762127" y="2676426"/>
                  <a:pt x="5767089" y="2676426"/>
                </a:cubicBezTo>
                <a:cubicBezTo>
                  <a:pt x="5772051" y="2676426"/>
                  <a:pt x="5774531" y="2677666"/>
                  <a:pt x="5774531" y="2680147"/>
                </a:cubicBezTo>
                <a:cubicBezTo>
                  <a:pt x="5774531" y="2682628"/>
                  <a:pt x="5774531" y="2683868"/>
                  <a:pt x="5774531" y="2683868"/>
                </a:cubicBezTo>
                <a:cubicBezTo>
                  <a:pt x="5774531" y="2693790"/>
                  <a:pt x="5777011" y="2698750"/>
                  <a:pt x="5781972" y="2698750"/>
                </a:cubicBezTo>
                <a:cubicBezTo>
                  <a:pt x="5781972" y="2698750"/>
                  <a:pt x="5781972" y="2699990"/>
                  <a:pt x="5781972" y="2702471"/>
                </a:cubicBezTo>
                <a:cubicBezTo>
                  <a:pt x="5781972" y="2704952"/>
                  <a:pt x="5781972" y="2708673"/>
                  <a:pt x="5781972" y="2713633"/>
                </a:cubicBezTo>
                <a:cubicBezTo>
                  <a:pt x="5781972" y="2723555"/>
                  <a:pt x="5784452" y="2729756"/>
                  <a:pt x="5789413" y="2732237"/>
                </a:cubicBezTo>
                <a:cubicBezTo>
                  <a:pt x="5794375" y="2734717"/>
                  <a:pt x="5794375" y="2738438"/>
                  <a:pt x="5789413" y="2743399"/>
                </a:cubicBezTo>
                <a:cubicBezTo>
                  <a:pt x="5784452" y="2748360"/>
                  <a:pt x="5786933" y="2752080"/>
                  <a:pt x="5796855" y="2754561"/>
                </a:cubicBezTo>
                <a:cubicBezTo>
                  <a:pt x="5806776" y="2757042"/>
                  <a:pt x="5811737" y="2760762"/>
                  <a:pt x="5811737" y="2765723"/>
                </a:cubicBezTo>
                <a:lnTo>
                  <a:pt x="5826620" y="2765723"/>
                </a:lnTo>
                <a:cubicBezTo>
                  <a:pt x="5836541" y="2760762"/>
                  <a:pt x="5842743" y="2759522"/>
                  <a:pt x="5845223" y="2762002"/>
                </a:cubicBezTo>
                <a:cubicBezTo>
                  <a:pt x="5847704" y="2764483"/>
                  <a:pt x="5848945" y="2765723"/>
                  <a:pt x="5848945" y="2765723"/>
                </a:cubicBezTo>
                <a:cubicBezTo>
                  <a:pt x="5853905" y="2770684"/>
                  <a:pt x="5855145" y="2774405"/>
                  <a:pt x="5852665" y="2776885"/>
                </a:cubicBezTo>
                <a:cubicBezTo>
                  <a:pt x="5850185" y="2779366"/>
                  <a:pt x="5846465" y="2780606"/>
                  <a:pt x="5841503" y="2780606"/>
                </a:cubicBezTo>
                <a:cubicBezTo>
                  <a:pt x="5816699" y="2780606"/>
                  <a:pt x="5809257" y="2788047"/>
                  <a:pt x="5819179" y="2802930"/>
                </a:cubicBezTo>
                <a:cubicBezTo>
                  <a:pt x="5819179" y="2802930"/>
                  <a:pt x="5820419" y="2805411"/>
                  <a:pt x="5822899" y="2810372"/>
                </a:cubicBezTo>
                <a:cubicBezTo>
                  <a:pt x="5825379" y="2815332"/>
                  <a:pt x="5826620" y="2822774"/>
                  <a:pt x="5826620" y="2832696"/>
                </a:cubicBezTo>
                <a:cubicBezTo>
                  <a:pt x="5826620" y="2847579"/>
                  <a:pt x="5824140" y="2857501"/>
                  <a:pt x="5819179" y="2862461"/>
                </a:cubicBezTo>
                <a:lnTo>
                  <a:pt x="5819179" y="2877344"/>
                </a:lnTo>
                <a:lnTo>
                  <a:pt x="5834061" y="2884786"/>
                </a:lnTo>
                <a:lnTo>
                  <a:pt x="5834061" y="2892227"/>
                </a:lnTo>
                <a:cubicBezTo>
                  <a:pt x="5829101" y="2897188"/>
                  <a:pt x="5826620" y="2899668"/>
                  <a:pt x="5826620" y="2899668"/>
                </a:cubicBezTo>
                <a:cubicBezTo>
                  <a:pt x="5826620" y="2899668"/>
                  <a:pt x="5829101" y="2902149"/>
                  <a:pt x="5834061" y="2907110"/>
                </a:cubicBezTo>
                <a:cubicBezTo>
                  <a:pt x="5834061" y="2912071"/>
                  <a:pt x="5834061" y="2917032"/>
                  <a:pt x="5834061" y="2921993"/>
                </a:cubicBezTo>
                <a:cubicBezTo>
                  <a:pt x="5834061" y="2926953"/>
                  <a:pt x="5834061" y="2930674"/>
                  <a:pt x="5834061" y="2933155"/>
                </a:cubicBezTo>
                <a:cubicBezTo>
                  <a:pt x="5834061" y="2935635"/>
                  <a:pt x="5834061" y="2936875"/>
                  <a:pt x="5834061" y="2936875"/>
                </a:cubicBezTo>
                <a:lnTo>
                  <a:pt x="5834061" y="2966641"/>
                </a:lnTo>
                <a:lnTo>
                  <a:pt x="5841503" y="2974082"/>
                </a:lnTo>
                <a:cubicBezTo>
                  <a:pt x="5846465" y="2979043"/>
                  <a:pt x="5848945" y="2981524"/>
                  <a:pt x="5848945" y="2981524"/>
                </a:cubicBezTo>
                <a:cubicBezTo>
                  <a:pt x="5848945" y="2981524"/>
                  <a:pt x="5843983" y="2981524"/>
                  <a:pt x="5834061" y="2981524"/>
                </a:cubicBezTo>
                <a:lnTo>
                  <a:pt x="5826620" y="2988965"/>
                </a:lnTo>
                <a:lnTo>
                  <a:pt x="5834061" y="2988965"/>
                </a:lnTo>
                <a:lnTo>
                  <a:pt x="5848945" y="3011290"/>
                </a:lnTo>
                <a:cubicBezTo>
                  <a:pt x="5848945" y="3016250"/>
                  <a:pt x="5851425" y="3019971"/>
                  <a:pt x="5856386" y="3022452"/>
                </a:cubicBezTo>
                <a:cubicBezTo>
                  <a:pt x="5861347" y="3024932"/>
                  <a:pt x="5866307" y="3026172"/>
                  <a:pt x="5871269" y="3026172"/>
                </a:cubicBezTo>
                <a:lnTo>
                  <a:pt x="5878710" y="3011290"/>
                </a:lnTo>
                <a:cubicBezTo>
                  <a:pt x="5873749" y="3011290"/>
                  <a:pt x="5871269" y="3008809"/>
                  <a:pt x="5871269" y="3003848"/>
                </a:cubicBezTo>
                <a:cubicBezTo>
                  <a:pt x="5871269" y="2998887"/>
                  <a:pt x="5873749" y="2997647"/>
                  <a:pt x="5878710" y="3000127"/>
                </a:cubicBezTo>
                <a:cubicBezTo>
                  <a:pt x="5883671" y="3002608"/>
                  <a:pt x="5891113" y="3001367"/>
                  <a:pt x="5901035" y="2996407"/>
                </a:cubicBezTo>
                <a:cubicBezTo>
                  <a:pt x="5905995" y="2991446"/>
                  <a:pt x="5908475" y="2986485"/>
                  <a:pt x="5908475" y="2981524"/>
                </a:cubicBezTo>
                <a:cubicBezTo>
                  <a:pt x="5908475" y="2976563"/>
                  <a:pt x="5908475" y="2964160"/>
                  <a:pt x="5908475" y="2944317"/>
                </a:cubicBezTo>
                <a:cubicBezTo>
                  <a:pt x="5908475" y="2914551"/>
                  <a:pt x="5910956" y="2899668"/>
                  <a:pt x="5915917" y="2899668"/>
                </a:cubicBezTo>
                <a:cubicBezTo>
                  <a:pt x="5920879" y="2899668"/>
                  <a:pt x="5922118" y="2897188"/>
                  <a:pt x="5919638" y="2892227"/>
                </a:cubicBezTo>
                <a:cubicBezTo>
                  <a:pt x="5917157" y="2887266"/>
                  <a:pt x="5918397" y="2884786"/>
                  <a:pt x="5923359" y="2884786"/>
                </a:cubicBezTo>
                <a:cubicBezTo>
                  <a:pt x="5933280" y="2879825"/>
                  <a:pt x="5934521" y="2869903"/>
                  <a:pt x="5927079" y="2855020"/>
                </a:cubicBezTo>
                <a:cubicBezTo>
                  <a:pt x="5919638" y="2840137"/>
                  <a:pt x="5905995" y="2832696"/>
                  <a:pt x="5886151" y="2832696"/>
                </a:cubicBezTo>
                <a:lnTo>
                  <a:pt x="5878710" y="2825254"/>
                </a:lnTo>
                <a:cubicBezTo>
                  <a:pt x="5883671" y="2825254"/>
                  <a:pt x="5893593" y="2827735"/>
                  <a:pt x="5908475" y="2832696"/>
                </a:cubicBezTo>
                <a:cubicBezTo>
                  <a:pt x="5923359" y="2832696"/>
                  <a:pt x="5930800" y="2830215"/>
                  <a:pt x="5930800" y="2825254"/>
                </a:cubicBezTo>
                <a:cubicBezTo>
                  <a:pt x="5925839" y="2820294"/>
                  <a:pt x="5925839" y="2815332"/>
                  <a:pt x="5930800" y="2810372"/>
                </a:cubicBezTo>
                <a:cubicBezTo>
                  <a:pt x="5935761" y="2805411"/>
                  <a:pt x="5938241" y="2796729"/>
                  <a:pt x="5938241" y="2784327"/>
                </a:cubicBezTo>
                <a:cubicBezTo>
                  <a:pt x="5938241" y="2771924"/>
                  <a:pt x="5939482" y="2765723"/>
                  <a:pt x="5941962" y="2765723"/>
                </a:cubicBezTo>
                <a:cubicBezTo>
                  <a:pt x="5944442" y="2765723"/>
                  <a:pt x="5945683" y="2775645"/>
                  <a:pt x="5945683" y="2795489"/>
                </a:cubicBezTo>
                <a:lnTo>
                  <a:pt x="5953124" y="2825254"/>
                </a:lnTo>
                <a:cubicBezTo>
                  <a:pt x="5972968" y="2835176"/>
                  <a:pt x="5972968" y="2840137"/>
                  <a:pt x="5953124" y="2840137"/>
                </a:cubicBezTo>
                <a:lnTo>
                  <a:pt x="5938241" y="2847579"/>
                </a:lnTo>
                <a:cubicBezTo>
                  <a:pt x="5938241" y="2857501"/>
                  <a:pt x="5940721" y="2864942"/>
                  <a:pt x="5945683" y="2869903"/>
                </a:cubicBezTo>
                <a:lnTo>
                  <a:pt x="5960565" y="2877344"/>
                </a:lnTo>
                <a:lnTo>
                  <a:pt x="5945683" y="2877344"/>
                </a:lnTo>
                <a:cubicBezTo>
                  <a:pt x="5940721" y="2877344"/>
                  <a:pt x="5938241" y="2878584"/>
                  <a:pt x="5938241" y="2881065"/>
                </a:cubicBezTo>
                <a:cubicBezTo>
                  <a:pt x="5938241" y="2883546"/>
                  <a:pt x="5938241" y="2884786"/>
                  <a:pt x="5938241" y="2884786"/>
                </a:cubicBezTo>
                <a:lnTo>
                  <a:pt x="5930800" y="2892227"/>
                </a:lnTo>
                <a:cubicBezTo>
                  <a:pt x="5930800" y="2892227"/>
                  <a:pt x="5928320" y="2893467"/>
                  <a:pt x="5923359" y="2895948"/>
                </a:cubicBezTo>
                <a:cubicBezTo>
                  <a:pt x="5918397" y="2898428"/>
                  <a:pt x="5918397" y="2902149"/>
                  <a:pt x="5923359" y="2907110"/>
                </a:cubicBezTo>
                <a:cubicBezTo>
                  <a:pt x="5928320" y="2912071"/>
                  <a:pt x="5930800" y="2914551"/>
                  <a:pt x="5930800" y="2914551"/>
                </a:cubicBezTo>
                <a:cubicBezTo>
                  <a:pt x="5935761" y="2914551"/>
                  <a:pt x="5940721" y="2917032"/>
                  <a:pt x="5945683" y="2921993"/>
                </a:cubicBezTo>
                <a:cubicBezTo>
                  <a:pt x="5950644" y="2926953"/>
                  <a:pt x="5954365" y="2930674"/>
                  <a:pt x="5956845" y="2933155"/>
                </a:cubicBezTo>
                <a:cubicBezTo>
                  <a:pt x="5959325" y="2935635"/>
                  <a:pt x="5958085" y="2939356"/>
                  <a:pt x="5953124" y="2944317"/>
                </a:cubicBezTo>
                <a:cubicBezTo>
                  <a:pt x="5948163" y="2949278"/>
                  <a:pt x="5943203" y="2951758"/>
                  <a:pt x="5938241" y="2951758"/>
                </a:cubicBezTo>
                <a:lnTo>
                  <a:pt x="5938241" y="2959200"/>
                </a:lnTo>
                <a:cubicBezTo>
                  <a:pt x="5943203" y="2959200"/>
                  <a:pt x="5945683" y="2966641"/>
                  <a:pt x="5945683" y="2981524"/>
                </a:cubicBezTo>
                <a:lnTo>
                  <a:pt x="5938241" y="3003848"/>
                </a:lnTo>
                <a:cubicBezTo>
                  <a:pt x="5933280" y="3003848"/>
                  <a:pt x="5930800" y="3005088"/>
                  <a:pt x="5930800" y="3007569"/>
                </a:cubicBezTo>
                <a:cubicBezTo>
                  <a:pt x="5930800" y="3010049"/>
                  <a:pt x="5925839" y="3011290"/>
                  <a:pt x="5915917" y="3011290"/>
                </a:cubicBezTo>
                <a:cubicBezTo>
                  <a:pt x="5915917" y="3006329"/>
                  <a:pt x="5913437" y="3005088"/>
                  <a:pt x="5908475" y="3007569"/>
                </a:cubicBezTo>
                <a:cubicBezTo>
                  <a:pt x="5903515" y="3010049"/>
                  <a:pt x="5901035" y="3011290"/>
                  <a:pt x="5901035" y="3011290"/>
                </a:cubicBezTo>
                <a:cubicBezTo>
                  <a:pt x="5886151" y="3021212"/>
                  <a:pt x="5886151" y="3026172"/>
                  <a:pt x="5901035" y="3026172"/>
                </a:cubicBezTo>
                <a:cubicBezTo>
                  <a:pt x="5910956" y="3026172"/>
                  <a:pt x="5913437" y="3028653"/>
                  <a:pt x="5908475" y="3033614"/>
                </a:cubicBezTo>
                <a:lnTo>
                  <a:pt x="5923359" y="3033614"/>
                </a:lnTo>
                <a:cubicBezTo>
                  <a:pt x="5928320" y="3033614"/>
                  <a:pt x="5932041" y="3033614"/>
                  <a:pt x="5934521" y="3033614"/>
                </a:cubicBezTo>
                <a:cubicBezTo>
                  <a:pt x="5937001" y="3033614"/>
                  <a:pt x="5938241" y="3033614"/>
                  <a:pt x="5938241" y="3033614"/>
                </a:cubicBezTo>
                <a:cubicBezTo>
                  <a:pt x="5938241" y="3033614"/>
                  <a:pt x="5937001" y="3034854"/>
                  <a:pt x="5934521" y="3037334"/>
                </a:cubicBezTo>
                <a:cubicBezTo>
                  <a:pt x="5932041" y="3039815"/>
                  <a:pt x="5928320" y="3043536"/>
                  <a:pt x="5923359" y="3048497"/>
                </a:cubicBezTo>
                <a:cubicBezTo>
                  <a:pt x="5918397" y="3053457"/>
                  <a:pt x="5913437" y="3063379"/>
                  <a:pt x="5908475" y="3078262"/>
                </a:cubicBezTo>
                <a:cubicBezTo>
                  <a:pt x="5908475" y="3083223"/>
                  <a:pt x="5908475" y="3088184"/>
                  <a:pt x="5908475" y="3093145"/>
                </a:cubicBezTo>
                <a:cubicBezTo>
                  <a:pt x="5908475" y="3098106"/>
                  <a:pt x="5908475" y="3100586"/>
                  <a:pt x="5908475" y="3100586"/>
                </a:cubicBezTo>
                <a:cubicBezTo>
                  <a:pt x="5903515" y="3105547"/>
                  <a:pt x="5901035" y="3110508"/>
                  <a:pt x="5901035" y="3115469"/>
                </a:cubicBezTo>
                <a:cubicBezTo>
                  <a:pt x="5901035" y="3120430"/>
                  <a:pt x="5901035" y="3124151"/>
                  <a:pt x="5901035" y="3126631"/>
                </a:cubicBezTo>
                <a:cubicBezTo>
                  <a:pt x="5901035" y="3129112"/>
                  <a:pt x="5898554" y="3130352"/>
                  <a:pt x="5893593" y="3130352"/>
                </a:cubicBezTo>
                <a:cubicBezTo>
                  <a:pt x="5888631" y="3130352"/>
                  <a:pt x="5886151" y="3135313"/>
                  <a:pt x="5886151" y="3145235"/>
                </a:cubicBezTo>
                <a:cubicBezTo>
                  <a:pt x="5881190" y="3155157"/>
                  <a:pt x="5873749" y="3155157"/>
                  <a:pt x="5863827" y="3145235"/>
                </a:cubicBezTo>
                <a:cubicBezTo>
                  <a:pt x="5853905" y="3140274"/>
                  <a:pt x="5848945" y="3142754"/>
                  <a:pt x="5848945" y="3152676"/>
                </a:cubicBezTo>
                <a:lnTo>
                  <a:pt x="5848945" y="3167559"/>
                </a:lnTo>
                <a:cubicBezTo>
                  <a:pt x="5848945" y="3187403"/>
                  <a:pt x="5853905" y="3197325"/>
                  <a:pt x="5863827" y="3197325"/>
                </a:cubicBezTo>
                <a:cubicBezTo>
                  <a:pt x="5873749" y="3202285"/>
                  <a:pt x="5876230" y="3209727"/>
                  <a:pt x="5871269" y="3219649"/>
                </a:cubicBezTo>
                <a:cubicBezTo>
                  <a:pt x="5866307" y="3219649"/>
                  <a:pt x="5863827" y="3222130"/>
                  <a:pt x="5863827" y="3227090"/>
                </a:cubicBezTo>
                <a:lnTo>
                  <a:pt x="5863827" y="3241973"/>
                </a:lnTo>
                <a:lnTo>
                  <a:pt x="5848945" y="3249415"/>
                </a:lnTo>
                <a:cubicBezTo>
                  <a:pt x="5848945" y="3254375"/>
                  <a:pt x="5848945" y="3258096"/>
                  <a:pt x="5848945" y="3260577"/>
                </a:cubicBezTo>
                <a:cubicBezTo>
                  <a:pt x="5848945" y="3263057"/>
                  <a:pt x="5851425" y="3261817"/>
                  <a:pt x="5856386" y="3256856"/>
                </a:cubicBezTo>
                <a:cubicBezTo>
                  <a:pt x="5856386" y="3266778"/>
                  <a:pt x="5856386" y="3274219"/>
                  <a:pt x="5856386" y="3279180"/>
                </a:cubicBezTo>
                <a:lnTo>
                  <a:pt x="5848945" y="3301504"/>
                </a:lnTo>
                <a:cubicBezTo>
                  <a:pt x="5843983" y="3311426"/>
                  <a:pt x="5841503" y="3316387"/>
                  <a:pt x="5841503" y="3316387"/>
                </a:cubicBezTo>
                <a:lnTo>
                  <a:pt x="5841503" y="3323829"/>
                </a:lnTo>
                <a:cubicBezTo>
                  <a:pt x="5841503" y="3328789"/>
                  <a:pt x="5841503" y="3331270"/>
                  <a:pt x="5841503" y="3331270"/>
                </a:cubicBezTo>
                <a:cubicBezTo>
                  <a:pt x="5841503" y="3331270"/>
                  <a:pt x="5840263" y="3332510"/>
                  <a:pt x="5837783" y="3334991"/>
                </a:cubicBezTo>
                <a:cubicBezTo>
                  <a:pt x="5835302" y="3337471"/>
                  <a:pt x="5834061" y="3339951"/>
                  <a:pt x="5834061" y="3342432"/>
                </a:cubicBezTo>
                <a:cubicBezTo>
                  <a:pt x="5834061" y="3344913"/>
                  <a:pt x="5834061" y="3346153"/>
                  <a:pt x="5834061" y="3346153"/>
                </a:cubicBezTo>
                <a:cubicBezTo>
                  <a:pt x="5834061" y="3351114"/>
                  <a:pt x="5831581" y="3356075"/>
                  <a:pt x="5826620" y="3361036"/>
                </a:cubicBezTo>
                <a:lnTo>
                  <a:pt x="5834061" y="3375918"/>
                </a:lnTo>
                <a:cubicBezTo>
                  <a:pt x="5839023" y="3370958"/>
                  <a:pt x="5846465" y="3368477"/>
                  <a:pt x="5856386" y="3368477"/>
                </a:cubicBezTo>
                <a:cubicBezTo>
                  <a:pt x="5856386" y="3373438"/>
                  <a:pt x="5855145" y="3375918"/>
                  <a:pt x="5852665" y="3375918"/>
                </a:cubicBezTo>
                <a:cubicBezTo>
                  <a:pt x="5850185" y="3375918"/>
                  <a:pt x="5846465" y="3375918"/>
                  <a:pt x="5841503" y="3375918"/>
                </a:cubicBezTo>
                <a:cubicBezTo>
                  <a:pt x="5836541" y="3375918"/>
                  <a:pt x="5834061" y="3378399"/>
                  <a:pt x="5834061" y="3383360"/>
                </a:cubicBezTo>
                <a:lnTo>
                  <a:pt x="5834061" y="3390801"/>
                </a:lnTo>
                <a:cubicBezTo>
                  <a:pt x="5829101" y="3390801"/>
                  <a:pt x="5826620" y="3393282"/>
                  <a:pt x="5826620" y="3398243"/>
                </a:cubicBezTo>
                <a:lnTo>
                  <a:pt x="5796855" y="3420567"/>
                </a:lnTo>
                <a:cubicBezTo>
                  <a:pt x="5791893" y="3420567"/>
                  <a:pt x="5789413" y="3423048"/>
                  <a:pt x="5789413" y="3428008"/>
                </a:cubicBezTo>
                <a:cubicBezTo>
                  <a:pt x="5789413" y="3432969"/>
                  <a:pt x="5794375" y="3437930"/>
                  <a:pt x="5804296" y="3442891"/>
                </a:cubicBezTo>
                <a:lnTo>
                  <a:pt x="5804296" y="3450332"/>
                </a:lnTo>
                <a:cubicBezTo>
                  <a:pt x="5799335" y="3450332"/>
                  <a:pt x="5795614" y="3450332"/>
                  <a:pt x="5793134" y="3450332"/>
                </a:cubicBezTo>
                <a:cubicBezTo>
                  <a:pt x="5790654" y="3450332"/>
                  <a:pt x="5786933" y="3452813"/>
                  <a:pt x="5781972" y="3457774"/>
                </a:cubicBezTo>
                <a:lnTo>
                  <a:pt x="5774531" y="3465215"/>
                </a:lnTo>
                <a:cubicBezTo>
                  <a:pt x="5779491" y="3465215"/>
                  <a:pt x="5786933" y="3467696"/>
                  <a:pt x="5796855" y="3472657"/>
                </a:cubicBezTo>
                <a:cubicBezTo>
                  <a:pt x="5796855" y="3472657"/>
                  <a:pt x="5799335" y="3472657"/>
                  <a:pt x="5804296" y="3472657"/>
                </a:cubicBezTo>
                <a:cubicBezTo>
                  <a:pt x="5804296" y="3477617"/>
                  <a:pt x="5796855" y="3482579"/>
                  <a:pt x="5781972" y="3487540"/>
                </a:cubicBezTo>
                <a:cubicBezTo>
                  <a:pt x="5772051" y="3487540"/>
                  <a:pt x="5769569" y="3490020"/>
                  <a:pt x="5774531" y="3494981"/>
                </a:cubicBezTo>
                <a:lnTo>
                  <a:pt x="5774531" y="3502422"/>
                </a:lnTo>
                <a:lnTo>
                  <a:pt x="5767089" y="3524747"/>
                </a:lnTo>
                <a:cubicBezTo>
                  <a:pt x="5767089" y="3534669"/>
                  <a:pt x="5764609" y="3542110"/>
                  <a:pt x="5759647" y="3547071"/>
                </a:cubicBezTo>
                <a:cubicBezTo>
                  <a:pt x="5754686" y="3552032"/>
                  <a:pt x="5752206" y="3554512"/>
                  <a:pt x="5752206" y="3554512"/>
                </a:cubicBezTo>
                <a:cubicBezTo>
                  <a:pt x="5747245" y="3554512"/>
                  <a:pt x="5744765" y="3555752"/>
                  <a:pt x="5744765" y="3558233"/>
                </a:cubicBezTo>
                <a:cubicBezTo>
                  <a:pt x="5744765" y="3560714"/>
                  <a:pt x="5747245" y="3561954"/>
                  <a:pt x="5752206" y="3561954"/>
                </a:cubicBezTo>
                <a:lnTo>
                  <a:pt x="5744765" y="3599161"/>
                </a:lnTo>
                <a:cubicBezTo>
                  <a:pt x="5744765" y="3604121"/>
                  <a:pt x="5743524" y="3609083"/>
                  <a:pt x="5741044" y="3614043"/>
                </a:cubicBezTo>
                <a:cubicBezTo>
                  <a:pt x="5738564" y="3619004"/>
                  <a:pt x="5737323" y="3621485"/>
                  <a:pt x="5737323" y="3621485"/>
                </a:cubicBezTo>
                <a:cubicBezTo>
                  <a:pt x="5737323" y="3621485"/>
                  <a:pt x="5733603" y="3623965"/>
                  <a:pt x="5726161" y="3628926"/>
                </a:cubicBezTo>
                <a:cubicBezTo>
                  <a:pt x="5718720" y="3633887"/>
                  <a:pt x="5714999" y="3640088"/>
                  <a:pt x="5714999" y="3647530"/>
                </a:cubicBezTo>
                <a:cubicBezTo>
                  <a:pt x="5714999" y="3654971"/>
                  <a:pt x="5713759" y="3659932"/>
                  <a:pt x="5711279" y="3662413"/>
                </a:cubicBezTo>
                <a:cubicBezTo>
                  <a:pt x="5708799" y="3664893"/>
                  <a:pt x="5707557" y="3668614"/>
                  <a:pt x="5707557" y="3673575"/>
                </a:cubicBezTo>
                <a:cubicBezTo>
                  <a:pt x="5707557" y="3678535"/>
                  <a:pt x="5706317" y="3682256"/>
                  <a:pt x="5703837" y="3684737"/>
                </a:cubicBezTo>
                <a:cubicBezTo>
                  <a:pt x="5701357" y="3687217"/>
                  <a:pt x="5700117" y="3689698"/>
                  <a:pt x="5700117" y="3692178"/>
                </a:cubicBezTo>
                <a:cubicBezTo>
                  <a:pt x="5700117" y="3694659"/>
                  <a:pt x="5702597" y="3695899"/>
                  <a:pt x="5707557" y="3695899"/>
                </a:cubicBezTo>
                <a:cubicBezTo>
                  <a:pt x="5707557" y="3700860"/>
                  <a:pt x="5705077" y="3708301"/>
                  <a:pt x="5700117" y="3718223"/>
                </a:cubicBezTo>
                <a:cubicBezTo>
                  <a:pt x="5685233" y="3718223"/>
                  <a:pt x="5680272" y="3725665"/>
                  <a:pt x="5685233" y="3740547"/>
                </a:cubicBezTo>
                <a:lnTo>
                  <a:pt x="5685233" y="3755430"/>
                </a:lnTo>
                <a:cubicBezTo>
                  <a:pt x="5680272" y="3755430"/>
                  <a:pt x="5677792" y="3757911"/>
                  <a:pt x="5677792" y="3762872"/>
                </a:cubicBezTo>
                <a:cubicBezTo>
                  <a:pt x="5682753" y="3767832"/>
                  <a:pt x="5680272" y="3772794"/>
                  <a:pt x="5670351" y="3777754"/>
                </a:cubicBezTo>
                <a:lnTo>
                  <a:pt x="5662909" y="3785196"/>
                </a:lnTo>
                <a:lnTo>
                  <a:pt x="5670351" y="3792637"/>
                </a:lnTo>
                <a:lnTo>
                  <a:pt x="5685233" y="3807520"/>
                </a:lnTo>
                <a:lnTo>
                  <a:pt x="5662909" y="3814961"/>
                </a:lnTo>
                <a:cubicBezTo>
                  <a:pt x="5652988" y="3824883"/>
                  <a:pt x="5643065" y="3842246"/>
                  <a:pt x="5633143" y="3867051"/>
                </a:cubicBezTo>
                <a:cubicBezTo>
                  <a:pt x="5633143" y="3876973"/>
                  <a:pt x="5628183" y="3886895"/>
                  <a:pt x="5618261" y="3896817"/>
                </a:cubicBezTo>
                <a:lnTo>
                  <a:pt x="5618261" y="3911700"/>
                </a:lnTo>
                <a:cubicBezTo>
                  <a:pt x="5628183" y="3906739"/>
                  <a:pt x="5628183" y="3911700"/>
                  <a:pt x="5618261" y="3926582"/>
                </a:cubicBezTo>
                <a:cubicBezTo>
                  <a:pt x="5613299" y="3931543"/>
                  <a:pt x="5608339" y="3934024"/>
                  <a:pt x="5603378" y="3934024"/>
                </a:cubicBezTo>
                <a:lnTo>
                  <a:pt x="5603378" y="3948907"/>
                </a:lnTo>
                <a:lnTo>
                  <a:pt x="5618261" y="3956348"/>
                </a:lnTo>
                <a:lnTo>
                  <a:pt x="5603378" y="3956348"/>
                </a:lnTo>
                <a:cubicBezTo>
                  <a:pt x="5593457" y="3956348"/>
                  <a:pt x="5588495" y="3960069"/>
                  <a:pt x="5588495" y="3967510"/>
                </a:cubicBezTo>
                <a:cubicBezTo>
                  <a:pt x="5588495" y="3974952"/>
                  <a:pt x="5583534" y="3983633"/>
                  <a:pt x="5573613" y="3993555"/>
                </a:cubicBezTo>
                <a:cubicBezTo>
                  <a:pt x="5563691" y="4003477"/>
                  <a:pt x="5561210" y="4010919"/>
                  <a:pt x="5566171" y="4015879"/>
                </a:cubicBezTo>
                <a:cubicBezTo>
                  <a:pt x="5571133" y="4015879"/>
                  <a:pt x="5573613" y="4015879"/>
                  <a:pt x="5573613" y="4015879"/>
                </a:cubicBezTo>
                <a:lnTo>
                  <a:pt x="5577333" y="4015879"/>
                </a:lnTo>
                <a:cubicBezTo>
                  <a:pt x="5569892" y="4015879"/>
                  <a:pt x="5566171" y="4017119"/>
                  <a:pt x="5566171" y="4019600"/>
                </a:cubicBezTo>
                <a:cubicBezTo>
                  <a:pt x="5566171" y="4022081"/>
                  <a:pt x="5563691" y="4025801"/>
                  <a:pt x="5558730" y="4030762"/>
                </a:cubicBezTo>
                <a:cubicBezTo>
                  <a:pt x="5553769" y="4035723"/>
                  <a:pt x="5556250" y="4040684"/>
                  <a:pt x="5566171" y="4045645"/>
                </a:cubicBezTo>
                <a:cubicBezTo>
                  <a:pt x="5571133" y="4055567"/>
                  <a:pt x="5568651" y="4065489"/>
                  <a:pt x="5558730" y="4075411"/>
                </a:cubicBezTo>
                <a:cubicBezTo>
                  <a:pt x="5548808" y="4080371"/>
                  <a:pt x="5543847" y="4085333"/>
                  <a:pt x="5543847" y="4090293"/>
                </a:cubicBezTo>
                <a:lnTo>
                  <a:pt x="5536406" y="4112618"/>
                </a:lnTo>
                <a:cubicBezTo>
                  <a:pt x="5516561" y="4132461"/>
                  <a:pt x="5514081" y="4142383"/>
                  <a:pt x="5528964" y="4142383"/>
                </a:cubicBezTo>
                <a:lnTo>
                  <a:pt x="5514081" y="4142383"/>
                </a:lnTo>
                <a:cubicBezTo>
                  <a:pt x="5504160" y="4132461"/>
                  <a:pt x="5499199" y="4134942"/>
                  <a:pt x="5499199" y="4149825"/>
                </a:cubicBezTo>
                <a:cubicBezTo>
                  <a:pt x="5499199" y="4154785"/>
                  <a:pt x="5494237" y="4159747"/>
                  <a:pt x="5484316" y="4164707"/>
                </a:cubicBezTo>
                <a:cubicBezTo>
                  <a:pt x="5469433" y="4164707"/>
                  <a:pt x="5466953" y="4167188"/>
                  <a:pt x="5476874" y="4172149"/>
                </a:cubicBezTo>
                <a:cubicBezTo>
                  <a:pt x="5476874" y="4177110"/>
                  <a:pt x="5476874" y="4180830"/>
                  <a:pt x="5476874" y="4183311"/>
                </a:cubicBezTo>
                <a:cubicBezTo>
                  <a:pt x="5476874" y="4185792"/>
                  <a:pt x="5476874" y="4187032"/>
                  <a:pt x="5476874" y="4187032"/>
                </a:cubicBezTo>
                <a:lnTo>
                  <a:pt x="5491757" y="4194473"/>
                </a:lnTo>
                <a:cubicBezTo>
                  <a:pt x="5496718" y="4194473"/>
                  <a:pt x="5501679" y="4196954"/>
                  <a:pt x="5506640" y="4201915"/>
                </a:cubicBezTo>
                <a:cubicBezTo>
                  <a:pt x="5511601" y="4206875"/>
                  <a:pt x="5509120" y="4211837"/>
                  <a:pt x="5499199" y="4216797"/>
                </a:cubicBezTo>
                <a:lnTo>
                  <a:pt x="5484316" y="4209356"/>
                </a:lnTo>
                <a:lnTo>
                  <a:pt x="5447109" y="4201915"/>
                </a:lnTo>
                <a:lnTo>
                  <a:pt x="5432226" y="4201915"/>
                </a:lnTo>
                <a:lnTo>
                  <a:pt x="5402460" y="4216797"/>
                </a:lnTo>
                <a:cubicBezTo>
                  <a:pt x="5402460" y="4221758"/>
                  <a:pt x="5402460" y="4224239"/>
                  <a:pt x="5402460" y="4224239"/>
                </a:cubicBezTo>
                <a:cubicBezTo>
                  <a:pt x="5392539" y="4224239"/>
                  <a:pt x="5387577" y="4226719"/>
                  <a:pt x="5387577" y="4231680"/>
                </a:cubicBezTo>
                <a:lnTo>
                  <a:pt x="5380136" y="4231680"/>
                </a:lnTo>
                <a:lnTo>
                  <a:pt x="5372695" y="4246563"/>
                </a:lnTo>
                <a:cubicBezTo>
                  <a:pt x="5392539" y="4246563"/>
                  <a:pt x="5397499" y="4251524"/>
                  <a:pt x="5387577" y="4261446"/>
                </a:cubicBezTo>
                <a:cubicBezTo>
                  <a:pt x="5382616" y="4266407"/>
                  <a:pt x="5376415" y="4268887"/>
                  <a:pt x="5368974" y="4268887"/>
                </a:cubicBezTo>
                <a:cubicBezTo>
                  <a:pt x="5361533" y="4268887"/>
                  <a:pt x="5354091" y="4270128"/>
                  <a:pt x="5346650" y="4272608"/>
                </a:cubicBezTo>
                <a:cubicBezTo>
                  <a:pt x="5339208" y="4275089"/>
                  <a:pt x="5337968" y="4278809"/>
                  <a:pt x="5342929" y="4283770"/>
                </a:cubicBezTo>
                <a:cubicBezTo>
                  <a:pt x="5347890" y="4288731"/>
                  <a:pt x="5349130" y="4293692"/>
                  <a:pt x="5346650" y="4298653"/>
                </a:cubicBezTo>
                <a:cubicBezTo>
                  <a:pt x="5344170" y="4303614"/>
                  <a:pt x="5342929" y="4306094"/>
                  <a:pt x="5342929" y="4306094"/>
                </a:cubicBezTo>
                <a:cubicBezTo>
                  <a:pt x="5342929" y="4306094"/>
                  <a:pt x="5342929" y="4307335"/>
                  <a:pt x="5342929" y="4309815"/>
                </a:cubicBezTo>
                <a:cubicBezTo>
                  <a:pt x="5342929" y="4312296"/>
                  <a:pt x="5340449" y="4313536"/>
                  <a:pt x="5335488" y="4313536"/>
                </a:cubicBezTo>
                <a:lnTo>
                  <a:pt x="5320605" y="4328418"/>
                </a:lnTo>
                <a:cubicBezTo>
                  <a:pt x="5320605" y="4333380"/>
                  <a:pt x="5323085" y="4335860"/>
                  <a:pt x="5328046" y="4335860"/>
                </a:cubicBezTo>
                <a:cubicBezTo>
                  <a:pt x="5333008" y="4335860"/>
                  <a:pt x="5335488" y="4340821"/>
                  <a:pt x="5335488" y="4350743"/>
                </a:cubicBezTo>
                <a:cubicBezTo>
                  <a:pt x="5335488" y="4360665"/>
                  <a:pt x="5331767" y="4361905"/>
                  <a:pt x="5324326" y="4354463"/>
                </a:cubicBezTo>
                <a:cubicBezTo>
                  <a:pt x="5316884" y="4347022"/>
                  <a:pt x="5310683" y="4343301"/>
                  <a:pt x="5305722" y="4343301"/>
                </a:cubicBezTo>
                <a:lnTo>
                  <a:pt x="5283398" y="4343301"/>
                </a:lnTo>
                <a:cubicBezTo>
                  <a:pt x="5283398" y="4348263"/>
                  <a:pt x="5288359" y="4353223"/>
                  <a:pt x="5298281" y="4358184"/>
                </a:cubicBezTo>
                <a:lnTo>
                  <a:pt x="5305722" y="4365625"/>
                </a:lnTo>
                <a:cubicBezTo>
                  <a:pt x="5300761" y="4370587"/>
                  <a:pt x="5299521" y="4375548"/>
                  <a:pt x="5302001" y="4380508"/>
                </a:cubicBezTo>
                <a:cubicBezTo>
                  <a:pt x="5304481" y="4385470"/>
                  <a:pt x="5300761" y="4390430"/>
                  <a:pt x="5290839" y="4395391"/>
                </a:cubicBezTo>
                <a:cubicBezTo>
                  <a:pt x="5285878" y="4395391"/>
                  <a:pt x="5283398" y="4399112"/>
                  <a:pt x="5283398" y="4406553"/>
                </a:cubicBezTo>
                <a:cubicBezTo>
                  <a:pt x="5283398" y="4413995"/>
                  <a:pt x="5285878" y="4417715"/>
                  <a:pt x="5290839" y="4417715"/>
                </a:cubicBezTo>
                <a:lnTo>
                  <a:pt x="5290839" y="4432598"/>
                </a:lnTo>
                <a:lnTo>
                  <a:pt x="5305722" y="4432598"/>
                </a:lnTo>
                <a:cubicBezTo>
                  <a:pt x="5310683" y="4427637"/>
                  <a:pt x="5318125" y="4425157"/>
                  <a:pt x="5328046" y="4425157"/>
                </a:cubicBezTo>
                <a:lnTo>
                  <a:pt x="5350370" y="4425157"/>
                </a:lnTo>
                <a:lnTo>
                  <a:pt x="5365253" y="4432598"/>
                </a:lnTo>
                <a:cubicBezTo>
                  <a:pt x="5370215" y="4432598"/>
                  <a:pt x="5373935" y="4431358"/>
                  <a:pt x="5376415" y="4428877"/>
                </a:cubicBezTo>
                <a:cubicBezTo>
                  <a:pt x="5378895" y="4426397"/>
                  <a:pt x="5383857" y="4426397"/>
                  <a:pt x="5391298" y="4428877"/>
                </a:cubicBezTo>
                <a:cubicBezTo>
                  <a:pt x="5398740" y="4431358"/>
                  <a:pt x="5402460" y="4432598"/>
                  <a:pt x="5402460" y="4432598"/>
                </a:cubicBezTo>
                <a:cubicBezTo>
                  <a:pt x="5402460" y="4437559"/>
                  <a:pt x="5402460" y="4440040"/>
                  <a:pt x="5402460" y="4440040"/>
                </a:cubicBezTo>
                <a:cubicBezTo>
                  <a:pt x="5402460" y="4440040"/>
                  <a:pt x="5401220" y="4440040"/>
                  <a:pt x="5398740" y="4440040"/>
                </a:cubicBezTo>
                <a:cubicBezTo>
                  <a:pt x="5396260" y="4440040"/>
                  <a:pt x="5392539" y="4441280"/>
                  <a:pt x="5387577" y="4443760"/>
                </a:cubicBezTo>
                <a:cubicBezTo>
                  <a:pt x="5382616" y="4446241"/>
                  <a:pt x="5380136" y="4447481"/>
                  <a:pt x="5380136" y="4447481"/>
                </a:cubicBezTo>
                <a:cubicBezTo>
                  <a:pt x="5375175" y="4452442"/>
                  <a:pt x="5364013" y="4456163"/>
                  <a:pt x="5346650" y="4458643"/>
                </a:cubicBezTo>
                <a:cubicBezTo>
                  <a:pt x="5329287" y="4461124"/>
                  <a:pt x="5315644" y="4467325"/>
                  <a:pt x="5305722" y="4477247"/>
                </a:cubicBezTo>
                <a:lnTo>
                  <a:pt x="5275956" y="4484688"/>
                </a:lnTo>
                <a:lnTo>
                  <a:pt x="5261074" y="4492129"/>
                </a:lnTo>
                <a:lnTo>
                  <a:pt x="5268515" y="4499571"/>
                </a:lnTo>
                <a:cubicBezTo>
                  <a:pt x="5268515" y="4499571"/>
                  <a:pt x="5268515" y="4502051"/>
                  <a:pt x="5268515" y="4507012"/>
                </a:cubicBezTo>
                <a:cubicBezTo>
                  <a:pt x="5268515" y="4511973"/>
                  <a:pt x="5248671" y="4514454"/>
                  <a:pt x="5208984" y="4514454"/>
                </a:cubicBezTo>
                <a:lnTo>
                  <a:pt x="5194101" y="4521895"/>
                </a:lnTo>
                <a:cubicBezTo>
                  <a:pt x="5199062" y="4521895"/>
                  <a:pt x="5201542" y="4524376"/>
                  <a:pt x="5201542" y="4529336"/>
                </a:cubicBezTo>
                <a:cubicBezTo>
                  <a:pt x="5201542" y="4529336"/>
                  <a:pt x="5200302" y="4529336"/>
                  <a:pt x="5197822" y="4529336"/>
                </a:cubicBezTo>
                <a:cubicBezTo>
                  <a:pt x="5195342" y="4529336"/>
                  <a:pt x="5191621" y="4529336"/>
                  <a:pt x="5186660" y="4529336"/>
                </a:cubicBezTo>
                <a:lnTo>
                  <a:pt x="5171777" y="4536778"/>
                </a:lnTo>
                <a:cubicBezTo>
                  <a:pt x="5171777" y="4541739"/>
                  <a:pt x="5169297" y="4544219"/>
                  <a:pt x="5164335" y="4544219"/>
                </a:cubicBezTo>
                <a:lnTo>
                  <a:pt x="5171777" y="4544219"/>
                </a:lnTo>
                <a:lnTo>
                  <a:pt x="5186660" y="4544219"/>
                </a:lnTo>
                <a:cubicBezTo>
                  <a:pt x="5186660" y="4539258"/>
                  <a:pt x="5191621" y="4536778"/>
                  <a:pt x="5201542" y="4536778"/>
                </a:cubicBezTo>
                <a:cubicBezTo>
                  <a:pt x="5211464" y="4536778"/>
                  <a:pt x="5216425" y="4538018"/>
                  <a:pt x="5216425" y="4540498"/>
                </a:cubicBezTo>
                <a:cubicBezTo>
                  <a:pt x="5216425" y="4542979"/>
                  <a:pt x="5218905" y="4546700"/>
                  <a:pt x="5223867" y="4551661"/>
                </a:cubicBezTo>
                <a:cubicBezTo>
                  <a:pt x="5228828" y="4556622"/>
                  <a:pt x="5231308" y="4561583"/>
                  <a:pt x="5231308" y="4566543"/>
                </a:cubicBezTo>
                <a:cubicBezTo>
                  <a:pt x="5231308" y="4571505"/>
                  <a:pt x="5227587" y="4572745"/>
                  <a:pt x="5220146" y="4570264"/>
                </a:cubicBezTo>
                <a:cubicBezTo>
                  <a:pt x="5212704" y="4567784"/>
                  <a:pt x="5210224" y="4570264"/>
                  <a:pt x="5212704" y="4577706"/>
                </a:cubicBezTo>
                <a:cubicBezTo>
                  <a:pt x="5215185" y="4585147"/>
                  <a:pt x="5211464" y="4588868"/>
                  <a:pt x="5201542" y="4588868"/>
                </a:cubicBezTo>
                <a:cubicBezTo>
                  <a:pt x="5201542" y="4588868"/>
                  <a:pt x="5200302" y="4588868"/>
                  <a:pt x="5197822" y="4588868"/>
                </a:cubicBezTo>
                <a:cubicBezTo>
                  <a:pt x="5195342" y="4588868"/>
                  <a:pt x="5194101" y="4591348"/>
                  <a:pt x="5194101" y="4596309"/>
                </a:cubicBezTo>
                <a:cubicBezTo>
                  <a:pt x="5189140" y="4601270"/>
                  <a:pt x="5186660" y="4603750"/>
                  <a:pt x="5186660" y="4603750"/>
                </a:cubicBezTo>
                <a:lnTo>
                  <a:pt x="5186660" y="4588868"/>
                </a:lnTo>
                <a:lnTo>
                  <a:pt x="5186660" y="4581426"/>
                </a:lnTo>
                <a:cubicBezTo>
                  <a:pt x="5181698" y="4576465"/>
                  <a:pt x="5184179" y="4573985"/>
                  <a:pt x="5194101" y="4573985"/>
                </a:cubicBezTo>
                <a:cubicBezTo>
                  <a:pt x="5199062" y="4569024"/>
                  <a:pt x="5201542" y="4564063"/>
                  <a:pt x="5201542" y="4559102"/>
                </a:cubicBezTo>
                <a:cubicBezTo>
                  <a:pt x="5201542" y="4554141"/>
                  <a:pt x="5199062" y="4550421"/>
                  <a:pt x="5194101" y="4547940"/>
                </a:cubicBezTo>
                <a:cubicBezTo>
                  <a:pt x="5189140" y="4545460"/>
                  <a:pt x="5184179" y="4547940"/>
                  <a:pt x="5179218" y="4555381"/>
                </a:cubicBezTo>
                <a:cubicBezTo>
                  <a:pt x="5174257" y="4562823"/>
                  <a:pt x="5171777" y="4569024"/>
                  <a:pt x="5171777" y="4573985"/>
                </a:cubicBezTo>
                <a:cubicBezTo>
                  <a:pt x="5171777" y="4578946"/>
                  <a:pt x="5164335" y="4581426"/>
                  <a:pt x="5149452" y="4581426"/>
                </a:cubicBezTo>
                <a:lnTo>
                  <a:pt x="5104804" y="4596309"/>
                </a:lnTo>
                <a:cubicBezTo>
                  <a:pt x="5104804" y="4601270"/>
                  <a:pt x="5109765" y="4601270"/>
                  <a:pt x="5119687" y="4596309"/>
                </a:cubicBezTo>
                <a:cubicBezTo>
                  <a:pt x="5129608" y="4591348"/>
                  <a:pt x="5137050" y="4591348"/>
                  <a:pt x="5142011" y="4596309"/>
                </a:cubicBezTo>
                <a:lnTo>
                  <a:pt x="5149452" y="4603750"/>
                </a:lnTo>
                <a:lnTo>
                  <a:pt x="5156894" y="4611192"/>
                </a:lnTo>
                <a:cubicBezTo>
                  <a:pt x="5156894" y="4616153"/>
                  <a:pt x="5150693" y="4617393"/>
                  <a:pt x="5138290" y="4614913"/>
                </a:cubicBezTo>
                <a:cubicBezTo>
                  <a:pt x="5125888" y="4612432"/>
                  <a:pt x="5119687" y="4612432"/>
                  <a:pt x="5119687" y="4614913"/>
                </a:cubicBezTo>
                <a:cubicBezTo>
                  <a:pt x="5119687" y="4617393"/>
                  <a:pt x="5117207" y="4618633"/>
                  <a:pt x="5112245" y="4618633"/>
                </a:cubicBezTo>
                <a:lnTo>
                  <a:pt x="5119687" y="4626075"/>
                </a:lnTo>
                <a:cubicBezTo>
                  <a:pt x="5119687" y="4631036"/>
                  <a:pt x="5119687" y="4635997"/>
                  <a:pt x="5119687" y="4640957"/>
                </a:cubicBezTo>
                <a:cubicBezTo>
                  <a:pt x="5114726" y="4640957"/>
                  <a:pt x="5107284" y="4645919"/>
                  <a:pt x="5097363" y="4655840"/>
                </a:cubicBezTo>
                <a:cubicBezTo>
                  <a:pt x="5092401" y="4660802"/>
                  <a:pt x="5087441" y="4664522"/>
                  <a:pt x="5082480" y="4667002"/>
                </a:cubicBezTo>
                <a:cubicBezTo>
                  <a:pt x="5077519" y="4669483"/>
                  <a:pt x="5075038" y="4670723"/>
                  <a:pt x="5075038" y="4670723"/>
                </a:cubicBezTo>
                <a:lnTo>
                  <a:pt x="5060156" y="4678165"/>
                </a:lnTo>
                <a:lnTo>
                  <a:pt x="5060156" y="4685606"/>
                </a:lnTo>
                <a:cubicBezTo>
                  <a:pt x="5065117" y="4685606"/>
                  <a:pt x="5067597" y="4686847"/>
                  <a:pt x="5067597" y="4689327"/>
                </a:cubicBezTo>
                <a:cubicBezTo>
                  <a:pt x="5067597" y="4691807"/>
                  <a:pt x="5067597" y="4693047"/>
                  <a:pt x="5067597" y="4693047"/>
                </a:cubicBezTo>
                <a:cubicBezTo>
                  <a:pt x="5067597" y="4702969"/>
                  <a:pt x="5062636" y="4707930"/>
                  <a:pt x="5052714" y="4707930"/>
                </a:cubicBezTo>
                <a:lnTo>
                  <a:pt x="5045273" y="4700489"/>
                </a:lnTo>
                <a:cubicBezTo>
                  <a:pt x="5045273" y="4700489"/>
                  <a:pt x="5047753" y="4700489"/>
                  <a:pt x="5052714" y="4700489"/>
                </a:cubicBezTo>
                <a:cubicBezTo>
                  <a:pt x="5057676" y="4700489"/>
                  <a:pt x="5060156" y="4698009"/>
                  <a:pt x="5060156" y="4693047"/>
                </a:cubicBezTo>
                <a:lnTo>
                  <a:pt x="5045273" y="4693047"/>
                </a:lnTo>
                <a:cubicBezTo>
                  <a:pt x="5040311" y="4693047"/>
                  <a:pt x="5036591" y="4694288"/>
                  <a:pt x="5034111" y="4696768"/>
                </a:cubicBezTo>
                <a:cubicBezTo>
                  <a:pt x="5031631" y="4699249"/>
                  <a:pt x="5030390" y="4702969"/>
                  <a:pt x="5030390" y="4707930"/>
                </a:cubicBezTo>
                <a:cubicBezTo>
                  <a:pt x="5020468" y="4712891"/>
                  <a:pt x="5015507" y="4717852"/>
                  <a:pt x="5015507" y="4722813"/>
                </a:cubicBezTo>
                <a:cubicBezTo>
                  <a:pt x="5015507" y="4722813"/>
                  <a:pt x="5013027" y="4720333"/>
                  <a:pt x="5008066" y="4715372"/>
                </a:cubicBezTo>
                <a:cubicBezTo>
                  <a:pt x="4998144" y="4720333"/>
                  <a:pt x="4993183" y="4725294"/>
                  <a:pt x="4993183" y="4730254"/>
                </a:cubicBezTo>
                <a:lnTo>
                  <a:pt x="4993183" y="4752579"/>
                </a:lnTo>
                <a:lnTo>
                  <a:pt x="4993183" y="4760020"/>
                </a:lnTo>
                <a:lnTo>
                  <a:pt x="4985742" y="4767461"/>
                </a:lnTo>
                <a:cubicBezTo>
                  <a:pt x="4975820" y="4777383"/>
                  <a:pt x="4968379" y="4781104"/>
                  <a:pt x="4963417" y="4778623"/>
                </a:cubicBezTo>
                <a:cubicBezTo>
                  <a:pt x="4958456" y="4776143"/>
                  <a:pt x="4954735" y="4778623"/>
                  <a:pt x="4952255" y="4786065"/>
                </a:cubicBezTo>
                <a:cubicBezTo>
                  <a:pt x="4949775" y="4793506"/>
                  <a:pt x="4951015" y="4799708"/>
                  <a:pt x="4955976" y="4804668"/>
                </a:cubicBezTo>
                <a:cubicBezTo>
                  <a:pt x="4960937" y="4809630"/>
                  <a:pt x="4960937" y="4813350"/>
                  <a:pt x="4955976" y="4815831"/>
                </a:cubicBezTo>
                <a:cubicBezTo>
                  <a:pt x="4951015" y="4818311"/>
                  <a:pt x="4948535" y="4822032"/>
                  <a:pt x="4948535" y="4826993"/>
                </a:cubicBezTo>
                <a:cubicBezTo>
                  <a:pt x="4948535" y="4829473"/>
                  <a:pt x="4948535" y="4831334"/>
                  <a:pt x="4948535" y="4832574"/>
                </a:cubicBezTo>
                <a:lnTo>
                  <a:pt x="4948535" y="4834434"/>
                </a:lnTo>
                <a:lnTo>
                  <a:pt x="4942953" y="4832574"/>
                </a:lnTo>
                <a:cubicBezTo>
                  <a:pt x="4941713" y="4831334"/>
                  <a:pt x="4941093" y="4829473"/>
                  <a:pt x="4941093" y="4826993"/>
                </a:cubicBezTo>
                <a:lnTo>
                  <a:pt x="4926210" y="4826993"/>
                </a:lnTo>
                <a:cubicBezTo>
                  <a:pt x="4921249" y="4831954"/>
                  <a:pt x="4918769" y="4831954"/>
                  <a:pt x="4918769" y="4826993"/>
                </a:cubicBezTo>
                <a:cubicBezTo>
                  <a:pt x="4918769" y="4822032"/>
                  <a:pt x="4915048" y="4819551"/>
                  <a:pt x="4907607" y="4819551"/>
                </a:cubicBezTo>
                <a:cubicBezTo>
                  <a:pt x="4900165" y="4819551"/>
                  <a:pt x="4900165" y="4822032"/>
                  <a:pt x="4907607" y="4826993"/>
                </a:cubicBezTo>
                <a:cubicBezTo>
                  <a:pt x="4915048" y="4831954"/>
                  <a:pt x="4916289" y="4836915"/>
                  <a:pt x="4911327" y="4841875"/>
                </a:cubicBezTo>
                <a:lnTo>
                  <a:pt x="4911327" y="4849317"/>
                </a:lnTo>
                <a:lnTo>
                  <a:pt x="4918769" y="4841875"/>
                </a:lnTo>
                <a:cubicBezTo>
                  <a:pt x="4918769" y="4841875"/>
                  <a:pt x="4923730" y="4841875"/>
                  <a:pt x="4933652" y="4841875"/>
                </a:cubicBezTo>
                <a:lnTo>
                  <a:pt x="4948535" y="4834434"/>
                </a:lnTo>
                <a:lnTo>
                  <a:pt x="4963417" y="4826993"/>
                </a:lnTo>
                <a:cubicBezTo>
                  <a:pt x="4963417" y="4822032"/>
                  <a:pt x="4967138" y="4817071"/>
                  <a:pt x="4974579" y="4812110"/>
                </a:cubicBezTo>
                <a:cubicBezTo>
                  <a:pt x="4982021" y="4807149"/>
                  <a:pt x="4985742" y="4804668"/>
                  <a:pt x="4985742" y="4804668"/>
                </a:cubicBezTo>
                <a:cubicBezTo>
                  <a:pt x="4995663" y="4809630"/>
                  <a:pt x="5000624" y="4812110"/>
                  <a:pt x="5000624" y="4812110"/>
                </a:cubicBezTo>
                <a:cubicBezTo>
                  <a:pt x="5005586" y="4817071"/>
                  <a:pt x="5006825" y="4820792"/>
                  <a:pt x="5004345" y="4823272"/>
                </a:cubicBezTo>
                <a:cubicBezTo>
                  <a:pt x="5001865" y="4825753"/>
                  <a:pt x="4998144" y="4829473"/>
                  <a:pt x="4993183" y="4834434"/>
                </a:cubicBezTo>
                <a:cubicBezTo>
                  <a:pt x="4988222" y="4834434"/>
                  <a:pt x="4985742" y="4839395"/>
                  <a:pt x="4985742" y="4849317"/>
                </a:cubicBezTo>
                <a:cubicBezTo>
                  <a:pt x="4985742" y="4859239"/>
                  <a:pt x="4983261" y="4861720"/>
                  <a:pt x="4978300" y="4856758"/>
                </a:cubicBezTo>
                <a:cubicBezTo>
                  <a:pt x="4968379" y="4856758"/>
                  <a:pt x="4963417" y="4859239"/>
                  <a:pt x="4963417" y="4864200"/>
                </a:cubicBezTo>
                <a:lnTo>
                  <a:pt x="4978300" y="4879082"/>
                </a:lnTo>
                <a:cubicBezTo>
                  <a:pt x="5003104" y="4889005"/>
                  <a:pt x="5003104" y="4898927"/>
                  <a:pt x="4978300" y="4908848"/>
                </a:cubicBezTo>
                <a:cubicBezTo>
                  <a:pt x="4968379" y="4913809"/>
                  <a:pt x="4960937" y="4913809"/>
                  <a:pt x="4955976" y="4908848"/>
                </a:cubicBezTo>
                <a:lnTo>
                  <a:pt x="4963417" y="4893965"/>
                </a:lnTo>
                <a:cubicBezTo>
                  <a:pt x="4968379" y="4893965"/>
                  <a:pt x="4970859" y="4891485"/>
                  <a:pt x="4970859" y="4886524"/>
                </a:cubicBezTo>
                <a:cubicBezTo>
                  <a:pt x="4970859" y="4881563"/>
                  <a:pt x="4968379" y="4879082"/>
                  <a:pt x="4963417" y="4879082"/>
                </a:cubicBezTo>
                <a:lnTo>
                  <a:pt x="4941093" y="4871641"/>
                </a:lnTo>
                <a:lnTo>
                  <a:pt x="4933652" y="4856758"/>
                </a:lnTo>
                <a:lnTo>
                  <a:pt x="4926210" y="4871641"/>
                </a:lnTo>
                <a:cubicBezTo>
                  <a:pt x="4921249" y="4876602"/>
                  <a:pt x="4913808" y="4879082"/>
                  <a:pt x="4903886" y="4879082"/>
                </a:cubicBezTo>
                <a:cubicBezTo>
                  <a:pt x="4898925" y="4879082"/>
                  <a:pt x="4893965" y="4879082"/>
                  <a:pt x="4889003" y="4879082"/>
                </a:cubicBezTo>
                <a:cubicBezTo>
                  <a:pt x="4884042" y="4879082"/>
                  <a:pt x="4881562" y="4876602"/>
                  <a:pt x="4881562" y="4871641"/>
                </a:cubicBezTo>
                <a:lnTo>
                  <a:pt x="4874120" y="4879082"/>
                </a:lnTo>
                <a:lnTo>
                  <a:pt x="4836913" y="4908848"/>
                </a:lnTo>
                <a:cubicBezTo>
                  <a:pt x="4836913" y="4903887"/>
                  <a:pt x="4834433" y="4901407"/>
                  <a:pt x="4829472" y="4901407"/>
                </a:cubicBezTo>
                <a:cubicBezTo>
                  <a:pt x="4824511" y="4901407"/>
                  <a:pt x="4822031" y="4903887"/>
                  <a:pt x="4822031" y="4908848"/>
                </a:cubicBezTo>
                <a:cubicBezTo>
                  <a:pt x="4822031" y="4913809"/>
                  <a:pt x="4822031" y="4916290"/>
                  <a:pt x="4822031" y="4916290"/>
                </a:cubicBezTo>
                <a:lnTo>
                  <a:pt x="4814589" y="4893965"/>
                </a:lnTo>
                <a:lnTo>
                  <a:pt x="4807148" y="4879082"/>
                </a:lnTo>
                <a:lnTo>
                  <a:pt x="4799706" y="4886524"/>
                </a:lnTo>
                <a:cubicBezTo>
                  <a:pt x="4799706" y="4891485"/>
                  <a:pt x="4799706" y="4896446"/>
                  <a:pt x="4799706" y="4901407"/>
                </a:cubicBezTo>
                <a:cubicBezTo>
                  <a:pt x="4794745" y="4901407"/>
                  <a:pt x="4792265" y="4902647"/>
                  <a:pt x="4792265" y="4905127"/>
                </a:cubicBezTo>
                <a:cubicBezTo>
                  <a:pt x="4792265" y="4907608"/>
                  <a:pt x="4794745" y="4911329"/>
                  <a:pt x="4799706" y="4916290"/>
                </a:cubicBezTo>
                <a:lnTo>
                  <a:pt x="4792265" y="4946055"/>
                </a:lnTo>
                <a:lnTo>
                  <a:pt x="4792265" y="4960938"/>
                </a:lnTo>
                <a:cubicBezTo>
                  <a:pt x="4797226" y="4960938"/>
                  <a:pt x="4799706" y="4963419"/>
                  <a:pt x="4799706" y="4968379"/>
                </a:cubicBezTo>
                <a:cubicBezTo>
                  <a:pt x="4794745" y="4973341"/>
                  <a:pt x="4794745" y="4975821"/>
                  <a:pt x="4799706" y="4975821"/>
                </a:cubicBezTo>
                <a:cubicBezTo>
                  <a:pt x="4789785" y="4980782"/>
                  <a:pt x="4782343" y="4983262"/>
                  <a:pt x="4777382" y="4983262"/>
                </a:cubicBezTo>
                <a:cubicBezTo>
                  <a:pt x="4777382" y="4988223"/>
                  <a:pt x="4777382" y="4990704"/>
                  <a:pt x="4777382" y="4990704"/>
                </a:cubicBezTo>
                <a:cubicBezTo>
                  <a:pt x="4777382" y="4990704"/>
                  <a:pt x="4774902" y="4990704"/>
                  <a:pt x="4769941" y="4990704"/>
                </a:cubicBezTo>
                <a:cubicBezTo>
                  <a:pt x="4769941" y="4985743"/>
                  <a:pt x="4767461" y="4979541"/>
                  <a:pt x="4762499" y="4972100"/>
                </a:cubicBezTo>
                <a:cubicBezTo>
                  <a:pt x="4757538" y="4964659"/>
                  <a:pt x="4752578" y="4963419"/>
                  <a:pt x="4747617" y="4968379"/>
                </a:cubicBezTo>
                <a:cubicBezTo>
                  <a:pt x="4747617" y="4968379"/>
                  <a:pt x="4746376" y="4969620"/>
                  <a:pt x="4743896" y="4972100"/>
                </a:cubicBezTo>
                <a:cubicBezTo>
                  <a:pt x="4741416" y="4974581"/>
                  <a:pt x="4737695" y="4975821"/>
                  <a:pt x="4732734" y="4975821"/>
                </a:cubicBezTo>
                <a:cubicBezTo>
                  <a:pt x="4727772" y="4975821"/>
                  <a:pt x="4725292" y="4975821"/>
                  <a:pt x="4725292" y="4975821"/>
                </a:cubicBezTo>
                <a:cubicBezTo>
                  <a:pt x="4725292" y="4975821"/>
                  <a:pt x="4725292" y="4978301"/>
                  <a:pt x="4725292" y="4983262"/>
                </a:cubicBezTo>
                <a:cubicBezTo>
                  <a:pt x="4725292" y="4988223"/>
                  <a:pt x="4724052" y="4993184"/>
                  <a:pt x="4721572" y="4998145"/>
                </a:cubicBezTo>
                <a:cubicBezTo>
                  <a:pt x="4719092" y="5003106"/>
                  <a:pt x="4716610" y="5004346"/>
                  <a:pt x="4714130" y="5001866"/>
                </a:cubicBezTo>
                <a:cubicBezTo>
                  <a:pt x="4711650" y="4999386"/>
                  <a:pt x="4710410" y="4995665"/>
                  <a:pt x="4710410" y="4990704"/>
                </a:cubicBezTo>
                <a:cubicBezTo>
                  <a:pt x="4710410" y="4985743"/>
                  <a:pt x="4709169" y="4984503"/>
                  <a:pt x="4706689" y="4986983"/>
                </a:cubicBezTo>
                <a:cubicBezTo>
                  <a:pt x="4704209" y="4989464"/>
                  <a:pt x="4702968" y="4995665"/>
                  <a:pt x="4702968" y="5005586"/>
                </a:cubicBezTo>
                <a:lnTo>
                  <a:pt x="4688085" y="5013028"/>
                </a:lnTo>
                <a:lnTo>
                  <a:pt x="4695527" y="5020469"/>
                </a:lnTo>
                <a:cubicBezTo>
                  <a:pt x="4695527" y="5020469"/>
                  <a:pt x="4696767" y="5022950"/>
                  <a:pt x="4699247" y="5027911"/>
                </a:cubicBezTo>
                <a:cubicBezTo>
                  <a:pt x="4701727" y="5032872"/>
                  <a:pt x="4700488" y="5037833"/>
                  <a:pt x="4695527" y="5042793"/>
                </a:cubicBezTo>
                <a:cubicBezTo>
                  <a:pt x="4690565" y="5037833"/>
                  <a:pt x="4688085" y="5035352"/>
                  <a:pt x="4688085" y="5035352"/>
                </a:cubicBezTo>
                <a:lnTo>
                  <a:pt x="4673202" y="5027911"/>
                </a:lnTo>
                <a:cubicBezTo>
                  <a:pt x="4663281" y="5027911"/>
                  <a:pt x="4657079" y="5025430"/>
                  <a:pt x="4654599" y="5020469"/>
                </a:cubicBezTo>
                <a:cubicBezTo>
                  <a:pt x="4652119" y="5015508"/>
                  <a:pt x="4644677" y="5014268"/>
                  <a:pt x="4632275" y="5016748"/>
                </a:cubicBezTo>
                <a:cubicBezTo>
                  <a:pt x="4619872" y="5019229"/>
                  <a:pt x="4611191" y="5022950"/>
                  <a:pt x="4606230" y="5027911"/>
                </a:cubicBezTo>
                <a:cubicBezTo>
                  <a:pt x="4606230" y="5017989"/>
                  <a:pt x="4593827" y="5017989"/>
                  <a:pt x="4569023" y="5027911"/>
                </a:cubicBezTo>
                <a:lnTo>
                  <a:pt x="4561581" y="5042793"/>
                </a:lnTo>
                <a:cubicBezTo>
                  <a:pt x="4566543" y="5042793"/>
                  <a:pt x="4570263" y="5042793"/>
                  <a:pt x="4572744" y="5042793"/>
                </a:cubicBezTo>
                <a:cubicBezTo>
                  <a:pt x="4575224" y="5042793"/>
                  <a:pt x="4576464" y="5045274"/>
                  <a:pt x="4576464" y="5050235"/>
                </a:cubicBezTo>
                <a:cubicBezTo>
                  <a:pt x="4576464" y="5055196"/>
                  <a:pt x="4578944" y="5057676"/>
                  <a:pt x="4583906" y="5057676"/>
                </a:cubicBezTo>
                <a:cubicBezTo>
                  <a:pt x="4588867" y="5057676"/>
                  <a:pt x="4591347" y="5060157"/>
                  <a:pt x="4591347" y="5065118"/>
                </a:cubicBezTo>
                <a:cubicBezTo>
                  <a:pt x="4591347" y="5065118"/>
                  <a:pt x="4591347" y="5066358"/>
                  <a:pt x="4591347" y="5068838"/>
                </a:cubicBezTo>
                <a:cubicBezTo>
                  <a:pt x="4591347" y="5071319"/>
                  <a:pt x="4588867" y="5072559"/>
                  <a:pt x="4583906" y="5072559"/>
                </a:cubicBezTo>
                <a:lnTo>
                  <a:pt x="4576464" y="5080000"/>
                </a:lnTo>
                <a:cubicBezTo>
                  <a:pt x="4581426" y="5080000"/>
                  <a:pt x="4581426" y="5084962"/>
                  <a:pt x="4576464" y="5094883"/>
                </a:cubicBezTo>
                <a:lnTo>
                  <a:pt x="4583906" y="5109766"/>
                </a:lnTo>
                <a:lnTo>
                  <a:pt x="4598788" y="5109766"/>
                </a:lnTo>
                <a:cubicBezTo>
                  <a:pt x="4593827" y="5114727"/>
                  <a:pt x="4593827" y="5117207"/>
                  <a:pt x="4598788" y="5117207"/>
                </a:cubicBezTo>
                <a:lnTo>
                  <a:pt x="4591347" y="5132090"/>
                </a:lnTo>
                <a:cubicBezTo>
                  <a:pt x="4586386" y="5132090"/>
                  <a:pt x="4586386" y="5137052"/>
                  <a:pt x="4591347" y="5146973"/>
                </a:cubicBezTo>
                <a:cubicBezTo>
                  <a:pt x="4596308" y="5156895"/>
                  <a:pt x="4601269" y="5164337"/>
                  <a:pt x="4606230" y="5169297"/>
                </a:cubicBezTo>
                <a:lnTo>
                  <a:pt x="4598788" y="5169297"/>
                </a:lnTo>
                <a:lnTo>
                  <a:pt x="4591347" y="5169297"/>
                </a:lnTo>
                <a:cubicBezTo>
                  <a:pt x="4596308" y="5164337"/>
                  <a:pt x="4595068" y="5156895"/>
                  <a:pt x="4587626" y="5146973"/>
                </a:cubicBezTo>
                <a:cubicBezTo>
                  <a:pt x="4580185" y="5137052"/>
                  <a:pt x="4571503" y="5132090"/>
                  <a:pt x="4561581" y="5132090"/>
                </a:cubicBezTo>
                <a:lnTo>
                  <a:pt x="4539257" y="5124649"/>
                </a:lnTo>
                <a:lnTo>
                  <a:pt x="4531816" y="5124649"/>
                </a:lnTo>
                <a:cubicBezTo>
                  <a:pt x="4526854" y="5124649"/>
                  <a:pt x="4524374" y="5119688"/>
                  <a:pt x="4524374" y="5109766"/>
                </a:cubicBezTo>
                <a:lnTo>
                  <a:pt x="4524374" y="5102325"/>
                </a:lnTo>
                <a:lnTo>
                  <a:pt x="4494609" y="5102325"/>
                </a:lnTo>
                <a:cubicBezTo>
                  <a:pt x="4474765" y="5102325"/>
                  <a:pt x="4462363" y="5099845"/>
                  <a:pt x="4457402" y="5094883"/>
                </a:cubicBezTo>
                <a:cubicBezTo>
                  <a:pt x="4452440" y="5089923"/>
                  <a:pt x="4449960" y="5087442"/>
                  <a:pt x="4449960" y="5087442"/>
                </a:cubicBezTo>
                <a:cubicBezTo>
                  <a:pt x="4444999" y="5087442"/>
                  <a:pt x="4443760" y="5088682"/>
                  <a:pt x="4446240" y="5091163"/>
                </a:cubicBezTo>
                <a:cubicBezTo>
                  <a:pt x="4448720" y="5093643"/>
                  <a:pt x="4449960" y="5097364"/>
                  <a:pt x="4449960" y="5102325"/>
                </a:cubicBezTo>
                <a:cubicBezTo>
                  <a:pt x="4459882" y="5112247"/>
                  <a:pt x="4462363" y="5122169"/>
                  <a:pt x="4457402" y="5132090"/>
                </a:cubicBezTo>
                <a:cubicBezTo>
                  <a:pt x="4447480" y="5132090"/>
                  <a:pt x="4440039" y="5134571"/>
                  <a:pt x="4435077" y="5139532"/>
                </a:cubicBezTo>
                <a:cubicBezTo>
                  <a:pt x="4440039" y="5144493"/>
                  <a:pt x="4437558" y="5151934"/>
                  <a:pt x="4427636" y="5161856"/>
                </a:cubicBezTo>
                <a:cubicBezTo>
                  <a:pt x="4422675" y="5161856"/>
                  <a:pt x="4418954" y="5163097"/>
                  <a:pt x="4416474" y="5165577"/>
                </a:cubicBezTo>
                <a:lnTo>
                  <a:pt x="4412340" y="5168057"/>
                </a:lnTo>
                <a:lnTo>
                  <a:pt x="4410893" y="5163716"/>
                </a:lnTo>
                <a:cubicBezTo>
                  <a:pt x="4409653" y="5162476"/>
                  <a:pt x="4407793" y="5161856"/>
                  <a:pt x="4405312" y="5161856"/>
                </a:cubicBezTo>
                <a:cubicBezTo>
                  <a:pt x="4400351" y="5156895"/>
                  <a:pt x="4395390" y="5155655"/>
                  <a:pt x="4390429" y="5158135"/>
                </a:cubicBezTo>
                <a:cubicBezTo>
                  <a:pt x="4385468" y="5160616"/>
                  <a:pt x="4382988" y="5164337"/>
                  <a:pt x="4382988" y="5169297"/>
                </a:cubicBezTo>
                <a:cubicBezTo>
                  <a:pt x="4382988" y="5169297"/>
                  <a:pt x="4381747" y="5170538"/>
                  <a:pt x="4379267" y="5173018"/>
                </a:cubicBezTo>
                <a:cubicBezTo>
                  <a:pt x="4376787" y="5175499"/>
                  <a:pt x="4375546" y="5176739"/>
                  <a:pt x="4375546" y="5176739"/>
                </a:cubicBezTo>
                <a:cubicBezTo>
                  <a:pt x="4365625" y="5176739"/>
                  <a:pt x="4359423" y="5177979"/>
                  <a:pt x="4356943" y="5180459"/>
                </a:cubicBezTo>
                <a:cubicBezTo>
                  <a:pt x="4354463" y="5182940"/>
                  <a:pt x="4348261" y="5184180"/>
                  <a:pt x="4338339" y="5184180"/>
                </a:cubicBezTo>
                <a:lnTo>
                  <a:pt x="4330898" y="5191622"/>
                </a:lnTo>
                <a:lnTo>
                  <a:pt x="4382988" y="5191622"/>
                </a:lnTo>
                <a:lnTo>
                  <a:pt x="4390429" y="5191622"/>
                </a:lnTo>
                <a:cubicBezTo>
                  <a:pt x="4390429" y="5191622"/>
                  <a:pt x="4387949" y="5192862"/>
                  <a:pt x="4382988" y="5195342"/>
                </a:cubicBezTo>
                <a:cubicBezTo>
                  <a:pt x="4378026" y="5197823"/>
                  <a:pt x="4373066" y="5199063"/>
                  <a:pt x="4368105" y="5199063"/>
                </a:cubicBezTo>
                <a:cubicBezTo>
                  <a:pt x="4358183" y="5199063"/>
                  <a:pt x="4353222" y="5205264"/>
                  <a:pt x="4353222" y="5217666"/>
                </a:cubicBezTo>
                <a:cubicBezTo>
                  <a:pt x="4353222" y="5230069"/>
                  <a:pt x="4350742" y="5237510"/>
                  <a:pt x="4345781" y="5239991"/>
                </a:cubicBezTo>
                <a:cubicBezTo>
                  <a:pt x="4340819" y="5242471"/>
                  <a:pt x="4338339" y="5241231"/>
                  <a:pt x="4338339" y="5236270"/>
                </a:cubicBezTo>
                <a:lnTo>
                  <a:pt x="4323456" y="5236270"/>
                </a:lnTo>
                <a:cubicBezTo>
                  <a:pt x="4313535" y="5241231"/>
                  <a:pt x="4303612" y="5243711"/>
                  <a:pt x="4293691" y="5243711"/>
                </a:cubicBezTo>
                <a:cubicBezTo>
                  <a:pt x="4268886" y="5248672"/>
                  <a:pt x="4256484" y="5253633"/>
                  <a:pt x="4256484" y="5258594"/>
                </a:cubicBezTo>
                <a:lnTo>
                  <a:pt x="4249042" y="5258594"/>
                </a:lnTo>
                <a:cubicBezTo>
                  <a:pt x="4244081" y="5253633"/>
                  <a:pt x="4236640" y="5251153"/>
                  <a:pt x="4226718" y="5251153"/>
                </a:cubicBezTo>
                <a:cubicBezTo>
                  <a:pt x="4211835" y="5251153"/>
                  <a:pt x="4209355" y="5246192"/>
                  <a:pt x="4219277" y="5236270"/>
                </a:cubicBezTo>
                <a:lnTo>
                  <a:pt x="4204394" y="5236270"/>
                </a:lnTo>
                <a:cubicBezTo>
                  <a:pt x="4199433" y="5246192"/>
                  <a:pt x="4191992" y="5251153"/>
                  <a:pt x="4182070" y="5251153"/>
                </a:cubicBezTo>
                <a:cubicBezTo>
                  <a:pt x="4172148" y="5251153"/>
                  <a:pt x="4167187" y="5253633"/>
                  <a:pt x="4167187" y="5258594"/>
                </a:cubicBezTo>
                <a:cubicBezTo>
                  <a:pt x="4167187" y="5258594"/>
                  <a:pt x="4165947" y="5259835"/>
                  <a:pt x="4163466" y="5262315"/>
                </a:cubicBezTo>
                <a:cubicBezTo>
                  <a:pt x="4160986" y="5264796"/>
                  <a:pt x="4159745" y="5266036"/>
                  <a:pt x="4159745" y="5266036"/>
                </a:cubicBezTo>
                <a:cubicBezTo>
                  <a:pt x="4149824" y="5261075"/>
                  <a:pt x="4144863" y="5263555"/>
                  <a:pt x="4144863" y="5273477"/>
                </a:cubicBezTo>
                <a:cubicBezTo>
                  <a:pt x="4144863" y="5278438"/>
                  <a:pt x="4143623" y="5282158"/>
                  <a:pt x="4141142" y="5284639"/>
                </a:cubicBezTo>
                <a:cubicBezTo>
                  <a:pt x="4138662" y="5287120"/>
                  <a:pt x="4132460" y="5288360"/>
                  <a:pt x="4122539" y="5288360"/>
                </a:cubicBezTo>
                <a:cubicBezTo>
                  <a:pt x="4112617" y="5288360"/>
                  <a:pt x="4106416" y="5288360"/>
                  <a:pt x="4103935" y="5288360"/>
                </a:cubicBezTo>
                <a:cubicBezTo>
                  <a:pt x="4101455" y="5288360"/>
                  <a:pt x="4100214" y="5290840"/>
                  <a:pt x="4100214" y="5295801"/>
                </a:cubicBezTo>
                <a:cubicBezTo>
                  <a:pt x="4100214" y="5300762"/>
                  <a:pt x="4101455" y="5305723"/>
                  <a:pt x="4103935" y="5310684"/>
                </a:cubicBezTo>
                <a:cubicBezTo>
                  <a:pt x="4106416" y="5315645"/>
                  <a:pt x="4110136" y="5315645"/>
                  <a:pt x="4115097" y="5310684"/>
                </a:cubicBezTo>
                <a:lnTo>
                  <a:pt x="4144863" y="5310684"/>
                </a:lnTo>
                <a:cubicBezTo>
                  <a:pt x="4139902" y="5310684"/>
                  <a:pt x="4136181" y="5311924"/>
                  <a:pt x="4133701" y="5314405"/>
                </a:cubicBezTo>
                <a:cubicBezTo>
                  <a:pt x="4131220" y="5316885"/>
                  <a:pt x="4126259" y="5318125"/>
                  <a:pt x="4118818" y="5318125"/>
                </a:cubicBezTo>
                <a:cubicBezTo>
                  <a:pt x="4111377" y="5318125"/>
                  <a:pt x="4105176" y="5318125"/>
                  <a:pt x="4100214" y="5318125"/>
                </a:cubicBezTo>
                <a:cubicBezTo>
                  <a:pt x="4095253" y="5318125"/>
                  <a:pt x="4090293" y="5318125"/>
                  <a:pt x="4085332" y="5318125"/>
                </a:cubicBezTo>
                <a:lnTo>
                  <a:pt x="4077890" y="5325567"/>
                </a:lnTo>
                <a:cubicBezTo>
                  <a:pt x="4072929" y="5325567"/>
                  <a:pt x="4070449" y="5320606"/>
                  <a:pt x="4070449" y="5310684"/>
                </a:cubicBezTo>
                <a:cubicBezTo>
                  <a:pt x="4070449" y="5300762"/>
                  <a:pt x="4072929" y="5293321"/>
                  <a:pt x="4077890" y="5288360"/>
                </a:cubicBezTo>
                <a:cubicBezTo>
                  <a:pt x="4082851" y="5283399"/>
                  <a:pt x="4082851" y="5280918"/>
                  <a:pt x="4077890" y="5280918"/>
                </a:cubicBezTo>
                <a:cubicBezTo>
                  <a:pt x="4072929" y="5280918"/>
                  <a:pt x="4067968" y="5280918"/>
                  <a:pt x="4063007" y="5280918"/>
                </a:cubicBezTo>
                <a:cubicBezTo>
                  <a:pt x="4053086" y="5290840"/>
                  <a:pt x="4050605" y="5295801"/>
                  <a:pt x="4055566" y="5295801"/>
                </a:cubicBezTo>
                <a:cubicBezTo>
                  <a:pt x="4060527" y="5300762"/>
                  <a:pt x="4060527" y="5305723"/>
                  <a:pt x="4055566" y="5310684"/>
                </a:cubicBezTo>
                <a:lnTo>
                  <a:pt x="4055566" y="5318125"/>
                </a:lnTo>
                <a:cubicBezTo>
                  <a:pt x="4070449" y="5323086"/>
                  <a:pt x="4070449" y="5337969"/>
                  <a:pt x="4055566" y="5362774"/>
                </a:cubicBezTo>
                <a:lnTo>
                  <a:pt x="4070449" y="5362774"/>
                </a:lnTo>
                <a:cubicBezTo>
                  <a:pt x="4075410" y="5362774"/>
                  <a:pt x="4077890" y="5362774"/>
                  <a:pt x="4077890" y="5362774"/>
                </a:cubicBezTo>
                <a:cubicBezTo>
                  <a:pt x="4077890" y="5362774"/>
                  <a:pt x="4075410" y="5360293"/>
                  <a:pt x="4070449" y="5355332"/>
                </a:cubicBezTo>
                <a:cubicBezTo>
                  <a:pt x="4065488" y="5350372"/>
                  <a:pt x="4064248" y="5346651"/>
                  <a:pt x="4066728" y="5344170"/>
                </a:cubicBezTo>
                <a:cubicBezTo>
                  <a:pt x="4069209" y="5341690"/>
                  <a:pt x="4072929" y="5341690"/>
                  <a:pt x="4077890" y="5344170"/>
                </a:cubicBezTo>
                <a:cubicBezTo>
                  <a:pt x="4082851" y="5346651"/>
                  <a:pt x="4087812" y="5346651"/>
                  <a:pt x="4092773" y="5344170"/>
                </a:cubicBezTo>
                <a:cubicBezTo>
                  <a:pt x="4097734" y="5341690"/>
                  <a:pt x="4100214" y="5337969"/>
                  <a:pt x="4100214" y="5333008"/>
                </a:cubicBezTo>
                <a:cubicBezTo>
                  <a:pt x="4100214" y="5328048"/>
                  <a:pt x="4103935" y="5326807"/>
                  <a:pt x="4111377" y="5329288"/>
                </a:cubicBezTo>
                <a:cubicBezTo>
                  <a:pt x="4118818" y="5331768"/>
                  <a:pt x="4127500" y="5331768"/>
                  <a:pt x="4137422" y="5329288"/>
                </a:cubicBezTo>
                <a:cubicBezTo>
                  <a:pt x="4147343" y="5326807"/>
                  <a:pt x="4153545" y="5326807"/>
                  <a:pt x="4156025" y="5329288"/>
                </a:cubicBezTo>
                <a:cubicBezTo>
                  <a:pt x="4158505" y="5331768"/>
                  <a:pt x="4157265" y="5335489"/>
                  <a:pt x="4152304" y="5340450"/>
                </a:cubicBezTo>
                <a:lnTo>
                  <a:pt x="4144863" y="5340450"/>
                </a:lnTo>
                <a:lnTo>
                  <a:pt x="4137422" y="5355332"/>
                </a:lnTo>
                <a:lnTo>
                  <a:pt x="4137422" y="5362774"/>
                </a:lnTo>
                <a:lnTo>
                  <a:pt x="4129980" y="5370215"/>
                </a:lnTo>
                <a:lnTo>
                  <a:pt x="4115097" y="5370215"/>
                </a:lnTo>
                <a:lnTo>
                  <a:pt x="4092773" y="5362774"/>
                </a:lnTo>
                <a:cubicBezTo>
                  <a:pt x="4092773" y="5362774"/>
                  <a:pt x="4092773" y="5365255"/>
                  <a:pt x="4092773" y="5370215"/>
                </a:cubicBezTo>
                <a:cubicBezTo>
                  <a:pt x="4092773" y="5375176"/>
                  <a:pt x="4087812" y="5380137"/>
                  <a:pt x="4077890" y="5385098"/>
                </a:cubicBezTo>
                <a:cubicBezTo>
                  <a:pt x="4058046" y="5395020"/>
                  <a:pt x="4050605" y="5404942"/>
                  <a:pt x="4055566" y="5414864"/>
                </a:cubicBezTo>
                <a:cubicBezTo>
                  <a:pt x="4055566" y="5414864"/>
                  <a:pt x="4056806" y="5416104"/>
                  <a:pt x="4059287" y="5418584"/>
                </a:cubicBezTo>
                <a:cubicBezTo>
                  <a:pt x="4061767" y="5421065"/>
                  <a:pt x="4063007" y="5422305"/>
                  <a:pt x="4063007" y="5422305"/>
                </a:cubicBezTo>
                <a:lnTo>
                  <a:pt x="4063007" y="5429747"/>
                </a:lnTo>
                <a:cubicBezTo>
                  <a:pt x="4048125" y="5429747"/>
                  <a:pt x="4040683" y="5429747"/>
                  <a:pt x="4040683" y="5429747"/>
                </a:cubicBezTo>
                <a:lnTo>
                  <a:pt x="4025800" y="5422305"/>
                </a:lnTo>
                <a:cubicBezTo>
                  <a:pt x="4025800" y="5427266"/>
                  <a:pt x="4029521" y="5430987"/>
                  <a:pt x="4036963" y="5433467"/>
                </a:cubicBezTo>
                <a:cubicBezTo>
                  <a:pt x="4044404" y="5435948"/>
                  <a:pt x="4045644" y="5439669"/>
                  <a:pt x="4040683" y="5444629"/>
                </a:cubicBezTo>
                <a:lnTo>
                  <a:pt x="4003476" y="5429747"/>
                </a:lnTo>
                <a:cubicBezTo>
                  <a:pt x="3998515" y="5429747"/>
                  <a:pt x="3988593" y="5429747"/>
                  <a:pt x="3973711" y="5429747"/>
                </a:cubicBezTo>
                <a:cubicBezTo>
                  <a:pt x="3958828" y="5429747"/>
                  <a:pt x="3943945" y="5429747"/>
                  <a:pt x="3929062" y="5429747"/>
                </a:cubicBezTo>
                <a:cubicBezTo>
                  <a:pt x="3914179" y="5429747"/>
                  <a:pt x="3906738" y="5432227"/>
                  <a:pt x="3906738" y="5437188"/>
                </a:cubicBezTo>
                <a:lnTo>
                  <a:pt x="3921621" y="5437188"/>
                </a:lnTo>
                <a:cubicBezTo>
                  <a:pt x="3926582" y="5437188"/>
                  <a:pt x="3930302" y="5437188"/>
                  <a:pt x="3932783" y="5437188"/>
                </a:cubicBezTo>
                <a:cubicBezTo>
                  <a:pt x="3935263" y="5437188"/>
                  <a:pt x="3938984" y="5439669"/>
                  <a:pt x="3943945" y="5444629"/>
                </a:cubicBezTo>
                <a:lnTo>
                  <a:pt x="3958828" y="5452071"/>
                </a:lnTo>
                <a:cubicBezTo>
                  <a:pt x="3958828" y="5452071"/>
                  <a:pt x="3943945" y="5452071"/>
                  <a:pt x="3914179" y="5452071"/>
                </a:cubicBezTo>
                <a:lnTo>
                  <a:pt x="3869531" y="5444629"/>
                </a:lnTo>
                <a:cubicBezTo>
                  <a:pt x="3874492" y="5444629"/>
                  <a:pt x="3875732" y="5443389"/>
                  <a:pt x="3873252" y="5440909"/>
                </a:cubicBezTo>
                <a:cubicBezTo>
                  <a:pt x="3870771" y="5438429"/>
                  <a:pt x="3867051" y="5437188"/>
                  <a:pt x="3862089" y="5437188"/>
                </a:cubicBezTo>
                <a:lnTo>
                  <a:pt x="3854648" y="5429747"/>
                </a:lnTo>
                <a:lnTo>
                  <a:pt x="3869531" y="5429747"/>
                </a:lnTo>
                <a:cubicBezTo>
                  <a:pt x="3904258" y="5429747"/>
                  <a:pt x="3929062" y="5422305"/>
                  <a:pt x="3943945" y="5407422"/>
                </a:cubicBezTo>
                <a:cubicBezTo>
                  <a:pt x="3938984" y="5402462"/>
                  <a:pt x="3931543" y="5395020"/>
                  <a:pt x="3921621" y="5385098"/>
                </a:cubicBezTo>
                <a:cubicBezTo>
                  <a:pt x="3911699" y="5385098"/>
                  <a:pt x="3909218" y="5382617"/>
                  <a:pt x="3914179" y="5377657"/>
                </a:cubicBezTo>
                <a:lnTo>
                  <a:pt x="3906738" y="5377657"/>
                </a:lnTo>
                <a:cubicBezTo>
                  <a:pt x="3881933" y="5377657"/>
                  <a:pt x="3869531" y="5380137"/>
                  <a:pt x="3869531" y="5385098"/>
                </a:cubicBezTo>
                <a:lnTo>
                  <a:pt x="3869531" y="5392540"/>
                </a:lnTo>
                <a:cubicBezTo>
                  <a:pt x="3864570" y="5397500"/>
                  <a:pt x="3859609" y="5397500"/>
                  <a:pt x="3854648" y="5392540"/>
                </a:cubicBezTo>
                <a:lnTo>
                  <a:pt x="3839765" y="5392540"/>
                </a:lnTo>
                <a:lnTo>
                  <a:pt x="3832324" y="5399981"/>
                </a:lnTo>
                <a:lnTo>
                  <a:pt x="3817441" y="5407422"/>
                </a:lnTo>
                <a:lnTo>
                  <a:pt x="3832324" y="5414864"/>
                </a:lnTo>
                <a:lnTo>
                  <a:pt x="3847207" y="5414864"/>
                </a:lnTo>
                <a:lnTo>
                  <a:pt x="3832324" y="5422305"/>
                </a:lnTo>
                <a:cubicBezTo>
                  <a:pt x="3822402" y="5427266"/>
                  <a:pt x="3814961" y="5427266"/>
                  <a:pt x="3810000" y="5422305"/>
                </a:cubicBezTo>
                <a:cubicBezTo>
                  <a:pt x="3795117" y="5417344"/>
                  <a:pt x="3780234" y="5419825"/>
                  <a:pt x="3765351" y="5429747"/>
                </a:cubicBezTo>
                <a:cubicBezTo>
                  <a:pt x="3760390" y="5434707"/>
                  <a:pt x="3754189" y="5437188"/>
                  <a:pt x="3746748" y="5437188"/>
                </a:cubicBezTo>
                <a:cubicBezTo>
                  <a:pt x="3739306" y="5437188"/>
                  <a:pt x="3734345" y="5438429"/>
                  <a:pt x="3731865" y="5440909"/>
                </a:cubicBezTo>
                <a:cubicBezTo>
                  <a:pt x="3729385" y="5443389"/>
                  <a:pt x="3730625" y="5447110"/>
                  <a:pt x="3735586" y="5452071"/>
                </a:cubicBezTo>
                <a:cubicBezTo>
                  <a:pt x="3740547" y="5457032"/>
                  <a:pt x="3745507" y="5457032"/>
                  <a:pt x="3750468" y="5452071"/>
                </a:cubicBezTo>
                <a:cubicBezTo>
                  <a:pt x="3755429" y="5447110"/>
                  <a:pt x="3772793" y="5447110"/>
                  <a:pt x="3802558" y="5452071"/>
                </a:cubicBezTo>
                <a:cubicBezTo>
                  <a:pt x="3812480" y="5452071"/>
                  <a:pt x="3817441" y="5455791"/>
                  <a:pt x="3817441" y="5463233"/>
                </a:cubicBezTo>
                <a:cubicBezTo>
                  <a:pt x="3817441" y="5470674"/>
                  <a:pt x="3812480" y="5474395"/>
                  <a:pt x="3802558" y="5474395"/>
                </a:cubicBezTo>
                <a:cubicBezTo>
                  <a:pt x="3797597" y="5474395"/>
                  <a:pt x="3795117" y="5475635"/>
                  <a:pt x="3795117" y="5478116"/>
                </a:cubicBezTo>
                <a:cubicBezTo>
                  <a:pt x="3795117" y="5480596"/>
                  <a:pt x="3797597" y="5481836"/>
                  <a:pt x="3802558" y="5481836"/>
                </a:cubicBezTo>
                <a:cubicBezTo>
                  <a:pt x="3802558" y="5481836"/>
                  <a:pt x="3801318" y="5481836"/>
                  <a:pt x="3798838" y="5481836"/>
                </a:cubicBezTo>
                <a:cubicBezTo>
                  <a:pt x="3796357" y="5481836"/>
                  <a:pt x="3792636" y="5481836"/>
                  <a:pt x="3787675" y="5481836"/>
                </a:cubicBezTo>
                <a:cubicBezTo>
                  <a:pt x="3782714" y="5476876"/>
                  <a:pt x="3777754" y="5475635"/>
                  <a:pt x="3772793" y="5478116"/>
                </a:cubicBezTo>
                <a:cubicBezTo>
                  <a:pt x="3767832" y="5480596"/>
                  <a:pt x="3765351" y="5484317"/>
                  <a:pt x="3765351" y="5489278"/>
                </a:cubicBezTo>
                <a:cubicBezTo>
                  <a:pt x="3765351" y="5499200"/>
                  <a:pt x="3765351" y="5504161"/>
                  <a:pt x="3765351" y="5504161"/>
                </a:cubicBezTo>
                <a:cubicBezTo>
                  <a:pt x="3755429" y="5504161"/>
                  <a:pt x="3745507" y="5499200"/>
                  <a:pt x="3735586" y="5489278"/>
                </a:cubicBezTo>
                <a:cubicBezTo>
                  <a:pt x="3735586" y="5484317"/>
                  <a:pt x="3730625" y="5481836"/>
                  <a:pt x="3720703" y="5481836"/>
                </a:cubicBezTo>
                <a:lnTo>
                  <a:pt x="3713261" y="5481836"/>
                </a:lnTo>
                <a:cubicBezTo>
                  <a:pt x="3713261" y="5476876"/>
                  <a:pt x="3712021" y="5474395"/>
                  <a:pt x="3709541" y="5474395"/>
                </a:cubicBezTo>
                <a:cubicBezTo>
                  <a:pt x="3707060" y="5474395"/>
                  <a:pt x="3700859" y="5474395"/>
                  <a:pt x="3690937" y="5474395"/>
                </a:cubicBezTo>
                <a:lnTo>
                  <a:pt x="3683496" y="5481836"/>
                </a:lnTo>
                <a:lnTo>
                  <a:pt x="3705820" y="5504161"/>
                </a:lnTo>
                <a:cubicBezTo>
                  <a:pt x="3700859" y="5504161"/>
                  <a:pt x="3700859" y="5506641"/>
                  <a:pt x="3705820" y="5511602"/>
                </a:cubicBezTo>
                <a:lnTo>
                  <a:pt x="3683496" y="5511602"/>
                </a:lnTo>
                <a:cubicBezTo>
                  <a:pt x="3678535" y="5506641"/>
                  <a:pt x="3674814" y="5502921"/>
                  <a:pt x="3672334" y="5500440"/>
                </a:cubicBezTo>
                <a:cubicBezTo>
                  <a:pt x="3669853" y="5497959"/>
                  <a:pt x="3668613" y="5496719"/>
                  <a:pt x="3668613" y="5496719"/>
                </a:cubicBezTo>
                <a:lnTo>
                  <a:pt x="3661172" y="5489278"/>
                </a:lnTo>
                <a:cubicBezTo>
                  <a:pt x="3651250" y="5469434"/>
                  <a:pt x="3636367" y="5466954"/>
                  <a:pt x="3616523" y="5481836"/>
                </a:cubicBezTo>
                <a:cubicBezTo>
                  <a:pt x="3611562" y="5486797"/>
                  <a:pt x="3601640" y="5488038"/>
                  <a:pt x="3586757" y="5485557"/>
                </a:cubicBezTo>
                <a:cubicBezTo>
                  <a:pt x="3571875" y="5483076"/>
                  <a:pt x="3564433" y="5480596"/>
                  <a:pt x="3564433" y="5478116"/>
                </a:cubicBezTo>
                <a:cubicBezTo>
                  <a:pt x="3564433" y="5475635"/>
                  <a:pt x="3559472" y="5474395"/>
                  <a:pt x="3549550" y="5474395"/>
                </a:cubicBezTo>
                <a:cubicBezTo>
                  <a:pt x="3539629" y="5474395"/>
                  <a:pt x="3534668" y="5476876"/>
                  <a:pt x="3534668" y="5481836"/>
                </a:cubicBezTo>
                <a:lnTo>
                  <a:pt x="3527226" y="5481836"/>
                </a:lnTo>
                <a:cubicBezTo>
                  <a:pt x="3517304" y="5476876"/>
                  <a:pt x="3504902" y="5474395"/>
                  <a:pt x="3490019" y="5474395"/>
                </a:cubicBezTo>
                <a:lnTo>
                  <a:pt x="3467695" y="5466954"/>
                </a:lnTo>
                <a:cubicBezTo>
                  <a:pt x="3467695" y="5461993"/>
                  <a:pt x="3470175" y="5460752"/>
                  <a:pt x="3475136" y="5463233"/>
                </a:cubicBezTo>
                <a:cubicBezTo>
                  <a:pt x="3480097" y="5465714"/>
                  <a:pt x="3486298" y="5464473"/>
                  <a:pt x="3493740" y="5459512"/>
                </a:cubicBezTo>
                <a:cubicBezTo>
                  <a:pt x="3501181" y="5454551"/>
                  <a:pt x="3499941" y="5452071"/>
                  <a:pt x="3490019" y="5452071"/>
                </a:cubicBezTo>
                <a:cubicBezTo>
                  <a:pt x="3485058" y="5447110"/>
                  <a:pt x="3481337" y="5444629"/>
                  <a:pt x="3478857" y="5444629"/>
                </a:cubicBezTo>
                <a:cubicBezTo>
                  <a:pt x="3476377" y="5444629"/>
                  <a:pt x="3475136" y="5442149"/>
                  <a:pt x="3475136" y="5437188"/>
                </a:cubicBezTo>
                <a:cubicBezTo>
                  <a:pt x="3470175" y="5427266"/>
                  <a:pt x="3457773" y="5434707"/>
                  <a:pt x="3437929" y="5459512"/>
                </a:cubicBezTo>
                <a:cubicBezTo>
                  <a:pt x="3432968" y="5464473"/>
                  <a:pt x="3434209" y="5469434"/>
                  <a:pt x="3441650" y="5474395"/>
                </a:cubicBezTo>
                <a:cubicBezTo>
                  <a:pt x="3449091" y="5479356"/>
                  <a:pt x="3455292" y="5481836"/>
                  <a:pt x="3460254" y="5481836"/>
                </a:cubicBezTo>
                <a:cubicBezTo>
                  <a:pt x="3465215" y="5481836"/>
                  <a:pt x="3468935" y="5481836"/>
                  <a:pt x="3471416" y="5481836"/>
                </a:cubicBezTo>
                <a:cubicBezTo>
                  <a:pt x="3473896" y="5481836"/>
                  <a:pt x="3475136" y="5484317"/>
                  <a:pt x="3475136" y="5489278"/>
                </a:cubicBezTo>
                <a:cubicBezTo>
                  <a:pt x="3475136" y="5494239"/>
                  <a:pt x="3468935" y="5496719"/>
                  <a:pt x="3456533" y="5496719"/>
                </a:cubicBezTo>
                <a:cubicBezTo>
                  <a:pt x="3444130" y="5496719"/>
                  <a:pt x="3435449" y="5496719"/>
                  <a:pt x="3430488" y="5496719"/>
                </a:cubicBezTo>
                <a:lnTo>
                  <a:pt x="3415605" y="5489278"/>
                </a:lnTo>
                <a:cubicBezTo>
                  <a:pt x="3415605" y="5484317"/>
                  <a:pt x="3413125" y="5481836"/>
                  <a:pt x="3408164" y="5481836"/>
                </a:cubicBezTo>
                <a:cubicBezTo>
                  <a:pt x="3403203" y="5481836"/>
                  <a:pt x="3400722" y="5484317"/>
                  <a:pt x="3400722" y="5489278"/>
                </a:cubicBezTo>
                <a:lnTo>
                  <a:pt x="3378398" y="5504161"/>
                </a:lnTo>
                <a:cubicBezTo>
                  <a:pt x="3363515" y="5514083"/>
                  <a:pt x="3356074" y="5521524"/>
                  <a:pt x="3356074" y="5526485"/>
                </a:cubicBezTo>
                <a:cubicBezTo>
                  <a:pt x="3361035" y="5531446"/>
                  <a:pt x="3363515" y="5532686"/>
                  <a:pt x="3363515" y="5530206"/>
                </a:cubicBezTo>
                <a:cubicBezTo>
                  <a:pt x="3363515" y="5527725"/>
                  <a:pt x="3370957" y="5526485"/>
                  <a:pt x="3385839" y="5526485"/>
                </a:cubicBezTo>
                <a:cubicBezTo>
                  <a:pt x="3390800" y="5526485"/>
                  <a:pt x="3395761" y="5526485"/>
                  <a:pt x="3400722" y="5526485"/>
                </a:cubicBezTo>
                <a:cubicBezTo>
                  <a:pt x="3405683" y="5526485"/>
                  <a:pt x="3410644" y="5526485"/>
                  <a:pt x="3415605" y="5526485"/>
                </a:cubicBezTo>
                <a:cubicBezTo>
                  <a:pt x="3420566" y="5526485"/>
                  <a:pt x="3420566" y="5528965"/>
                  <a:pt x="3415605" y="5533926"/>
                </a:cubicBezTo>
                <a:cubicBezTo>
                  <a:pt x="3415605" y="5533926"/>
                  <a:pt x="3414365" y="5533926"/>
                  <a:pt x="3411884" y="5533926"/>
                </a:cubicBezTo>
                <a:cubicBezTo>
                  <a:pt x="3409404" y="5533926"/>
                  <a:pt x="3405683" y="5533926"/>
                  <a:pt x="3400722" y="5533926"/>
                </a:cubicBezTo>
                <a:cubicBezTo>
                  <a:pt x="3390800" y="5533926"/>
                  <a:pt x="3383359" y="5536407"/>
                  <a:pt x="3378398" y="5541367"/>
                </a:cubicBezTo>
                <a:lnTo>
                  <a:pt x="3378398" y="5556250"/>
                </a:lnTo>
                <a:cubicBezTo>
                  <a:pt x="3378398" y="5561212"/>
                  <a:pt x="3375918" y="5567412"/>
                  <a:pt x="3370957" y="5574854"/>
                </a:cubicBezTo>
                <a:cubicBezTo>
                  <a:pt x="3365996" y="5582295"/>
                  <a:pt x="3361035" y="5584776"/>
                  <a:pt x="3356074" y="5582295"/>
                </a:cubicBezTo>
                <a:cubicBezTo>
                  <a:pt x="3351113" y="5579815"/>
                  <a:pt x="3346152" y="5578574"/>
                  <a:pt x="3341191" y="5578574"/>
                </a:cubicBezTo>
                <a:lnTo>
                  <a:pt x="3348632" y="5593457"/>
                </a:lnTo>
                <a:cubicBezTo>
                  <a:pt x="3368476" y="5593457"/>
                  <a:pt x="3382119" y="5593457"/>
                  <a:pt x="3389560" y="5593457"/>
                </a:cubicBezTo>
                <a:cubicBezTo>
                  <a:pt x="3397001" y="5593457"/>
                  <a:pt x="3403203" y="5595938"/>
                  <a:pt x="3408164" y="5600899"/>
                </a:cubicBezTo>
                <a:lnTo>
                  <a:pt x="3348632" y="5608340"/>
                </a:lnTo>
                <a:cubicBezTo>
                  <a:pt x="3338711" y="5608340"/>
                  <a:pt x="3328788" y="5608340"/>
                  <a:pt x="3318867" y="5608340"/>
                </a:cubicBezTo>
                <a:cubicBezTo>
                  <a:pt x="3308945" y="5608340"/>
                  <a:pt x="3300263" y="5608340"/>
                  <a:pt x="3292822" y="5608340"/>
                </a:cubicBezTo>
                <a:cubicBezTo>
                  <a:pt x="3285380" y="5608340"/>
                  <a:pt x="3279179" y="5608340"/>
                  <a:pt x="3274218" y="5608340"/>
                </a:cubicBezTo>
                <a:cubicBezTo>
                  <a:pt x="3269257" y="5613301"/>
                  <a:pt x="3266777" y="5612061"/>
                  <a:pt x="3266777" y="5604619"/>
                </a:cubicBezTo>
                <a:cubicBezTo>
                  <a:pt x="3266777" y="5597178"/>
                  <a:pt x="3271738" y="5593457"/>
                  <a:pt x="3281660" y="5593457"/>
                </a:cubicBezTo>
                <a:lnTo>
                  <a:pt x="3303984" y="5571133"/>
                </a:lnTo>
                <a:lnTo>
                  <a:pt x="3311425" y="5563692"/>
                </a:lnTo>
                <a:cubicBezTo>
                  <a:pt x="3346152" y="5573614"/>
                  <a:pt x="3363515" y="5571133"/>
                  <a:pt x="3363515" y="5556250"/>
                </a:cubicBezTo>
                <a:cubicBezTo>
                  <a:pt x="3363515" y="5546329"/>
                  <a:pt x="3351113" y="5541367"/>
                  <a:pt x="3326308" y="5541367"/>
                </a:cubicBezTo>
                <a:cubicBezTo>
                  <a:pt x="3321347" y="5541367"/>
                  <a:pt x="3317626" y="5541367"/>
                  <a:pt x="3315146" y="5541367"/>
                </a:cubicBezTo>
                <a:cubicBezTo>
                  <a:pt x="3312666" y="5541367"/>
                  <a:pt x="3311425" y="5541367"/>
                  <a:pt x="3311425" y="5541367"/>
                </a:cubicBezTo>
                <a:lnTo>
                  <a:pt x="3296542" y="5533926"/>
                </a:lnTo>
                <a:cubicBezTo>
                  <a:pt x="3291581" y="5533926"/>
                  <a:pt x="3284140" y="5536407"/>
                  <a:pt x="3274218" y="5541367"/>
                </a:cubicBezTo>
                <a:cubicBezTo>
                  <a:pt x="3264296" y="5546329"/>
                  <a:pt x="3259335" y="5551289"/>
                  <a:pt x="3259335" y="5556250"/>
                </a:cubicBezTo>
                <a:cubicBezTo>
                  <a:pt x="3259335" y="5566172"/>
                  <a:pt x="3255615" y="5571133"/>
                  <a:pt x="3248173" y="5571133"/>
                </a:cubicBezTo>
                <a:cubicBezTo>
                  <a:pt x="3240732" y="5571133"/>
                  <a:pt x="3234531" y="5576094"/>
                  <a:pt x="3229570" y="5586016"/>
                </a:cubicBezTo>
                <a:cubicBezTo>
                  <a:pt x="3219648" y="5605860"/>
                  <a:pt x="3204765" y="5613301"/>
                  <a:pt x="3184921" y="5608340"/>
                </a:cubicBezTo>
                <a:cubicBezTo>
                  <a:pt x="3175000" y="5603379"/>
                  <a:pt x="3167558" y="5603379"/>
                  <a:pt x="3162597" y="5608340"/>
                </a:cubicBezTo>
                <a:cubicBezTo>
                  <a:pt x="3157636" y="5608340"/>
                  <a:pt x="3146474" y="5608340"/>
                  <a:pt x="3129111" y="5608340"/>
                </a:cubicBezTo>
                <a:cubicBezTo>
                  <a:pt x="3111747" y="5608340"/>
                  <a:pt x="3095625" y="5608340"/>
                  <a:pt x="3080742" y="5608340"/>
                </a:cubicBezTo>
                <a:cubicBezTo>
                  <a:pt x="3065859" y="5613301"/>
                  <a:pt x="3058417" y="5618262"/>
                  <a:pt x="3058417" y="5623223"/>
                </a:cubicBezTo>
                <a:cubicBezTo>
                  <a:pt x="3058417" y="5628184"/>
                  <a:pt x="3055937" y="5633145"/>
                  <a:pt x="3050976" y="5638106"/>
                </a:cubicBezTo>
                <a:cubicBezTo>
                  <a:pt x="3046015" y="5643066"/>
                  <a:pt x="3043535" y="5645547"/>
                  <a:pt x="3043535" y="5645547"/>
                </a:cubicBezTo>
                <a:cubicBezTo>
                  <a:pt x="3038574" y="5640586"/>
                  <a:pt x="3037333" y="5638106"/>
                  <a:pt x="3039814" y="5638106"/>
                </a:cubicBezTo>
                <a:cubicBezTo>
                  <a:pt x="3042295" y="5638106"/>
                  <a:pt x="3043535" y="5635626"/>
                  <a:pt x="3043535" y="5630664"/>
                </a:cubicBezTo>
                <a:cubicBezTo>
                  <a:pt x="3053457" y="5625704"/>
                  <a:pt x="3048495" y="5618262"/>
                  <a:pt x="3028652" y="5608340"/>
                </a:cubicBezTo>
                <a:cubicBezTo>
                  <a:pt x="3013769" y="5603379"/>
                  <a:pt x="3001367" y="5600899"/>
                  <a:pt x="2991445" y="5600899"/>
                </a:cubicBezTo>
                <a:cubicBezTo>
                  <a:pt x="2971601" y="5600899"/>
                  <a:pt x="2961679" y="5598419"/>
                  <a:pt x="2961679" y="5593457"/>
                </a:cubicBezTo>
                <a:cubicBezTo>
                  <a:pt x="2961679" y="5588496"/>
                  <a:pt x="2961679" y="5583536"/>
                  <a:pt x="2961679" y="5578574"/>
                </a:cubicBezTo>
                <a:lnTo>
                  <a:pt x="2939355" y="5578574"/>
                </a:lnTo>
                <a:cubicBezTo>
                  <a:pt x="2939355" y="5583536"/>
                  <a:pt x="2939355" y="5588496"/>
                  <a:pt x="2939355" y="5593457"/>
                </a:cubicBezTo>
                <a:cubicBezTo>
                  <a:pt x="2944316" y="5598419"/>
                  <a:pt x="2944316" y="5602139"/>
                  <a:pt x="2939355" y="5604619"/>
                </a:cubicBezTo>
                <a:cubicBezTo>
                  <a:pt x="2934394" y="5607100"/>
                  <a:pt x="2931914" y="5610821"/>
                  <a:pt x="2931914" y="5615781"/>
                </a:cubicBezTo>
                <a:cubicBezTo>
                  <a:pt x="2931914" y="5620743"/>
                  <a:pt x="2929433" y="5623223"/>
                  <a:pt x="2924472" y="5623223"/>
                </a:cubicBezTo>
                <a:cubicBezTo>
                  <a:pt x="2919511" y="5623223"/>
                  <a:pt x="2917031" y="5620743"/>
                  <a:pt x="2917031" y="5615781"/>
                </a:cubicBezTo>
                <a:lnTo>
                  <a:pt x="2902148" y="5600899"/>
                </a:lnTo>
                <a:cubicBezTo>
                  <a:pt x="2892226" y="5600899"/>
                  <a:pt x="2884784" y="5602139"/>
                  <a:pt x="2879824" y="5604619"/>
                </a:cubicBezTo>
                <a:cubicBezTo>
                  <a:pt x="2874863" y="5607100"/>
                  <a:pt x="2872382" y="5605860"/>
                  <a:pt x="2872382" y="5600899"/>
                </a:cubicBezTo>
                <a:lnTo>
                  <a:pt x="2857500" y="5586016"/>
                </a:lnTo>
                <a:cubicBezTo>
                  <a:pt x="2832695" y="5576094"/>
                  <a:pt x="2822773" y="5566172"/>
                  <a:pt x="2827734" y="5556250"/>
                </a:cubicBezTo>
                <a:cubicBezTo>
                  <a:pt x="2827734" y="5546329"/>
                  <a:pt x="2830215" y="5543848"/>
                  <a:pt x="2835175" y="5548809"/>
                </a:cubicBezTo>
                <a:lnTo>
                  <a:pt x="2850058" y="5541367"/>
                </a:lnTo>
                <a:cubicBezTo>
                  <a:pt x="2840136" y="5531446"/>
                  <a:pt x="2845097" y="5526485"/>
                  <a:pt x="2864941" y="5526485"/>
                </a:cubicBezTo>
                <a:lnTo>
                  <a:pt x="2872382" y="5541367"/>
                </a:lnTo>
                <a:cubicBezTo>
                  <a:pt x="2867422" y="5541367"/>
                  <a:pt x="2864941" y="5543848"/>
                  <a:pt x="2864941" y="5548809"/>
                </a:cubicBezTo>
                <a:cubicBezTo>
                  <a:pt x="2864941" y="5553770"/>
                  <a:pt x="2872382" y="5551289"/>
                  <a:pt x="2887265" y="5541367"/>
                </a:cubicBezTo>
                <a:cubicBezTo>
                  <a:pt x="2902148" y="5531446"/>
                  <a:pt x="2912070" y="5531446"/>
                  <a:pt x="2917031" y="5541367"/>
                </a:cubicBezTo>
                <a:cubicBezTo>
                  <a:pt x="2917031" y="5541367"/>
                  <a:pt x="2923232" y="5540127"/>
                  <a:pt x="2935634" y="5537647"/>
                </a:cubicBezTo>
                <a:cubicBezTo>
                  <a:pt x="2948036" y="5535167"/>
                  <a:pt x="2956718" y="5535167"/>
                  <a:pt x="2961679" y="5537647"/>
                </a:cubicBezTo>
                <a:cubicBezTo>
                  <a:pt x="2966640" y="5540127"/>
                  <a:pt x="2974081" y="5541367"/>
                  <a:pt x="2984003" y="5541367"/>
                </a:cubicBezTo>
                <a:lnTo>
                  <a:pt x="2998886" y="5548809"/>
                </a:lnTo>
                <a:cubicBezTo>
                  <a:pt x="2998886" y="5548809"/>
                  <a:pt x="3001367" y="5548809"/>
                  <a:pt x="3006328" y="5548809"/>
                </a:cubicBezTo>
                <a:lnTo>
                  <a:pt x="3021210" y="5556250"/>
                </a:lnTo>
                <a:cubicBezTo>
                  <a:pt x="3021210" y="5561212"/>
                  <a:pt x="3023691" y="5563692"/>
                  <a:pt x="3028652" y="5563692"/>
                </a:cubicBezTo>
                <a:cubicBezTo>
                  <a:pt x="3033613" y="5563692"/>
                  <a:pt x="3036093" y="5566172"/>
                  <a:pt x="3036093" y="5571133"/>
                </a:cubicBezTo>
                <a:cubicBezTo>
                  <a:pt x="3036093" y="5576094"/>
                  <a:pt x="3038574" y="5578574"/>
                  <a:pt x="3043535" y="5578574"/>
                </a:cubicBezTo>
                <a:cubicBezTo>
                  <a:pt x="3048495" y="5578574"/>
                  <a:pt x="3050976" y="5576094"/>
                  <a:pt x="3050976" y="5571133"/>
                </a:cubicBezTo>
                <a:cubicBezTo>
                  <a:pt x="3046015" y="5566172"/>
                  <a:pt x="3044775" y="5563692"/>
                  <a:pt x="3047255" y="5563692"/>
                </a:cubicBezTo>
                <a:cubicBezTo>
                  <a:pt x="3049736" y="5563692"/>
                  <a:pt x="3053457" y="5563692"/>
                  <a:pt x="3058417" y="5563692"/>
                </a:cubicBezTo>
                <a:lnTo>
                  <a:pt x="3065859" y="5548809"/>
                </a:lnTo>
                <a:cubicBezTo>
                  <a:pt x="3065859" y="5528965"/>
                  <a:pt x="3063378" y="5528965"/>
                  <a:pt x="3058417" y="5548809"/>
                </a:cubicBezTo>
                <a:lnTo>
                  <a:pt x="3043535" y="5556250"/>
                </a:lnTo>
                <a:cubicBezTo>
                  <a:pt x="3043535" y="5551289"/>
                  <a:pt x="3046015" y="5546329"/>
                  <a:pt x="3050976" y="5541367"/>
                </a:cubicBezTo>
                <a:lnTo>
                  <a:pt x="3043535" y="5533926"/>
                </a:lnTo>
                <a:cubicBezTo>
                  <a:pt x="3038574" y="5533926"/>
                  <a:pt x="3034853" y="5533926"/>
                  <a:pt x="3032373" y="5533926"/>
                </a:cubicBezTo>
                <a:cubicBezTo>
                  <a:pt x="3029892" y="5533926"/>
                  <a:pt x="3026171" y="5533926"/>
                  <a:pt x="3021210" y="5533926"/>
                </a:cubicBezTo>
                <a:cubicBezTo>
                  <a:pt x="3021210" y="5538887"/>
                  <a:pt x="3018730" y="5541367"/>
                  <a:pt x="3013769" y="5541367"/>
                </a:cubicBezTo>
                <a:cubicBezTo>
                  <a:pt x="3013769" y="5536407"/>
                  <a:pt x="3006328" y="5533926"/>
                  <a:pt x="2991445" y="5533926"/>
                </a:cubicBezTo>
                <a:cubicBezTo>
                  <a:pt x="2981523" y="5533926"/>
                  <a:pt x="2975322" y="5533926"/>
                  <a:pt x="2972841" y="5533926"/>
                </a:cubicBezTo>
                <a:cubicBezTo>
                  <a:pt x="2970361" y="5533926"/>
                  <a:pt x="2969121" y="5531446"/>
                  <a:pt x="2969121" y="5526485"/>
                </a:cubicBezTo>
                <a:cubicBezTo>
                  <a:pt x="2969121" y="5521524"/>
                  <a:pt x="2966640" y="5516563"/>
                  <a:pt x="2961679" y="5511602"/>
                </a:cubicBezTo>
                <a:lnTo>
                  <a:pt x="2969121" y="5511602"/>
                </a:lnTo>
                <a:lnTo>
                  <a:pt x="2976562" y="5504161"/>
                </a:lnTo>
                <a:cubicBezTo>
                  <a:pt x="2971601" y="5504161"/>
                  <a:pt x="2967881" y="5502921"/>
                  <a:pt x="2965400" y="5500440"/>
                </a:cubicBezTo>
                <a:cubicBezTo>
                  <a:pt x="2962919" y="5497959"/>
                  <a:pt x="2961679" y="5499200"/>
                  <a:pt x="2961679" y="5504161"/>
                </a:cubicBezTo>
                <a:cubicBezTo>
                  <a:pt x="2956718" y="5504161"/>
                  <a:pt x="2954238" y="5501680"/>
                  <a:pt x="2954238" y="5496719"/>
                </a:cubicBezTo>
                <a:cubicBezTo>
                  <a:pt x="2959199" y="5496719"/>
                  <a:pt x="2961679" y="5494239"/>
                  <a:pt x="2961679" y="5489278"/>
                </a:cubicBezTo>
                <a:cubicBezTo>
                  <a:pt x="2961679" y="5484317"/>
                  <a:pt x="2957959" y="5483076"/>
                  <a:pt x="2950517" y="5485557"/>
                </a:cubicBezTo>
                <a:cubicBezTo>
                  <a:pt x="2943076" y="5488038"/>
                  <a:pt x="2936874" y="5486797"/>
                  <a:pt x="2931914" y="5481836"/>
                </a:cubicBezTo>
                <a:cubicBezTo>
                  <a:pt x="2931914" y="5481836"/>
                  <a:pt x="2930674" y="5480596"/>
                  <a:pt x="2928193" y="5478116"/>
                </a:cubicBezTo>
                <a:cubicBezTo>
                  <a:pt x="2925712" y="5475635"/>
                  <a:pt x="2921992" y="5474395"/>
                  <a:pt x="2917031" y="5474395"/>
                </a:cubicBezTo>
                <a:lnTo>
                  <a:pt x="2902148" y="5474395"/>
                </a:lnTo>
                <a:cubicBezTo>
                  <a:pt x="2897187" y="5469434"/>
                  <a:pt x="2893467" y="5465714"/>
                  <a:pt x="2890986" y="5463233"/>
                </a:cubicBezTo>
                <a:cubicBezTo>
                  <a:pt x="2888505" y="5460752"/>
                  <a:pt x="2884784" y="5459512"/>
                  <a:pt x="2879824" y="5459512"/>
                </a:cubicBezTo>
                <a:cubicBezTo>
                  <a:pt x="2874863" y="5459512"/>
                  <a:pt x="2872382" y="5460752"/>
                  <a:pt x="2872382" y="5463233"/>
                </a:cubicBezTo>
                <a:cubicBezTo>
                  <a:pt x="2872382" y="5465714"/>
                  <a:pt x="2872382" y="5469434"/>
                  <a:pt x="2872382" y="5474395"/>
                </a:cubicBezTo>
                <a:lnTo>
                  <a:pt x="2864941" y="5481836"/>
                </a:lnTo>
                <a:lnTo>
                  <a:pt x="2857500" y="5496719"/>
                </a:lnTo>
                <a:cubicBezTo>
                  <a:pt x="2857500" y="5506641"/>
                  <a:pt x="2856259" y="5514083"/>
                  <a:pt x="2853779" y="5519043"/>
                </a:cubicBezTo>
                <a:cubicBezTo>
                  <a:pt x="2851298" y="5524004"/>
                  <a:pt x="2847577" y="5525245"/>
                  <a:pt x="2842617" y="5522764"/>
                </a:cubicBezTo>
                <a:cubicBezTo>
                  <a:pt x="2837656" y="5520283"/>
                  <a:pt x="2832695" y="5521524"/>
                  <a:pt x="2827734" y="5526485"/>
                </a:cubicBezTo>
                <a:cubicBezTo>
                  <a:pt x="2822773" y="5531446"/>
                  <a:pt x="2820292" y="5536407"/>
                  <a:pt x="2820292" y="5541367"/>
                </a:cubicBezTo>
                <a:cubicBezTo>
                  <a:pt x="2820292" y="5551289"/>
                  <a:pt x="2815332" y="5556250"/>
                  <a:pt x="2805410" y="5556250"/>
                </a:cubicBezTo>
                <a:cubicBezTo>
                  <a:pt x="2800449" y="5556250"/>
                  <a:pt x="2796728" y="5556250"/>
                  <a:pt x="2794248" y="5556250"/>
                </a:cubicBezTo>
                <a:cubicBezTo>
                  <a:pt x="2791767" y="5556250"/>
                  <a:pt x="2790527" y="5555010"/>
                  <a:pt x="2790527" y="5552529"/>
                </a:cubicBezTo>
                <a:cubicBezTo>
                  <a:pt x="2790527" y="5550049"/>
                  <a:pt x="2793008" y="5548809"/>
                  <a:pt x="2797968" y="5548809"/>
                </a:cubicBezTo>
                <a:cubicBezTo>
                  <a:pt x="2802929" y="5548809"/>
                  <a:pt x="2805410" y="5548809"/>
                  <a:pt x="2805410" y="5548809"/>
                </a:cubicBezTo>
                <a:cubicBezTo>
                  <a:pt x="2805410" y="5548809"/>
                  <a:pt x="2807890" y="5546329"/>
                  <a:pt x="2812851" y="5541367"/>
                </a:cubicBezTo>
                <a:cubicBezTo>
                  <a:pt x="2812851" y="5541367"/>
                  <a:pt x="2810370" y="5541367"/>
                  <a:pt x="2805410" y="5541367"/>
                </a:cubicBezTo>
                <a:lnTo>
                  <a:pt x="2812851" y="5519043"/>
                </a:lnTo>
                <a:cubicBezTo>
                  <a:pt x="2817812" y="5514083"/>
                  <a:pt x="2825253" y="5509122"/>
                  <a:pt x="2835175" y="5504161"/>
                </a:cubicBezTo>
                <a:lnTo>
                  <a:pt x="2850058" y="5504161"/>
                </a:lnTo>
                <a:lnTo>
                  <a:pt x="2835175" y="5496719"/>
                </a:lnTo>
                <a:lnTo>
                  <a:pt x="2820292" y="5481836"/>
                </a:lnTo>
                <a:cubicBezTo>
                  <a:pt x="2820292" y="5476876"/>
                  <a:pt x="2817812" y="5476876"/>
                  <a:pt x="2812851" y="5481836"/>
                </a:cubicBezTo>
                <a:cubicBezTo>
                  <a:pt x="2807890" y="5486797"/>
                  <a:pt x="2804170" y="5488038"/>
                  <a:pt x="2801689" y="5485557"/>
                </a:cubicBezTo>
                <a:cubicBezTo>
                  <a:pt x="2799208" y="5483076"/>
                  <a:pt x="2800449" y="5479356"/>
                  <a:pt x="2805410" y="5474395"/>
                </a:cubicBezTo>
                <a:cubicBezTo>
                  <a:pt x="2805410" y="5469434"/>
                  <a:pt x="2802929" y="5464473"/>
                  <a:pt x="2797968" y="5459512"/>
                </a:cubicBezTo>
                <a:cubicBezTo>
                  <a:pt x="2793008" y="5454551"/>
                  <a:pt x="2790527" y="5452071"/>
                  <a:pt x="2790527" y="5452071"/>
                </a:cubicBezTo>
                <a:lnTo>
                  <a:pt x="2768203" y="5452071"/>
                </a:lnTo>
                <a:cubicBezTo>
                  <a:pt x="2773163" y="5447110"/>
                  <a:pt x="2774404" y="5443389"/>
                  <a:pt x="2771923" y="5440909"/>
                </a:cubicBezTo>
                <a:cubicBezTo>
                  <a:pt x="2769443" y="5438429"/>
                  <a:pt x="2763242" y="5439669"/>
                  <a:pt x="2753320" y="5444629"/>
                </a:cubicBezTo>
                <a:cubicBezTo>
                  <a:pt x="2748359" y="5449590"/>
                  <a:pt x="2743398" y="5452071"/>
                  <a:pt x="2738437" y="5452071"/>
                </a:cubicBezTo>
                <a:cubicBezTo>
                  <a:pt x="2733476" y="5452071"/>
                  <a:pt x="2728515" y="5452071"/>
                  <a:pt x="2723554" y="5452071"/>
                </a:cubicBezTo>
                <a:lnTo>
                  <a:pt x="2716113" y="5452071"/>
                </a:lnTo>
                <a:cubicBezTo>
                  <a:pt x="2716113" y="5457032"/>
                  <a:pt x="2712392" y="5460752"/>
                  <a:pt x="2704951" y="5463233"/>
                </a:cubicBezTo>
                <a:cubicBezTo>
                  <a:pt x="2697509" y="5465714"/>
                  <a:pt x="2691308" y="5469434"/>
                  <a:pt x="2686347" y="5474395"/>
                </a:cubicBezTo>
                <a:lnTo>
                  <a:pt x="2678906" y="5481836"/>
                </a:lnTo>
                <a:cubicBezTo>
                  <a:pt x="2673945" y="5481836"/>
                  <a:pt x="2671464" y="5481836"/>
                  <a:pt x="2671464" y="5481836"/>
                </a:cubicBezTo>
                <a:cubicBezTo>
                  <a:pt x="2671464" y="5481836"/>
                  <a:pt x="2670224" y="5483076"/>
                  <a:pt x="2667744" y="5485557"/>
                </a:cubicBezTo>
                <a:cubicBezTo>
                  <a:pt x="2665263" y="5488038"/>
                  <a:pt x="2665263" y="5489278"/>
                  <a:pt x="2667744" y="5489278"/>
                </a:cubicBezTo>
                <a:cubicBezTo>
                  <a:pt x="2670224" y="5489278"/>
                  <a:pt x="2671464" y="5489278"/>
                  <a:pt x="2671464" y="5489278"/>
                </a:cubicBezTo>
                <a:cubicBezTo>
                  <a:pt x="2686347" y="5489278"/>
                  <a:pt x="2688828" y="5494239"/>
                  <a:pt x="2678906" y="5504161"/>
                </a:cubicBezTo>
                <a:cubicBezTo>
                  <a:pt x="2673945" y="5509122"/>
                  <a:pt x="2668984" y="5510362"/>
                  <a:pt x="2664023" y="5507881"/>
                </a:cubicBezTo>
                <a:cubicBezTo>
                  <a:pt x="2659062" y="5505401"/>
                  <a:pt x="2656582" y="5500440"/>
                  <a:pt x="2656582" y="5492998"/>
                </a:cubicBezTo>
                <a:cubicBezTo>
                  <a:pt x="2656582" y="5485557"/>
                  <a:pt x="2654101" y="5480596"/>
                  <a:pt x="2649140" y="5478116"/>
                </a:cubicBezTo>
                <a:cubicBezTo>
                  <a:pt x="2644179" y="5475635"/>
                  <a:pt x="2641699" y="5471914"/>
                  <a:pt x="2641699" y="5466954"/>
                </a:cubicBezTo>
                <a:cubicBezTo>
                  <a:pt x="2641699" y="5461993"/>
                  <a:pt x="2640459" y="5458272"/>
                  <a:pt x="2637978" y="5455791"/>
                </a:cubicBezTo>
                <a:cubicBezTo>
                  <a:pt x="2635497" y="5453311"/>
                  <a:pt x="2635497" y="5450831"/>
                  <a:pt x="2637978" y="5448350"/>
                </a:cubicBezTo>
                <a:cubicBezTo>
                  <a:pt x="2640459" y="5445869"/>
                  <a:pt x="2641699" y="5444629"/>
                  <a:pt x="2641699" y="5444629"/>
                </a:cubicBezTo>
                <a:lnTo>
                  <a:pt x="2671464" y="5466954"/>
                </a:lnTo>
                <a:cubicBezTo>
                  <a:pt x="2671464" y="5466954"/>
                  <a:pt x="2671464" y="5464473"/>
                  <a:pt x="2671464" y="5459512"/>
                </a:cubicBezTo>
                <a:cubicBezTo>
                  <a:pt x="2671464" y="5459512"/>
                  <a:pt x="2668984" y="5459512"/>
                  <a:pt x="2664023" y="5459512"/>
                </a:cubicBezTo>
                <a:lnTo>
                  <a:pt x="2671464" y="5444629"/>
                </a:lnTo>
                <a:cubicBezTo>
                  <a:pt x="2676425" y="5439669"/>
                  <a:pt x="2673945" y="5437188"/>
                  <a:pt x="2664023" y="5437188"/>
                </a:cubicBezTo>
                <a:cubicBezTo>
                  <a:pt x="2659062" y="5437188"/>
                  <a:pt x="2651621" y="5437188"/>
                  <a:pt x="2641699" y="5437188"/>
                </a:cubicBezTo>
                <a:cubicBezTo>
                  <a:pt x="2631777" y="5437188"/>
                  <a:pt x="2623095" y="5437188"/>
                  <a:pt x="2615654" y="5437188"/>
                </a:cubicBezTo>
                <a:cubicBezTo>
                  <a:pt x="2608212" y="5437188"/>
                  <a:pt x="2604492" y="5437188"/>
                  <a:pt x="2604492" y="5437188"/>
                </a:cubicBezTo>
                <a:cubicBezTo>
                  <a:pt x="2609452" y="5432227"/>
                  <a:pt x="2608212" y="5427266"/>
                  <a:pt x="2600771" y="5422305"/>
                </a:cubicBezTo>
                <a:cubicBezTo>
                  <a:pt x="2593330" y="5417344"/>
                  <a:pt x="2584648" y="5414864"/>
                  <a:pt x="2574726" y="5414864"/>
                </a:cubicBezTo>
                <a:lnTo>
                  <a:pt x="2559843" y="5422305"/>
                </a:lnTo>
                <a:cubicBezTo>
                  <a:pt x="2564804" y="5427266"/>
                  <a:pt x="2567285" y="5432227"/>
                  <a:pt x="2567285" y="5437188"/>
                </a:cubicBezTo>
                <a:lnTo>
                  <a:pt x="2559843" y="5437188"/>
                </a:lnTo>
                <a:cubicBezTo>
                  <a:pt x="2559843" y="5437188"/>
                  <a:pt x="2557363" y="5437188"/>
                  <a:pt x="2552402" y="5437188"/>
                </a:cubicBezTo>
                <a:lnTo>
                  <a:pt x="2544960" y="5422305"/>
                </a:lnTo>
                <a:lnTo>
                  <a:pt x="2544960" y="5407422"/>
                </a:lnTo>
                <a:cubicBezTo>
                  <a:pt x="2549921" y="5407422"/>
                  <a:pt x="2553642" y="5404942"/>
                  <a:pt x="2556123" y="5399981"/>
                </a:cubicBezTo>
                <a:cubicBezTo>
                  <a:pt x="2558603" y="5395020"/>
                  <a:pt x="2559843" y="5392540"/>
                  <a:pt x="2559843" y="5392540"/>
                </a:cubicBezTo>
                <a:cubicBezTo>
                  <a:pt x="2554883" y="5387579"/>
                  <a:pt x="2554883" y="5385098"/>
                  <a:pt x="2559843" y="5385098"/>
                </a:cubicBezTo>
                <a:cubicBezTo>
                  <a:pt x="2564804" y="5380137"/>
                  <a:pt x="2567285" y="5377657"/>
                  <a:pt x="2567285" y="5377657"/>
                </a:cubicBezTo>
                <a:cubicBezTo>
                  <a:pt x="2557363" y="5377657"/>
                  <a:pt x="2547441" y="5387579"/>
                  <a:pt x="2537519" y="5407422"/>
                </a:cubicBezTo>
                <a:cubicBezTo>
                  <a:pt x="2537519" y="5412383"/>
                  <a:pt x="2536279" y="5416104"/>
                  <a:pt x="2533798" y="5418584"/>
                </a:cubicBezTo>
                <a:cubicBezTo>
                  <a:pt x="2531318" y="5421065"/>
                  <a:pt x="2530078" y="5423545"/>
                  <a:pt x="2530078" y="5426026"/>
                </a:cubicBezTo>
                <a:cubicBezTo>
                  <a:pt x="2530078" y="5428506"/>
                  <a:pt x="2530078" y="5429747"/>
                  <a:pt x="2530078" y="5429747"/>
                </a:cubicBezTo>
                <a:lnTo>
                  <a:pt x="2530078" y="5444629"/>
                </a:lnTo>
                <a:cubicBezTo>
                  <a:pt x="2520156" y="5444629"/>
                  <a:pt x="2515195" y="5444629"/>
                  <a:pt x="2515195" y="5444629"/>
                </a:cubicBezTo>
                <a:lnTo>
                  <a:pt x="2492871" y="5452071"/>
                </a:lnTo>
                <a:cubicBezTo>
                  <a:pt x="2492871" y="5452071"/>
                  <a:pt x="2495351" y="5449590"/>
                  <a:pt x="2500312" y="5444629"/>
                </a:cubicBezTo>
                <a:cubicBezTo>
                  <a:pt x="2505273" y="5444629"/>
                  <a:pt x="2508993" y="5443389"/>
                  <a:pt x="2511474" y="5440909"/>
                </a:cubicBezTo>
                <a:cubicBezTo>
                  <a:pt x="2513955" y="5438429"/>
                  <a:pt x="2515195" y="5434707"/>
                  <a:pt x="2515195" y="5429747"/>
                </a:cubicBezTo>
                <a:cubicBezTo>
                  <a:pt x="2515195" y="5424786"/>
                  <a:pt x="2515195" y="5422305"/>
                  <a:pt x="2515195" y="5422305"/>
                </a:cubicBezTo>
                <a:lnTo>
                  <a:pt x="2507753" y="5422305"/>
                </a:lnTo>
                <a:cubicBezTo>
                  <a:pt x="2507753" y="5432227"/>
                  <a:pt x="2500312" y="5432227"/>
                  <a:pt x="2485429" y="5422305"/>
                </a:cubicBezTo>
                <a:cubicBezTo>
                  <a:pt x="2475507" y="5422305"/>
                  <a:pt x="2468066" y="5417344"/>
                  <a:pt x="2463105" y="5407422"/>
                </a:cubicBezTo>
                <a:cubicBezTo>
                  <a:pt x="2468066" y="5407422"/>
                  <a:pt x="2474267" y="5407422"/>
                  <a:pt x="2481709" y="5407422"/>
                </a:cubicBezTo>
                <a:cubicBezTo>
                  <a:pt x="2489150" y="5407422"/>
                  <a:pt x="2492871" y="5406182"/>
                  <a:pt x="2492871" y="5403702"/>
                </a:cubicBezTo>
                <a:cubicBezTo>
                  <a:pt x="2492871" y="5401221"/>
                  <a:pt x="2489150" y="5397500"/>
                  <a:pt x="2481709" y="5392540"/>
                </a:cubicBezTo>
                <a:cubicBezTo>
                  <a:pt x="2474267" y="5387579"/>
                  <a:pt x="2469306" y="5386338"/>
                  <a:pt x="2466826" y="5388819"/>
                </a:cubicBezTo>
                <a:cubicBezTo>
                  <a:pt x="2464345" y="5391299"/>
                  <a:pt x="2460624" y="5392540"/>
                  <a:pt x="2455664" y="5392540"/>
                </a:cubicBezTo>
                <a:lnTo>
                  <a:pt x="2463105" y="5377657"/>
                </a:lnTo>
                <a:lnTo>
                  <a:pt x="2470546" y="5370215"/>
                </a:lnTo>
                <a:lnTo>
                  <a:pt x="2448222" y="5370215"/>
                </a:lnTo>
                <a:cubicBezTo>
                  <a:pt x="2433339" y="5365255"/>
                  <a:pt x="2422177" y="5360293"/>
                  <a:pt x="2414736" y="5355332"/>
                </a:cubicBezTo>
                <a:cubicBezTo>
                  <a:pt x="2407294" y="5350372"/>
                  <a:pt x="2403574" y="5350372"/>
                  <a:pt x="2403574" y="5355332"/>
                </a:cubicBezTo>
                <a:cubicBezTo>
                  <a:pt x="2408534" y="5355332"/>
                  <a:pt x="2411015" y="5360293"/>
                  <a:pt x="2411015" y="5370215"/>
                </a:cubicBezTo>
                <a:cubicBezTo>
                  <a:pt x="2411015" y="5375176"/>
                  <a:pt x="2409775" y="5378897"/>
                  <a:pt x="2407294" y="5381377"/>
                </a:cubicBezTo>
                <a:cubicBezTo>
                  <a:pt x="2404814" y="5383858"/>
                  <a:pt x="2401093" y="5385098"/>
                  <a:pt x="2396132" y="5385098"/>
                </a:cubicBezTo>
                <a:cubicBezTo>
                  <a:pt x="2391172" y="5385098"/>
                  <a:pt x="2388691" y="5387579"/>
                  <a:pt x="2388691" y="5392540"/>
                </a:cubicBezTo>
                <a:lnTo>
                  <a:pt x="2403574" y="5407422"/>
                </a:lnTo>
                <a:lnTo>
                  <a:pt x="2411015" y="5392540"/>
                </a:lnTo>
                <a:cubicBezTo>
                  <a:pt x="2411015" y="5387579"/>
                  <a:pt x="2413496" y="5385098"/>
                  <a:pt x="2418457" y="5385098"/>
                </a:cubicBezTo>
                <a:cubicBezTo>
                  <a:pt x="2418457" y="5390059"/>
                  <a:pt x="2419697" y="5392540"/>
                  <a:pt x="2422177" y="5392540"/>
                </a:cubicBezTo>
                <a:cubicBezTo>
                  <a:pt x="2424658" y="5392540"/>
                  <a:pt x="2428379" y="5392540"/>
                  <a:pt x="2433339" y="5392540"/>
                </a:cubicBezTo>
                <a:lnTo>
                  <a:pt x="2440781" y="5399981"/>
                </a:lnTo>
                <a:cubicBezTo>
                  <a:pt x="2440781" y="5399981"/>
                  <a:pt x="2437060" y="5402462"/>
                  <a:pt x="2429619" y="5407422"/>
                </a:cubicBezTo>
                <a:cubicBezTo>
                  <a:pt x="2422177" y="5412383"/>
                  <a:pt x="2418457" y="5412383"/>
                  <a:pt x="2418457" y="5407422"/>
                </a:cubicBezTo>
                <a:cubicBezTo>
                  <a:pt x="2413496" y="5407422"/>
                  <a:pt x="2411015" y="5408662"/>
                  <a:pt x="2411015" y="5411143"/>
                </a:cubicBezTo>
                <a:cubicBezTo>
                  <a:pt x="2411015" y="5413624"/>
                  <a:pt x="2411015" y="5414864"/>
                  <a:pt x="2411015" y="5414864"/>
                </a:cubicBezTo>
                <a:cubicBezTo>
                  <a:pt x="2411015" y="5419825"/>
                  <a:pt x="2408534" y="5422305"/>
                  <a:pt x="2403574" y="5422305"/>
                </a:cubicBezTo>
                <a:lnTo>
                  <a:pt x="2388691" y="5422305"/>
                </a:lnTo>
                <a:cubicBezTo>
                  <a:pt x="2388691" y="5417344"/>
                  <a:pt x="2387451" y="5414864"/>
                  <a:pt x="2384970" y="5414864"/>
                </a:cubicBezTo>
                <a:cubicBezTo>
                  <a:pt x="2382490" y="5414864"/>
                  <a:pt x="2381250" y="5417344"/>
                  <a:pt x="2381250" y="5422305"/>
                </a:cubicBezTo>
                <a:cubicBezTo>
                  <a:pt x="2381250" y="5427266"/>
                  <a:pt x="2377529" y="5430987"/>
                  <a:pt x="2370087" y="5433467"/>
                </a:cubicBezTo>
                <a:cubicBezTo>
                  <a:pt x="2362646" y="5435948"/>
                  <a:pt x="2360165" y="5439669"/>
                  <a:pt x="2362646" y="5444629"/>
                </a:cubicBezTo>
                <a:cubicBezTo>
                  <a:pt x="2365127" y="5449590"/>
                  <a:pt x="2363886" y="5452071"/>
                  <a:pt x="2358925" y="5452071"/>
                </a:cubicBezTo>
                <a:cubicBezTo>
                  <a:pt x="2353965" y="5452071"/>
                  <a:pt x="2350244" y="5452071"/>
                  <a:pt x="2347763" y="5452071"/>
                </a:cubicBezTo>
                <a:cubicBezTo>
                  <a:pt x="2345283" y="5452071"/>
                  <a:pt x="2344042" y="5452071"/>
                  <a:pt x="2344042" y="5452071"/>
                </a:cubicBezTo>
                <a:cubicBezTo>
                  <a:pt x="2339082" y="5447110"/>
                  <a:pt x="2339082" y="5442149"/>
                  <a:pt x="2344042" y="5437188"/>
                </a:cubicBezTo>
                <a:cubicBezTo>
                  <a:pt x="2349003" y="5432227"/>
                  <a:pt x="2346523" y="5427266"/>
                  <a:pt x="2336601" y="5422305"/>
                </a:cubicBezTo>
                <a:lnTo>
                  <a:pt x="2336601" y="5414864"/>
                </a:lnTo>
                <a:cubicBezTo>
                  <a:pt x="2336601" y="5414864"/>
                  <a:pt x="2339082" y="5414864"/>
                  <a:pt x="2344042" y="5414864"/>
                </a:cubicBezTo>
                <a:cubicBezTo>
                  <a:pt x="2344042" y="5419825"/>
                  <a:pt x="2345283" y="5422305"/>
                  <a:pt x="2347763" y="5422305"/>
                </a:cubicBezTo>
                <a:cubicBezTo>
                  <a:pt x="2350244" y="5422305"/>
                  <a:pt x="2351484" y="5418584"/>
                  <a:pt x="2351484" y="5411143"/>
                </a:cubicBezTo>
                <a:cubicBezTo>
                  <a:pt x="2351484" y="5403702"/>
                  <a:pt x="2353965" y="5399981"/>
                  <a:pt x="2358925" y="5399981"/>
                </a:cubicBezTo>
                <a:lnTo>
                  <a:pt x="2358925" y="5385098"/>
                </a:lnTo>
                <a:cubicBezTo>
                  <a:pt x="2361406" y="5385098"/>
                  <a:pt x="2363421" y="5385098"/>
                  <a:pt x="2364971" y="5385098"/>
                </a:cubicBezTo>
                <a:lnTo>
                  <a:pt x="2366367" y="5385098"/>
                </a:lnTo>
                <a:cubicBezTo>
                  <a:pt x="2361406" y="5380137"/>
                  <a:pt x="2360165" y="5377657"/>
                  <a:pt x="2362646" y="5377657"/>
                </a:cubicBezTo>
                <a:cubicBezTo>
                  <a:pt x="2365127" y="5377657"/>
                  <a:pt x="2366367" y="5377657"/>
                  <a:pt x="2366367" y="5377657"/>
                </a:cubicBezTo>
                <a:cubicBezTo>
                  <a:pt x="2371327" y="5377657"/>
                  <a:pt x="2373808" y="5375176"/>
                  <a:pt x="2373808" y="5370215"/>
                </a:cubicBezTo>
                <a:cubicBezTo>
                  <a:pt x="2373808" y="5360293"/>
                  <a:pt x="2368847" y="5360293"/>
                  <a:pt x="2358925" y="5370215"/>
                </a:cubicBezTo>
                <a:lnTo>
                  <a:pt x="2344042" y="5377657"/>
                </a:lnTo>
                <a:cubicBezTo>
                  <a:pt x="2339082" y="5377657"/>
                  <a:pt x="2336601" y="5378897"/>
                  <a:pt x="2336601" y="5381377"/>
                </a:cubicBezTo>
                <a:cubicBezTo>
                  <a:pt x="2336601" y="5383858"/>
                  <a:pt x="2336601" y="5385098"/>
                  <a:pt x="2336601" y="5385098"/>
                </a:cubicBezTo>
                <a:cubicBezTo>
                  <a:pt x="2336601" y="5385098"/>
                  <a:pt x="2331640" y="5385098"/>
                  <a:pt x="2321718" y="5385098"/>
                </a:cubicBezTo>
                <a:cubicBezTo>
                  <a:pt x="2311796" y="5385098"/>
                  <a:pt x="2306835" y="5382617"/>
                  <a:pt x="2306835" y="5377657"/>
                </a:cubicBezTo>
                <a:cubicBezTo>
                  <a:pt x="2306835" y="5372696"/>
                  <a:pt x="2311796" y="5372696"/>
                  <a:pt x="2321718" y="5377657"/>
                </a:cubicBezTo>
                <a:cubicBezTo>
                  <a:pt x="2326679" y="5377657"/>
                  <a:pt x="2330400" y="5376417"/>
                  <a:pt x="2332880" y="5373936"/>
                </a:cubicBezTo>
                <a:cubicBezTo>
                  <a:pt x="2335361" y="5371455"/>
                  <a:pt x="2336601" y="5368975"/>
                  <a:pt x="2336601" y="5366495"/>
                </a:cubicBezTo>
                <a:cubicBezTo>
                  <a:pt x="2336601" y="5364014"/>
                  <a:pt x="2336601" y="5362774"/>
                  <a:pt x="2336601" y="5362774"/>
                </a:cubicBezTo>
                <a:lnTo>
                  <a:pt x="2291953" y="5347891"/>
                </a:lnTo>
                <a:lnTo>
                  <a:pt x="2277070" y="5340450"/>
                </a:lnTo>
                <a:cubicBezTo>
                  <a:pt x="2272109" y="5345410"/>
                  <a:pt x="2268388" y="5346651"/>
                  <a:pt x="2265908" y="5344170"/>
                </a:cubicBezTo>
                <a:cubicBezTo>
                  <a:pt x="2263427" y="5341690"/>
                  <a:pt x="2260947" y="5342930"/>
                  <a:pt x="2258466" y="5347891"/>
                </a:cubicBezTo>
                <a:cubicBezTo>
                  <a:pt x="2255986" y="5352852"/>
                  <a:pt x="2252265" y="5352852"/>
                  <a:pt x="2247304" y="5347891"/>
                </a:cubicBezTo>
                <a:lnTo>
                  <a:pt x="2254746" y="5333008"/>
                </a:lnTo>
                <a:cubicBezTo>
                  <a:pt x="2264668" y="5333008"/>
                  <a:pt x="2269628" y="5331768"/>
                  <a:pt x="2269628" y="5329288"/>
                </a:cubicBezTo>
                <a:cubicBezTo>
                  <a:pt x="2269628" y="5326807"/>
                  <a:pt x="2267148" y="5325567"/>
                  <a:pt x="2262187" y="5325567"/>
                </a:cubicBezTo>
                <a:lnTo>
                  <a:pt x="2254746" y="5318125"/>
                </a:lnTo>
                <a:cubicBezTo>
                  <a:pt x="2249785" y="5313165"/>
                  <a:pt x="2244824" y="5314405"/>
                  <a:pt x="2239863" y="5321846"/>
                </a:cubicBezTo>
                <a:cubicBezTo>
                  <a:pt x="2234902" y="5329288"/>
                  <a:pt x="2232421" y="5333008"/>
                  <a:pt x="2232421" y="5333008"/>
                </a:cubicBezTo>
                <a:lnTo>
                  <a:pt x="2202656" y="5340450"/>
                </a:lnTo>
                <a:cubicBezTo>
                  <a:pt x="2202656" y="5340450"/>
                  <a:pt x="2197695" y="5340450"/>
                  <a:pt x="2187773" y="5340450"/>
                </a:cubicBezTo>
                <a:cubicBezTo>
                  <a:pt x="2177851" y="5340450"/>
                  <a:pt x="2170409" y="5337969"/>
                  <a:pt x="2165449" y="5333008"/>
                </a:cubicBezTo>
                <a:lnTo>
                  <a:pt x="2143125" y="5325567"/>
                </a:lnTo>
                <a:cubicBezTo>
                  <a:pt x="2133202" y="5325567"/>
                  <a:pt x="2128242" y="5325567"/>
                  <a:pt x="2128242" y="5325567"/>
                </a:cubicBezTo>
                <a:lnTo>
                  <a:pt x="2120800" y="5318125"/>
                </a:lnTo>
                <a:cubicBezTo>
                  <a:pt x="2115840" y="5318125"/>
                  <a:pt x="2112119" y="5318125"/>
                  <a:pt x="2109638" y="5318125"/>
                </a:cubicBezTo>
                <a:cubicBezTo>
                  <a:pt x="2107158" y="5318125"/>
                  <a:pt x="2105917" y="5315645"/>
                  <a:pt x="2105917" y="5310684"/>
                </a:cubicBezTo>
                <a:lnTo>
                  <a:pt x="2091035" y="5310684"/>
                </a:lnTo>
                <a:lnTo>
                  <a:pt x="2076152" y="5318125"/>
                </a:lnTo>
                <a:lnTo>
                  <a:pt x="2068710" y="5310684"/>
                </a:lnTo>
                <a:lnTo>
                  <a:pt x="2076152" y="5303243"/>
                </a:lnTo>
                <a:cubicBezTo>
                  <a:pt x="2071191" y="5303243"/>
                  <a:pt x="2063750" y="5302003"/>
                  <a:pt x="2053828" y="5299522"/>
                </a:cubicBezTo>
                <a:cubicBezTo>
                  <a:pt x="2043906" y="5297041"/>
                  <a:pt x="2036464" y="5295801"/>
                  <a:pt x="2031503" y="5295801"/>
                </a:cubicBezTo>
                <a:lnTo>
                  <a:pt x="2009179" y="5288360"/>
                </a:lnTo>
                <a:cubicBezTo>
                  <a:pt x="2009179" y="5293321"/>
                  <a:pt x="2001738" y="5298282"/>
                  <a:pt x="1986855" y="5303243"/>
                </a:cubicBezTo>
                <a:lnTo>
                  <a:pt x="1957089" y="5295801"/>
                </a:lnTo>
                <a:cubicBezTo>
                  <a:pt x="1952129" y="5290840"/>
                  <a:pt x="1947167" y="5288360"/>
                  <a:pt x="1942207" y="5288360"/>
                </a:cubicBezTo>
                <a:lnTo>
                  <a:pt x="1934765" y="5288360"/>
                </a:lnTo>
                <a:cubicBezTo>
                  <a:pt x="1934765" y="5288360"/>
                  <a:pt x="1934765" y="5285879"/>
                  <a:pt x="1934765" y="5280918"/>
                </a:cubicBezTo>
                <a:lnTo>
                  <a:pt x="1942207" y="5273477"/>
                </a:lnTo>
                <a:cubicBezTo>
                  <a:pt x="1947167" y="5278438"/>
                  <a:pt x="1950888" y="5279678"/>
                  <a:pt x="1953369" y="5277198"/>
                </a:cubicBezTo>
                <a:cubicBezTo>
                  <a:pt x="1955849" y="5274717"/>
                  <a:pt x="1957089" y="5273477"/>
                  <a:pt x="1957089" y="5273477"/>
                </a:cubicBezTo>
                <a:cubicBezTo>
                  <a:pt x="1957089" y="5268516"/>
                  <a:pt x="1962050" y="5266036"/>
                  <a:pt x="1971972" y="5266036"/>
                </a:cubicBezTo>
                <a:lnTo>
                  <a:pt x="1979414" y="5258594"/>
                </a:lnTo>
                <a:cubicBezTo>
                  <a:pt x="1979414" y="5258594"/>
                  <a:pt x="1976933" y="5259835"/>
                  <a:pt x="1971972" y="5262315"/>
                </a:cubicBezTo>
                <a:cubicBezTo>
                  <a:pt x="1967011" y="5264796"/>
                  <a:pt x="1959570" y="5263555"/>
                  <a:pt x="1949648" y="5258594"/>
                </a:cubicBezTo>
                <a:lnTo>
                  <a:pt x="1942207" y="5258594"/>
                </a:lnTo>
                <a:cubicBezTo>
                  <a:pt x="1942207" y="5263555"/>
                  <a:pt x="1937246" y="5267276"/>
                  <a:pt x="1927324" y="5269756"/>
                </a:cubicBezTo>
                <a:cubicBezTo>
                  <a:pt x="1917402" y="5272237"/>
                  <a:pt x="1912441" y="5272237"/>
                  <a:pt x="1912441" y="5269756"/>
                </a:cubicBezTo>
                <a:cubicBezTo>
                  <a:pt x="1912441" y="5267276"/>
                  <a:pt x="1909960" y="5267276"/>
                  <a:pt x="1905000" y="5269756"/>
                </a:cubicBezTo>
                <a:cubicBezTo>
                  <a:pt x="1900039" y="5272237"/>
                  <a:pt x="1897558" y="5273477"/>
                  <a:pt x="1897558" y="5273477"/>
                </a:cubicBezTo>
                <a:cubicBezTo>
                  <a:pt x="1897558" y="5273477"/>
                  <a:pt x="1896318" y="5274717"/>
                  <a:pt x="1893837" y="5277198"/>
                </a:cubicBezTo>
                <a:cubicBezTo>
                  <a:pt x="1891357" y="5279678"/>
                  <a:pt x="1890117" y="5280918"/>
                  <a:pt x="1890117" y="5280918"/>
                </a:cubicBezTo>
                <a:cubicBezTo>
                  <a:pt x="1885156" y="5280918"/>
                  <a:pt x="1882675" y="5278438"/>
                  <a:pt x="1882675" y="5273477"/>
                </a:cubicBezTo>
                <a:cubicBezTo>
                  <a:pt x="1882675" y="5268516"/>
                  <a:pt x="1883915" y="5266036"/>
                  <a:pt x="1886396" y="5266036"/>
                </a:cubicBezTo>
                <a:cubicBezTo>
                  <a:pt x="1888877" y="5266036"/>
                  <a:pt x="1890117" y="5263555"/>
                  <a:pt x="1890117" y="5258594"/>
                </a:cubicBezTo>
                <a:lnTo>
                  <a:pt x="1897558" y="5258594"/>
                </a:lnTo>
                <a:lnTo>
                  <a:pt x="1912441" y="5251153"/>
                </a:lnTo>
                <a:lnTo>
                  <a:pt x="1905000" y="5236270"/>
                </a:lnTo>
                <a:cubicBezTo>
                  <a:pt x="1909960" y="5236270"/>
                  <a:pt x="1912441" y="5233789"/>
                  <a:pt x="1912441" y="5228829"/>
                </a:cubicBezTo>
                <a:cubicBezTo>
                  <a:pt x="1912441" y="5223868"/>
                  <a:pt x="1914922" y="5220147"/>
                  <a:pt x="1919882" y="5217666"/>
                </a:cubicBezTo>
                <a:cubicBezTo>
                  <a:pt x="1924843" y="5215186"/>
                  <a:pt x="1923603" y="5211465"/>
                  <a:pt x="1916162" y="5206504"/>
                </a:cubicBezTo>
                <a:cubicBezTo>
                  <a:pt x="1908720" y="5201544"/>
                  <a:pt x="1905000" y="5196582"/>
                  <a:pt x="1905000" y="5191622"/>
                </a:cubicBezTo>
                <a:lnTo>
                  <a:pt x="1860351" y="5191622"/>
                </a:lnTo>
                <a:cubicBezTo>
                  <a:pt x="1855390" y="5196582"/>
                  <a:pt x="1850429" y="5197823"/>
                  <a:pt x="1845468" y="5195342"/>
                </a:cubicBezTo>
                <a:cubicBezTo>
                  <a:pt x="1840508" y="5192862"/>
                  <a:pt x="1835546" y="5192862"/>
                  <a:pt x="1830585" y="5195342"/>
                </a:cubicBezTo>
                <a:cubicBezTo>
                  <a:pt x="1825625" y="5197823"/>
                  <a:pt x="1819423" y="5197823"/>
                  <a:pt x="1811982" y="5195342"/>
                </a:cubicBezTo>
                <a:cubicBezTo>
                  <a:pt x="1804541" y="5192862"/>
                  <a:pt x="1800820" y="5190381"/>
                  <a:pt x="1800820" y="5187901"/>
                </a:cubicBezTo>
                <a:cubicBezTo>
                  <a:pt x="1800820" y="5185420"/>
                  <a:pt x="1799580" y="5184180"/>
                  <a:pt x="1797099" y="5184180"/>
                </a:cubicBezTo>
                <a:cubicBezTo>
                  <a:pt x="1794618" y="5184180"/>
                  <a:pt x="1792138" y="5182940"/>
                  <a:pt x="1789658" y="5180459"/>
                </a:cubicBezTo>
                <a:cubicBezTo>
                  <a:pt x="1787177" y="5177979"/>
                  <a:pt x="1785937" y="5176739"/>
                  <a:pt x="1785937" y="5176739"/>
                </a:cubicBezTo>
                <a:lnTo>
                  <a:pt x="1823144" y="5184180"/>
                </a:lnTo>
                <a:cubicBezTo>
                  <a:pt x="1828105" y="5189141"/>
                  <a:pt x="1833066" y="5189141"/>
                  <a:pt x="1838027" y="5184180"/>
                </a:cubicBezTo>
                <a:lnTo>
                  <a:pt x="1838027" y="5176739"/>
                </a:lnTo>
                <a:cubicBezTo>
                  <a:pt x="1833066" y="5176739"/>
                  <a:pt x="1830585" y="5174259"/>
                  <a:pt x="1830585" y="5169297"/>
                </a:cubicBezTo>
                <a:lnTo>
                  <a:pt x="1815703" y="5161856"/>
                </a:lnTo>
                <a:cubicBezTo>
                  <a:pt x="1805781" y="5156895"/>
                  <a:pt x="1798339" y="5151934"/>
                  <a:pt x="1793378" y="5146973"/>
                </a:cubicBezTo>
                <a:lnTo>
                  <a:pt x="1785937" y="5146973"/>
                </a:lnTo>
                <a:lnTo>
                  <a:pt x="1771054" y="5146973"/>
                </a:lnTo>
                <a:cubicBezTo>
                  <a:pt x="1771054" y="5142012"/>
                  <a:pt x="1769814" y="5139532"/>
                  <a:pt x="1767334" y="5139532"/>
                </a:cubicBezTo>
                <a:cubicBezTo>
                  <a:pt x="1764853" y="5139532"/>
                  <a:pt x="1763613" y="5139532"/>
                  <a:pt x="1763613" y="5139532"/>
                </a:cubicBezTo>
                <a:cubicBezTo>
                  <a:pt x="1743769" y="5144493"/>
                  <a:pt x="1728886" y="5139532"/>
                  <a:pt x="1718964" y="5124649"/>
                </a:cubicBezTo>
                <a:cubicBezTo>
                  <a:pt x="1709042" y="5099845"/>
                  <a:pt x="1702842" y="5086202"/>
                  <a:pt x="1700361" y="5083721"/>
                </a:cubicBezTo>
                <a:cubicBezTo>
                  <a:pt x="1697880" y="5081241"/>
                  <a:pt x="1691679" y="5080000"/>
                  <a:pt x="1681757" y="5080000"/>
                </a:cubicBezTo>
                <a:cubicBezTo>
                  <a:pt x="1671836" y="5080000"/>
                  <a:pt x="1664394" y="5080000"/>
                  <a:pt x="1659433" y="5080000"/>
                </a:cubicBezTo>
                <a:cubicBezTo>
                  <a:pt x="1654472" y="5080000"/>
                  <a:pt x="1651992" y="5078760"/>
                  <a:pt x="1651992" y="5076280"/>
                </a:cubicBezTo>
                <a:cubicBezTo>
                  <a:pt x="1651992" y="5073800"/>
                  <a:pt x="1649511" y="5071319"/>
                  <a:pt x="1644550" y="5068838"/>
                </a:cubicBezTo>
                <a:cubicBezTo>
                  <a:pt x="1639589" y="5066358"/>
                  <a:pt x="1635869" y="5065118"/>
                  <a:pt x="1633388" y="5065118"/>
                </a:cubicBezTo>
                <a:cubicBezTo>
                  <a:pt x="1630908" y="5065118"/>
                  <a:pt x="1628427" y="5065118"/>
                  <a:pt x="1625947" y="5065118"/>
                </a:cubicBezTo>
                <a:cubicBezTo>
                  <a:pt x="1623466" y="5065118"/>
                  <a:pt x="1622226" y="5062638"/>
                  <a:pt x="1622226" y="5057676"/>
                </a:cubicBezTo>
                <a:lnTo>
                  <a:pt x="1577578" y="5065118"/>
                </a:lnTo>
                <a:cubicBezTo>
                  <a:pt x="1577578" y="5065118"/>
                  <a:pt x="1570136" y="5065118"/>
                  <a:pt x="1555254" y="5065118"/>
                </a:cubicBezTo>
                <a:cubicBezTo>
                  <a:pt x="1540371" y="5055196"/>
                  <a:pt x="1532929" y="5047755"/>
                  <a:pt x="1532929" y="5042793"/>
                </a:cubicBezTo>
                <a:cubicBezTo>
                  <a:pt x="1537890" y="5042793"/>
                  <a:pt x="1541611" y="5042793"/>
                  <a:pt x="1544091" y="5042793"/>
                </a:cubicBezTo>
                <a:cubicBezTo>
                  <a:pt x="1546572" y="5042793"/>
                  <a:pt x="1547812" y="5042793"/>
                  <a:pt x="1547812" y="5042793"/>
                </a:cubicBezTo>
                <a:lnTo>
                  <a:pt x="1599902" y="5050235"/>
                </a:lnTo>
                <a:cubicBezTo>
                  <a:pt x="1599902" y="5045274"/>
                  <a:pt x="1594941" y="5042793"/>
                  <a:pt x="1585019" y="5042793"/>
                </a:cubicBezTo>
                <a:cubicBezTo>
                  <a:pt x="1570136" y="5042793"/>
                  <a:pt x="1562695" y="5037833"/>
                  <a:pt x="1562695" y="5027911"/>
                </a:cubicBezTo>
                <a:cubicBezTo>
                  <a:pt x="1567656" y="5032872"/>
                  <a:pt x="1572617" y="5035352"/>
                  <a:pt x="1577578" y="5035352"/>
                </a:cubicBezTo>
                <a:lnTo>
                  <a:pt x="1577578" y="5027911"/>
                </a:lnTo>
                <a:cubicBezTo>
                  <a:pt x="1572617" y="5022950"/>
                  <a:pt x="1570136" y="5017989"/>
                  <a:pt x="1570136" y="5013028"/>
                </a:cubicBezTo>
                <a:cubicBezTo>
                  <a:pt x="1570136" y="5008067"/>
                  <a:pt x="1567656" y="5005586"/>
                  <a:pt x="1562695" y="5005586"/>
                </a:cubicBezTo>
                <a:cubicBezTo>
                  <a:pt x="1518047" y="5005586"/>
                  <a:pt x="1498203" y="5003106"/>
                  <a:pt x="1503164" y="4998145"/>
                </a:cubicBezTo>
                <a:cubicBezTo>
                  <a:pt x="1503164" y="4998145"/>
                  <a:pt x="1505644" y="4998145"/>
                  <a:pt x="1510605" y="4998145"/>
                </a:cubicBezTo>
                <a:lnTo>
                  <a:pt x="1518047" y="4990704"/>
                </a:lnTo>
                <a:lnTo>
                  <a:pt x="1555254" y="4983262"/>
                </a:lnTo>
                <a:lnTo>
                  <a:pt x="1555254" y="4975821"/>
                </a:lnTo>
                <a:cubicBezTo>
                  <a:pt x="1540371" y="4975821"/>
                  <a:pt x="1529209" y="4972100"/>
                  <a:pt x="1521767" y="4964659"/>
                </a:cubicBezTo>
                <a:cubicBezTo>
                  <a:pt x="1514326" y="4957217"/>
                  <a:pt x="1510605" y="4951016"/>
                  <a:pt x="1510605" y="4946055"/>
                </a:cubicBezTo>
                <a:lnTo>
                  <a:pt x="1510605" y="4953497"/>
                </a:lnTo>
                <a:lnTo>
                  <a:pt x="1503164" y="4968379"/>
                </a:lnTo>
                <a:cubicBezTo>
                  <a:pt x="1498203" y="4963419"/>
                  <a:pt x="1493242" y="4960938"/>
                  <a:pt x="1488281" y="4960938"/>
                </a:cubicBezTo>
                <a:lnTo>
                  <a:pt x="1476375" y="4946055"/>
                </a:lnTo>
                <a:lnTo>
                  <a:pt x="1480840" y="4946055"/>
                </a:lnTo>
                <a:cubicBezTo>
                  <a:pt x="1485800" y="4946055"/>
                  <a:pt x="1488281" y="4943575"/>
                  <a:pt x="1488281" y="4938614"/>
                </a:cubicBezTo>
                <a:cubicBezTo>
                  <a:pt x="1483320" y="4938614"/>
                  <a:pt x="1479599" y="4938614"/>
                  <a:pt x="1477119" y="4938614"/>
                </a:cubicBezTo>
                <a:cubicBezTo>
                  <a:pt x="1474638" y="4938614"/>
                  <a:pt x="1473398" y="4938614"/>
                  <a:pt x="1473398" y="4938614"/>
                </a:cubicBezTo>
                <a:lnTo>
                  <a:pt x="1473398" y="4942334"/>
                </a:lnTo>
                <a:lnTo>
                  <a:pt x="1458515" y="4923731"/>
                </a:lnTo>
                <a:cubicBezTo>
                  <a:pt x="1458515" y="4923731"/>
                  <a:pt x="1457275" y="4922491"/>
                  <a:pt x="1454794" y="4920010"/>
                </a:cubicBezTo>
                <a:cubicBezTo>
                  <a:pt x="1452314" y="4917530"/>
                  <a:pt x="1448593" y="4916290"/>
                  <a:pt x="1443632" y="4916290"/>
                </a:cubicBezTo>
                <a:cubicBezTo>
                  <a:pt x="1433711" y="4916290"/>
                  <a:pt x="1428750" y="4916290"/>
                  <a:pt x="1428750" y="4916290"/>
                </a:cubicBezTo>
                <a:lnTo>
                  <a:pt x="1421308" y="4923731"/>
                </a:lnTo>
                <a:cubicBezTo>
                  <a:pt x="1416347" y="4923731"/>
                  <a:pt x="1413867" y="4918770"/>
                  <a:pt x="1413867" y="4908848"/>
                </a:cubicBezTo>
                <a:lnTo>
                  <a:pt x="1421308" y="4886524"/>
                </a:lnTo>
                <a:cubicBezTo>
                  <a:pt x="1426269" y="4886524"/>
                  <a:pt x="1429990" y="4886524"/>
                  <a:pt x="1432470" y="4886524"/>
                </a:cubicBezTo>
                <a:cubicBezTo>
                  <a:pt x="1434951" y="4886524"/>
                  <a:pt x="1438672" y="4886524"/>
                  <a:pt x="1443632" y="4886524"/>
                </a:cubicBezTo>
                <a:cubicBezTo>
                  <a:pt x="1448593" y="4896446"/>
                  <a:pt x="1452314" y="4901407"/>
                  <a:pt x="1454794" y="4901407"/>
                </a:cubicBezTo>
                <a:cubicBezTo>
                  <a:pt x="1457275" y="4901407"/>
                  <a:pt x="1463476" y="4901407"/>
                  <a:pt x="1473398" y="4901407"/>
                </a:cubicBezTo>
                <a:cubicBezTo>
                  <a:pt x="1483320" y="4901407"/>
                  <a:pt x="1488281" y="4896446"/>
                  <a:pt x="1488281" y="4886524"/>
                </a:cubicBezTo>
                <a:cubicBezTo>
                  <a:pt x="1488281" y="4886524"/>
                  <a:pt x="1487041" y="4885284"/>
                  <a:pt x="1484560" y="4882803"/>
                </a:cubicBezTo>
                <a:cubicBezTo>
                  <a:pt x="1482080" y="4880323"/>
                  <a:pt x="1478359" y="4879082"/>
                  <a:pt x="1473398" y="4879082"/>
                </a:cubicBezTo>
                <a:lnTo>
                  <a:pt x="1451074" y="4879082"/>
                </a:lnTo>
                <a:cubicBezTo>
                  <a:pt x="1451074" y="4874122"/>
                  <a:pt x="1448593" y="4874122"/>
                  <a:pt x="1443632" y="4879082"/>
                </a:cubicBezTo>
                <a:lnTo>
                  <a:pt x="1428750" y="4871641"/>
                </a:lnTo>
                <a:cubicBezTo>
                  <a:pt x="1423789" y="4871641"/>
                  <a:pt x="1423789" y="4869161"/>
                  <a:pt x="1428750" y="4864200"/>
                </a:cubicBezTo>
                <a:lnTo>
                  <a:pt x="1428750" y="4856758"/>
                </a:lnTo>
                <a:cubicBezTo>
                  <a:pt x="1428750" y="4856758"/>
                  <a:pt x="1426269" y="4854278"/>
                  <a:pt x="1421308" y="4849317"/>
                </a:cubicBezTo>
                <a:lnTo>
                  <a:pt x="1406425" y="4841875"/>
                </a:lnTo>
                <a:cubicBezTo>
                  <a:pt x="1401465" y="4841875"/>
                  <a:pt x="1396503" y="4839395"/>
                  <a:pt x="1391543" y="4834434"/>
                </a:cubicBezTo>
                <a:cubicBezTo>
                  <a:pt x="1386582" y="4829473"/>
                  <a:pt x="1384101" y="4830713"/>
                  <a:pt x="1384101" y="4838155"/>
                </a:cubicBezTo>
                <a:cubicBezTo>
                  <a:pt x="1384101" y="4845596"/>
                  <a:pt x="1384101" y="4851798"/>
                  <a:pt x="1384101" y="4856758"/>
                </a:cubicBezTo>
                <a:lnTo>
                  <a:pt x="1346894" y="4819551"/>
                </a:lnTo>
                <a:cubicBezTo>
                  <a:pt x="1346894" y="4814590"/>
                  <a:pt x="1349375" y="4814590"/>
                  <a:pt x="1354336" y="4819551"/>
                </a:cubicBezTo>
                <a:lnTo>
                  <a:pt x="1369219" y="4812110"/>
                </a:lnTo>
                <a:cubicBezTo>
                  <a:pt x="1369219" y="4812110"/>
                  <a:pt x="1363017" y="4807149"/>
                  <a:pt x="1350615" y="4797227"/>
                </a:cubicBezTo>
                <a:cubicBezTo>
                  <a:pt x="1338213" y="4787306"/>
                  <a:pt x="1329531" y="4782344"/>
                  <a:pt x="1324570" y="4782344"/>
                </a:cubicBezTo>
                <a:cubicBezTo>
                  <a:pt x="1319609" y="4782344"/>
                  <a:pt x="1317129" y="4779864"/>
                  <a:pt x="1317129" y="4774903"/>
                </a:cubicBezTo>
                <a:cubicBezTo>
                  <a:pt x="1317129" y="4769942"/>
                  <a:pt x="1322090" y="4767461"/>
                  <a:pt x="1332011" y="4767461"/>
                </a:cubicBezTo>
                <a:cubicBezTo>
                  <a:pt x="1336972" y="4767461"/>
                  <a:pt x="1339453" y="4767461"/>
                  <a:pt x="1339453" y="4767461"/>
                </a:cubicBezTo>
                <a:cubicBezTo>
                  <a:pt x="1339453" y="4767461"/>
                  <a:pt x="1336972" y="4764981"/>
                  <a:pt x="1332011" y="4760020"/>
                </a:cubicBezTo>
                <a:cubicBezTo>
                  <a:pt x="1332011" y="4755059"/>
                  <a:pt x="1327050" y="4752579"/>
                  <a:pt x="1317129" y="4752579"/>
                </a:cubicBezTo>
                <a:lnTo>
                  <a:pt x="1317129" y="4745137"/>
                </a:lnTo>
                <a:cubicBezTo>
                  <a:pt x="1332011" y="4740176"/>
                  <a:pt x="1336972" y="4727774"/>
                  <a:pt x="1332011" y="4707930"/>
                </a:cubicBezTo>
                <a:cubicBezTo>
                  <a:pt x="1332011" y="4702969"/>
                  <a:pt x="1329531" y="4699249"/>
                  <a:pt x="1324570" y="4696768"/>
                </a:cubicBezTo>
                <a:cubicBezTo>
                  <a:pt x="1319609" y="4694288"/>
                  <a:pt x="1314648" y="4694288"/>
                  <a:pt x="1309687" y="4696768"/>
                </a:cubicBezTo>
                <a:cubicBezTo>
                  <a:pt x="1304726" y="4699249"/>
                  <a:pt x="1303486" y="4701729"/>
                  <a:pt x="1305967" y="4704209"/>
                </a:cubicBezTo>
                <a:cubicBezTo>
                  <a:pt x="1308447" y="4706690"/>
                  <a:pt x="1312168" y="4709171"/>
                  <a:pt x="1317129" y="4711651"/>
                </a:cubicBezTo>
                <a:cubicBezTo>
                  <a:pt x="1322090" y="4714131"/>
                  <a:pt x="1324570" y="4716612"/>
                  <a:pt x="1324570" y="4719092"/>
                </a:cubicBezTo>
                <a:cubicBezTo>
                  <a:pt x="1324570" y="4721573"/>
                  <a:pt x="1324570" y="4722813"/>
                  <a:pt x="1324570" y="4722813"/>
                </a:cubicBezTo>
                <a:cubicBezTo>
                  <a:pt x="1319609" y="4732735"/>
                  <a:pt x="1314648" y="4736456"/>
                  <a:pt x="1309687" y="4733975"/>
                </a:cubicBezTo>
                <a:cubicBezTo>
                  <a:pt x="1304726" y="4731495"/>
                  <a:pt x="1299765" y="4735216"/>
                  <a:pt x="1294805" y="4745137"/>
                </a:cubicBezTo>
                <a:cubicBezTo>
                  <a:pt x="1284882" y="4764981"/>
                  <a:pt x="1277441" y="4767461"/>
                  <a:pt x="1272480" y="4752579"/>
                </a:cubicBezTo>
                <a:cubicBezTo>
                  <a:pt x="1267519" y="4752579"/>
                  <a:pt x="1266279" y="4751339"/>
                  <a:pt x="1268760" y="4748858"/>
                </a:cubicBezTo>
                <a:cubicBezTo>
                  <a:pt x="1271240" y="4746378"/>
                  <a:pt x="1274961" y="4745137"/>
                  <a:pt x="1279921" y="4745137"/>
                </a:cubicBezTo>
                <a:cubicBezTo>
                  <a:pt x="1284882" y="4745137"/>
                  <a:pt x="1287363" y="4743897"/>
                  <a:pt x="1287363" y="4741416"/>
                </a:cubicBezTo>
                <a:cubicBezTo>
                  <a:pt x="1287363" y="4738936"/>
                  <a:pt x="1284882" y="4736456"/>
                  <a:pt x="1279921" y="4733975"/>
                </a:cubicBezTo>
                <a:cubicBezTo>
                  <a:pt x="1274961" y="4731495"/>
                  <a:pt x="1272480" y="4727774"/>
                  <a:pt x="1272480" y="4722813"/>
                </a:cubicBezTo>
                <a:lnTo>
                  <a:pt x="1265039" y="4722813"/>
                </a:lnTo>
                <a:cubicBezTo>
                  <a:pt x="1255117" y="4722813"/>
                  <a:pt x="1250156" y="4720333"/>
                  <a:pt x="1250156" y="4715372"/>
                </a:cubicBezTo>
                <a:lnTo>
                  <a:pt x="1242715" y="4715372"/>
                </a:lnTo>
                <a:cubicBezTo>
                  <a:pt x="1242715" y="4715372"/>
                  <a:pt x="1241474" y="4714131"/>
                  <a:pt x="1238994" y="4711651"/>
                </a:cubicBezTo>
                <a:cubicBezTo>
                  <a:pt x="1236513" y="4709171"/>
                  <a:pt x="1232793" y="4707930"/>
                  <a:pt x="1227832" y="4707930"/>
                </a:cubicBezTo>
                <a:cubicBezTo>
                  <a:pt x="1227832" y="4707930"/>
                  <a:pt x="1227832" y="4710411"/>
                  <a:pt x="1227832" y="4715372"/>
                </a:cubicBezTo>
                <a:lnTo>
                  <a:pt x="1212949" y="4707930"/>
                </a:lnTo>
                <a:lnTo>
                  <a:pt x="1220390" y="4693047"/>
                </a:lnTo>
                <a:cubicBezTo>
                  <a:pt x="1225351" y="4698009"/>
                  <a:pt x="1229072" y="4699249"/>
                  <a:pt x="1231552" y="4696768"/>
                </a:cubicBezTo>
                <a:cubicBezTo>
                  <a:pt x="1234033" y="4694288"/>
                  <a:pt x="1237754" y="4693047"/>
                  <a:pt x="1242715" y="4693047"/>
                </a:cubicBezTo>
                <a:cubicBezTo>
                  <a:pt x="1247676" y="4688087"/>
                  <a:pt x="1242715" y="4683126"/>
                  <a:pt x="1227832" y="4678165"/>
                </a:cubicBezTo>
                <a:cubicBezTo>
                  <a:pt x="1222871" y="4668243"/>
                  <a:pt x="1220390" y="4660802"/>
                  <a:pt x="1220390" y="4655840"/>
                </a:cubicBezTo>
                <a:cubicBezTo>
                  <a:pt x="1225351" y="4660802"/>
                  <a:pt x="1227832" y="4660802"/>
                  <a:pt x="1227832" y="4655840"/>
                </a:cubicBezTo>
                <a:cubicBezTo>
                  <a:pt x="1227832" y="4640957"/>
                  <a:pt x="1222871" y="4635997"/>
                  <a:pt x="1212949" y="4640957"/>
                </a:cubicBezTo>
                <a:cubicBezTo>
                  <a:pt x="1207988" y="4640957"/>
                  <a:pt x="1200547" y="4637237"/>
                  <a:pt x="1190625" y="4629795"/>
                </a:cubicBezTo>
                <a:cubicBezTo>
                  <a:pt x="1180703" y="4622354"/>
                  <a:pt x="1173262" y="4618633"/>
                  <a:pt x="1168300" y="4618633"/>
                </a:cubicBezTo>
                <a:lnTo>
                  <a:pt x="1160859" y="4626075"/>
                </a:lnTo>
                <a:lnTo>
                  <a:pt x="1190625" y="4663282"/>
                </a:lnTo>
                <a:lnTo>
                  <a:pt x="1168300" y="4655840"/>
                </a:lnTo>
                <a:cubicBezTo>
                  <a:pt x="1163340" y="4635997"/>
                  <a:pt x="1158379" y="4633516"/>
                  <a:pt x="1153418" y="4648399"/>
                </a:cubicBezTo>
                <a:cubicBezTo>
                  <a:pt x="1148457" y="4658321"/>
                  <a:pt x="1145976" y="4663282"/>
                  <a:pt x="1145976" y="4663282"/>
                </a:cubicBezTo>
                <a:lnTo>
                  <a:pt x="1145976" y="4648399"/>
                </a:lnTo>
                <a:lnTo>
                  <a:pt x="1116211" y="4618633"/>
                </a:lnTo>
                <a:cubicBezTo>
                  <a:pt x="1116211" y="4628555"/>
                  <a:pt x="1116211" y="4635997"/>
                  <a:pt x="1116211" y="4640957"/>
                </a:cubicBezTo>
                <a:cubicBezTo>
                  <a:pt x="1111250" y="4640957"/>
                  <a:pt x="1105049" y="4643438"/>
                  <a:pt x="1097607" y="4648399"/>
                </a:cubicBezTo>
                <a:cubicBezTo>
                  <a:pt x="1090166" y="4653360"/>
                  <a:pt x="1083965" y="4655840"/>
                  <a:pt x="1079004" y="4655840"/>
                </a:cubicBezTo>
                <a:cubicBezTo>
                  <a:pt x="1083965" y="4660802"/>
                  <a:pt x="1083965" y="4663282"/>
                  <a:pt x="1079004" y="4663282"/>
                </a:cubicBezTo>
                <a:cubicBezTo>
                  <a:pt x="1074043" y="4663282"/>
                  <a:pt x="1071562" y="4663282"/>
                  <a:pt x="1071562" y="4663282"/>
                </a:cubicBezTo>
                <a:cubicBezTo>
                  <a:pt x="1066601" y="4658321"/>
                  <a:pt x="1061640" y="4655840"/>
                  <a:pt x="1056679" y="4655840"/>
                </a:cubicBezTo>
                <a:cubicBezTo>
                  <a:pt x="1051718" y="4655840"/>
                  <a:pt x="1044277" y="4655840"/>
                  <a:pt x="1034355" y="4655840"/>
                </a:cubicBezTo>
                <a:lnTo>
                  <a:pt x="1026914" y="4663282"/>
                </a:lnTo>
                <a:cubicBezTo>
                  <a:pt x="1026914" y="4658321"/>
                  <a:pt x="1023193" y="4655840"/>
                  <a:pt x="1015752" y="4655840"/>
                </a:cubicBezTo>
                <a:cubicBezTo>
                  <a:pt x="1008310" y="4655840"/>
                  <a:pt x="1007070" y="4660802"/>
                  <a:pt x="1012031" y="4670723"/>
                </a:cubicBezTo>
                <a:lnTo>
                  <a:pt x="997148" y="4670723"/>
                </a:lnTo>
                <a:cubicBezTo>
                  <a:pt x="982265" y="4655840"/>
                  <a:pt x="974824" y="4655840"/>
                  <a:pt x="974824" y="4670723"/>
                </a:cubicBezTo>
                <a:lnTo>
                  <a:pt x="967383" y="4663282"/>
                </a:lnTo>
                <a:cubicBezTo>
                  <a:pt x="962421" y="4658321"/>
                  <a:pt x="964902" y="4655840"/>
                  <a:pt x="974824" y="4655840"/>
                </a:cubicBezTo>
                <a:cubicBezTo>
                  <a:pt x="974824" y="4655840"/>
                  <a:pt x="974824" y="4654600"/>
                  <a:pt x="974824" y="4652120"/>
                </a:cubicBezTo>
                <a:cubicBezTo>
                  <a:pt x="974824" y="4649640"/>
                  <a:pt x="974824" y="4645919"/>
                  <a:pt x="974824" y="4640957"/>
                </a:cubicBezTo>
                <a:cubicBezTo>
                  <a:pt x="969863" y="4626075"/>
                  <a:pt x="962421" y="4626075"/>
                  <a:pt x="952500" y="4640957"/>
                </a:cubicBezTo>
                <a:lnTo>
                  <a:pt x="949794" y="4640281"/>
                </a:lnTo>
                <a:lnTo>
                  <a:pt x="951570" y="4639097"/>
                </a:lnTo>
                <a:cubicBezTo>
                  <a:pt x="952190" y="4637857"/>
                  <a:pt x="952500" y="4635997"/>
                  <a:pt x="952500" y="4633516"/>
                </a:cubicBezTo>
                <a:cubicBezTo>
                  <a:pt x="952500" y="4628555"/>
                  <a:pt x="950019" y="4621114"/>
                  <a:pt x="945058" y="4611192"/>
                </a:cubicBezTo>
                <a:cubicBezTo>
                  <a:pt x="940097" y="4601270"/>
                  <a:pt x="937617" y="4593829"/>
                  <a:pt x="937617" y="4588868"/>
                </a:cubicBezTo>
                <a:cubicBezTo>
                  <a:pt x="942578" y="4583907"/>
                  <a:pt x="942578" y="4578946"/>
                  <a:pt x="937617" y="4573985"/>
                </a:cubicBezTo>
                <a:cubicBezTo>
                  <a:pt x="932656" y="4569024"/>
                  <a:pt x="932656" y="4566543"/>
                  <a:pt x="937617" y="4566543"/>
                </a:cubicBezTo>
                <a:lnTo>
                  <a:pt x="945058" y="4573985"/>
                </a:lnTo>
                <a:cubicBezTo>
                  <a:pt x="945058" y="4578946"/>
                  <a:pt x="950019" y="4583907"/>
                  <a:pt x="959941" y="4588868"/>
                </a:cubicBezTo>
                <a:lnTo>
                  <a:pt x="967383" y="4603750"/>
                </a:lnTo>
                <a:lnTo>
                  <a:pt x="1019473" y="4648399"/>
                </a:lnTo>
                <a:lnTo>
                  <a:pt x="1026914" y="4640957"/>
                </a:lnTo>
                <a:cubicBezTo>
                  <a:pt x="1026914" y="4635997"/>
                  <a:pt x="1026914" y="4631036"/>
                  <a:pt x="1026914" y="4626075"/>
                </a:cubicBezTo>
                <a:lnTo>
                  <a:pt x="1004589" y="4618633"/>
                </a:lnTo>
                <a:cubicBezTo>
                  <a:pt x="994668" y="4613673"/>
                  <a:pt x="989707" y="4608712"/>
                  <a:pt x="989707" y="4603750"/>
                </a:cubicBezTo>
                <a:cubicBezTo>
                  <a:pt x="989707" y="4598790"/>
                  <a:pt x="987226" y="4596309"/>
                  <a:pt x="982265" y="4596309"/>
                </a:cubicBezTo>
                <a:lnTo>
                  <a:pt x="982265" y="4581426"/>
                </a:lnTo>
                <a:lnTo>
                  <a:pt x="974824" y="4581426"/>
                </a:lnTo>
                <a:cubicBezTo>
                  <a:pt x="974824" y="4586388"/>
                  <a:pt x="973584" y="4588868"/>
                  <a:pt x="971103" y="4588868"/>
                </a:cubicBezTo>
                <a:cubicBezTo>
                  <a:pt x="968623" y="4588868"/>
                  <a:pt x="967383" y="4586388"/>
                  <a:pt x="967383" y="4581426"/>
                </a:cubicBezTo>
                <a:cubicBezTo>
                  <a:pt x="962421" y="4576465"/>
                  <a:pt x="961181" y="4572745"/>
                  <a:pt x="963662" y="4570264"/>
                </a:cubicBezTo>
                <a:cubicBezTo>
                  <a:pt x="966142" y="4567784"/>
                  <a:pt x="969863" y="4569024"/>
                  <a:pt x="974824" y="4573985"/>
                </a:cubicBezTo>
                <a:lnTo>
                  <a:pt x="974824" y="4566543"/>
                </a:lnTo>
                <a:cubicBezTo>
                  <a:pt x="974824" y="4566543"/>
                  <a:pt x="972344" y="4565303"/>
                  <a:pt x="967383" y="4562823"/>
                </a:cubicBezTo>
                <a:cubicBezTo>
                  <a:pt x="962421" y="4560343"/>
                  <a:pt x="959941" y="4559102"/>
                  <a:pt x="959941" y="4559102"/>
                </a:cubicBezTo>
                <a:cubicBezTo>
                  <a:pt x="954980" y="4559102"/>
                  <a:pt x="953740" y="4555381"/>
                  <a:pt x="956220" y="4547940"/>
                </a:cubicBezTo>
                <a:cubicBezTo>
                  <a:pt x="958701" y="4540498"/>
                  <a:pt x="957461" y="4534298"/>
                  <a:pt x="952500" y="4529336"/>
                </a:cubicBezTo>
                <a:cubicBezTo>
                  <a:pt x="937617" y="4519415"/>
                  <a:pt x="930176" y="4509493"/>
                  <a:pt x="930176" y="4499571"/>
                </a:cubicBezTo>
                <a:cubicBezTo>
                  <a:pt x="930176" y="4479727"/>
                  <a:pt x="920254" y="4469805"/>
                  <a:pt x="900410" y="4469805"/>
                </a:cubicBezTo>
                <a:cubicBezTo>
                  <a:pt x="895449" y="4469805"/>
                  <a:pt x="892968" y="4469805"/>
                  <a:pt x="892968" y="4469805"/>
                </a:cubicBezTo>
                <a:cubicBezTo>
                  <a:pt x="892968" y="4469805"/>
                  <a:pt x="892968" y="4467325"/>
                  <a:pt x="892968" y="4462364"/>
                </a:cubicBezTo>
                <a:cubicBezTo>
                  <a:pt x="892968" y="4457403"/>
                  <a:pt x="892968" y="4453682"/>
                  <a:pt x="892968" y="4451202"/>
                </a:cubicBezTo>
                <a:cubicBezTo>
                  <a:pt x="892968" y="4448722"/>
                  <a:pt x="895449" y="4449962"/>
                  <a:pt x="900410" y="4454922"/>
                </a:cubicBezTo>
                <a:lnTo>
                  <a:pt x="907851" y="4454922"/>
                </a:lnTo>
                <a:cubicBezTo>
                  <a:pt x="907851" y="4449962"/>
                  <a:pt x="905371" y="4445001"/>
                  <a:pt x="900410" y="4440040"/>
                </a:cubicBezTo>
                <a:lnTo>
                  <a:pt x="870644" y="4417715"/>
                </a:lnTo>
                <a:lnTo>
                  <a:pt x="863203" y="4410274"/>
                </a:lnTo>
                <a:cubicBezTo>
                  <a:pt x="868164" y="4410274"/>
                  <a:pt x="870644" y="4407794"/>
                  <a:pt x="870644" y="4402832"/>
                </a:cubicBezTo>
                <a:cubicBezTo>
                  <a:pt x="870644" y="4397872"/>
                  <a:pt x="868164" y="4397872"/>
                  <a:pt x="863203" y="4402832"/>
                </a:cubicBezTo>
                <a:cubicBezTo>
                  <a:pt x="848320" y="4407794"/>
                  <a:pt x="840878" y="4405313"/>
                  <a:pt x="840878" y="4395391"/>
                </a:cubicBezTo>
                <a:cubicBezTo>
                  <a:pt x="840878" y="4390430"/>
                  <a:pt x="833437" y="4382989"/>
                  <a:pt x="818555" y="4373067"/>
                </a:cubicBezTo>
                <a:cubicBezTo>
                  <a:pt x="803672" y="4363145"/>
                  <a:pt x="796230" y="4360665"/>
                  <a:pt x="796230" y="4365625"/>
                </a:cubicBezTo>
                <a:lnTo>
                  <a:pt x="781347" y="4358184"/>
                </a:lnTo>
                <a:cubicBezTo>
                  <a:pt x="776386" y="4353223"/>
                  <a:pt x="776386" y="4348263"/>
                  <a:pt x="781347" y="4343301"/>
                </a:cubicBezTo>
                <a:cubicBezTo>
                  <a:pt x="786308" y="4338340"/>
                  <a:pt x="788789" y="4335860"/>
                  <a:pt x="788789" y="4335860"/>
                </a:cubicBezTo>
                <a:cubicBezTo>
                  <a:pt x="788789" y="4335860"/>
                  <a:pt x="791269" y="4338340"/>
                  <a:pt x="796230" y="4343301"/>
                </a:cubicBezTo>
                <a:cubicBezTo>
                  <a:pt x="801191" y="4348263"/>
                  <a:pt x="804912" y="4350743"/>
                  <a:pt x="807392" y="4350743"/>
                </a:cubicBezTo>
                <a:cubicBezTo>
                  <a:pt x="809873" y="4350743"/>
                  <a:pt x="813593" y="4350743"/>
                  <a:pt x="818555" y="4350743"/>
                </a:cubicBezTo>
                <a:cubicBezTo>
                  <a:pt x="823515" y="4355704"/>
                  <a:pt x="825996" y="4358184"/>
                  <a:pt x="825996" y="4358184"/>
                </a:cubicBezTo>
                <a:cubicBezTo>
                  <a:pt x="825996" y="4363145"/>
                  <a:pt x="828476" y="4365625"/>
                  <a:pt x="833437" y="4365625"/>
                </a:cubicBezTo>
                <a:cubicBezTo>
                  <a:pt x="838398" y="4365625"/>
                  <a:pt x="842119" y="4363145"/>
                  <a:pt x="844599" y="4358184"/>
                </a:cubicBezTo>
                <a:cubicBezTo>
                  <a:pt x="847080" y="4353223"/>
                  <a:pt x="845840" y="4350743"/>
                  <a:pt x="840878" y="4350743"/>
                </a:cubicBezTo>
                <a:cubicBezTo>
                  <a:pt x="835918" y="4350743"/>
                  <a:pt x="832197" y="4348263"/>
                  <a:pt x="829717" y="4343301"/>
                </a:cubicBezTo>
                <a:cubicBezTo>
                  <a:pt x="827236" y="4338340"/>
                  <a:pt x="825996" y="4333380"/>
                  <a:pt x="825996" y="4328418"/>
                </a:cubicBezTo>
                <a:lnTo>
                  <a:pt x="848320" y="4335860"/>
                </a:lnTo>
                <a:cubicBezTo>
                  <a:pt x="853281" y="4345782"/>
                  <a:pt x="858242" y="4348263"/>
                  <a:pt x="863203" y="4343301"/>
                </a:cubicBezTo>
                <a:cubicBezTo>
                  <a:pt x="868164" y="4338340"/>
                  <a:pt x="864443" y="4330899"/>
                  <a:pt x="852041" y="4320977"/>
                </a:cubicBezTo>
                <a:cubicBezTo>
                  <a:pt x="839638" y="4311056"/>
                  <a:pt x="827236" y="4303614"/>
                  <a:pt x="814834" y="4298653"/>
                </a:cubicBezTo>
                <a:cubicBezTo>
                  <a:pt x="802431" y="4293692"/>
                  <a:pt x="796230" y="4288731"/>
                  <a:pt x="796230" y="4283770"/>
                </a:cubicBezTo>
                <a:cubicBezTo>
                  <a:pt x="796230" y="4278809"/>
                  <a:pt x="796230" y="4276329"/>
                  <a:pt x="796230" y="4276329"/>
                </a:cubicBezTo>
                <a:cubicBezTo>
                  <a:pt x="796230" y="4276329"/>
                  <a:pt x="798711" y="4276329"/>
                  <a:pt x="803672" y="4276329"/>
                </a:cubicBezTo>
                <a:cubicBezTo>
                  <a:pt x="808633" y="4276329"/>
                  <a:pt x="813593" y="4271368"/>
                  <a:pt x="818555" y="4261446"/>
                </a:cubicBezTo>
                <a:lnTo>
                  <a:pt x="825996" y="4246563"/>
                </a:lnTo>
                <a:cubicBezTo>
                  <a:pt x="830957" y="4251524"/>
                  <a:pt x="833437" y="4251524"/>
                  <a:pt x="833437" y="4246563"/>
                </a:cubicBezTo>
                <a:lnTo>
                  <a:pt x="811113" y="4224239"/>
                </a:lnTo>
                <a:cubicBezTo>
                  <a:pt x="806152" y="4224239"/>
                  <a:pt x="803672" y="4219278"/>
                  <a:pt x="803672" y="4209356"/>
                </a:cubicBezTo>
                <a:cubicBezTo>
                  <a:pt x="808633" y="4199434"/>
                  <a:pt x="816074" y="4196954"/>
                  <a:pt x="825996" y="4201915"/>
                </a:cubicBezTo>
                <a:cubicBezTo>
                  <a:pt x="835918" y="4201915"/>
                  <a:pt x="840878" y="4204395"/>
                  <a:pt x="840878" y="4209356"/>
                </a:cubicBezTo>
                <a:lnTo>
                  <a:pt x="855762" y="4224239"/>
                </a:lnTo>
                <a:lnTo>
                  <a:pt x="855762" y="4209356"/>
                </a:lnTo>
                <a:lnTo>
                  <a:pt x="840878" y="4194473"/>
                </a:lnTo>
                <a:cubicBezTo>
                  <a:pt x="835918" y="4194473"/>
                  <a:pt x="833437" y="4193233"/>
                  <a:pt x="833437" y="4190752"/>
                </a:cubicBezTo>
                <a:cubicBezTo>
                  <a:pt x="833437" y="4188272"/>
                  <a:pt x="830957" y="4187032"/>
                  <a:pt x="825996" y="4187032"/>
                </a:cubicBezTo>
                <a:cubicBezTo>
                  <a:pt x="825996" y="4187032"/>
                  <a:pt x="823515" y="4187032"/>
                  <a:pt x="818555" y="4187032"/>
                </a:cubicBezTo>
                <a:lnTo>
                  <a:pt x="803672" y="4187032"/>
                </a:lnTo>
                <a:cubicBezTo>
                  <a:pt x="803672" y="4191992"/>
                  <a:pt x="801191" y="4194473"/>
                  <a:pt x="796230" y="4194473"/>
                </a:cubicBezTo>
                <a:cubicBezTo>
                  <a:pt x="791269" y="4194473"/>
                  <a:pt x="787549" y="4194473"/>
                  <a:pt x="785068" y="4194473"/>
                </a:cubicBezTo>
                <a:cubicBezTo>
                  <a:pt x="782588" y="4194473"/>
                  <a:pt x="783828" y="4196954"/>
                  <a:pt x="788789" y="4201915"/>
                </a:cubicBezTo>
                <a:cubicBezTo>
                  <a:pt x="788789" y="4206875"/>
                  <a:pt x="786308" y="4209356"/>
                  <a:pt x="781347" y="4209356"/>
                </a:cubicBezTo>
                <a:cubicBezTo>
                  <a:pt x="776386" y="4209356"/>
                  <a:pt x="773906" y="4206875"/>
                  <a:pt x="773906" y="4201915"/>
                </a:cubicBezTo>
                <a:cubicBezTo>
                  <a:pt x="773906" y="4196954"/>
                  <a:pt x="773906" y="4194473"/>
                  <a:pt x="773906" y="4194473"/>
                </a:cubicBezTo>
                <a:cubicBezTo>
                  <a:pt x="768945" y="4194473"/>
                  <a:pt x="763984" y="4191992"/>
                  <a:pt x="759023" y="4187032"/>
                </a:cubicBezTo>
                <a:cubicBezTo>
                  <a:pt x="759023" y="4182071"/>
                  <a:pt x="757783" y="4178350"/>
                  <a:pt x="755302" y="4175870"/>
                </a:cubicBezTo>
                <a:cubicBezTo>
                  <a:pt x="752822" y="4173389"/>
                  <a:pt x="751582" y="4172149"/>
                  <a:pt x="751582" y="4172149"/>
                </a:cubicBezTo>
                <a:cubicBezTo>
                  <a:pt x="746621" y="4172149"/>
                  <a:pt x="745381" y="4169668"/>
                  <a:pt x="747861" y="4164707"/>
                </a:cubicBezTo>
                <a:cubicBezTo>
                  <a:pt x="750342" y="4159747"/>
                  <a:pt x="749101" y="4157266"/>
                  <a:pt x="744140" y="4157266"/>
                </a:cubicBezTo>
                <a:cubicBezTo>
                  <a:pt x="719336" y="4147344"/>
                  <a:pt x="706933" y="4134942"/>
                  <a:pt x="706933" y="4120059"/>
                </a:cubicBezTo>
                <a:lnTo>
                  <a:pt x="714375" y="4120059"/>
                </a:lnTo>
                <a:lnTo>
                  <a:pt x="721816" y="4127500"/>
                </a:lnTo>
                <a:cubicBezTo>
                  <a:pt x="721816" y="4122540"/>
                  <a:pt x="724297" y="4121299"/>
                  <a:pt x="729257" y="4123780"/>
                </a:cubicBezTo>
                <a:cubicBezTo>
                  <a:pt x="734219" y="4126260"/>
                  <a:pt x="736699" y="4129981"/>
                  <a:pt x="736699" y="4134942"/>
                </a:cubicBezTo>
                <a:cubicBezTo>
                  <a:pt x="741660" y="4149825"/>
                  <a:pt x="754062" y="4159747"/>
                  <a:pt x="773906" y="4164707"/>
                </a:cubicBezTo>
                <a:cubicBezTo>
                  <a:pt x="783828" y="4169668"/>
                  <a:pt x="788789" y="4172149"/>
                  <a:pt x="788789" y="4172149"/>
                </a:cubicBezTo>
                <a:cubicBezTo>
                  <a:pt x="788789" y="4172149"/>
                  <a:pt x="788789" y="4169668"/>
                  <a:pt x="788789" y="4164707"/>
                </a:cubicBezTo>
                <a:lnTo>
                  <a:pt x="781347" y="4149825"/>
                </a:lnTo>
                <a:cubicBezTo>
                  <a:pt x="781347" y="4154785"/>
                  <a:pt x="777627" y="4154785"/>
                  <a:pt x="770185" y="4149825"/>
                </a:cubicBezTo>
                <a:cubicBezTo>
                  <a:pt x="762744" y="4144864"/>
                  <a:pt x="759023" y="4139903"/>
                  <a:pt x="759023" y="4134942"/>
                </a:cubicBezTo>
                <a:cubicBezTo>
                  <a:pt x="759023" y="4134942"/>
                  <a:pt x="759023" y="4133702"/>
                  <a:pt x="759023" y="4131221"/>
                </a:cubicBezTo>
                <a:cubicBezTo>
                  <a:pt x="759023" y="4128740"/>
                  <a:pt x="756543" y="4127500"/>
                  <a:pt x="751582" y="4127500"/>
                </a:cubicBezTo>
                <a:cubicBezTo>
                  <a:pt x="751582" y="4122540"/>
                  <a:pt x="751582" y="4120059"/>
                  <a:pt x="751582" y="4120059"/>
                </a:cubicBezTo>
                <a:lnTo>
                  <a:pt x="751582" y="4112618"/>
                </a:lnTo>
                <a:cubicBezTo>
                  <a:pt x="746621" y="4117578"/>
                  <a:pt x="741660" y="4117578"/>
                  <a:pt x="736699" y="4112618"/>
                </a:cubicBezTo>
                <a:cubicBezTo>
                  <a:pt x="731738" y="4107657"/>
                  <a:pt x="730498" y="4103936"/>
                  <a:pt x="732978" y="4101456"/>
                </a:cubicBezTo>
                <a:cubicBezTo>
                  <a:pt x="735459" y="4098975"/>
                  <a:pt x="734219" y="4096495"/>
                  <a:pt x="729257" y="4094014"/>
                </a:cubicBezTo>
                <a:cubicBezTo>
                  <a:pt x="724297" y="4091533"/>
                  <a:pt x="721816" y="4087813"/>
                  <a:pt x="721816" y="4082852"/>
                </a:cubicBezTo>
                <a:cubicBezTo>
                  <a:pt x="721816" y="4077891"/>
                  <a:pt x="721816" y="4072930"/>
                  <a:pt x="721816" y="4067969"/>
                </a:cubicBezTo>
                <a:cubicBezTo>
                  <a:pt x="726777" y="4063008"/>
                  <a:pt x="729257" y="4060528"/>
                  <a:pt x="729257" y="4060528"/>
                </a:cubicBezTo>
                <a:cubicBezTo>
                  <a:pt x="729257" y="4060528"/>
                  <a:pt x="726777" y="4060528"/>
                  <a:pt x="721816" y="4060528"/>
                </a:cubicBezTo>
                <a:cubicBezTo>
                  <a:pt x="711894" y="4055567"/>
                  <a:pt x="705693" y="4049366"/>
                  <a:pt x="703213" y="4041924"/>
                </a:cubicBezTo>
                <a:cubicBezTo>
                  <a:pt x="700732" y="4034483"/>
                  <a:pt x="701972" y="4028282"/>
                  <a:pt x="706933" y="4023321"/>
                </a:cubicBezTo>
                <a:cubicBezTo>
                  <a:pt x="706933" y="4018360"/>
                  <a:pt x="704453" y="4013399"/>
                  <a:pt x="699492" y="4008438"/>
                </a:cubicBezTo>
                <a:lnTo>
                  <a:pt x="692051" y="4008438"/>
                </a:lnTo>
                <a:cubicBezTo>
                  <a:pt x="687090" y="4008438"/>
                  <a:pt x="683369" y="4007198"/>
                  <a:pt x="680888" y="4004717"/>
                </a:cubicBezTo>
                <a:cubicBezTo>
                  <a:pt x="678408" y="4002237"/>
                  <a:pt x="675927" y="4000997"/>
                  <a:pt x="673447" y="4000997"/>
                </a:cubicBezTo>
                <a:cubicBezTo>
                  <a:pt x="670967" y="4000997"/>
                  <a:pt x="669726" y="4000997"/>
                  <a:pt x="669726" y="4000997"/>
                </a:cubicBezTo>
                <a:cubicBezTo>
                  <a:pt x="669726" y="4000997"/>
                  <a:pt x="669726" y="3998516"/>
                  <a:pt x="669726" y="3993555"/>
                </a:cubicBezTo>
                <a:lnTo>
                  <a:pt x="677168" y="3993555"/>
                </a:lnTo>
                <a:lnTo>
                  <a:pt x="677168" y="3986114"/>
                </a:lnTo>
                <a:lnTo>
                  <a:pt x="669726" y="3963790"/>
                </a:lnTo>
                <a:lnTo>
                  <a:pt x="654844" y="3941465"/>
                </a:lnTo>
                <a:lnTo>
                  <a:pt x="662285" y="3934024"/>
                </a:lnTo>
                <a:cubicBezTo>
                  <a:pt x="657324" y="3929063"/>
                  <a:pt x="656084" y="3924102"/>
                  <a:pt x="658564" y="3919141"/>
                </a:cubicBezTo>
                <a:cubicBezTo>
                  <a:pt x="661045" y="3914180"/>
                  <a:pt x="663525" y="3915420"/>
                  <a:pt x="666006" y="3922862"/>
                </a:cubicBezTo>
                <a:cubicBezTo>
                  <a:pt x="668486" y="3930303"/>
                  <a:pt x="674687" y="3934024"/>
                  <a:pt x="684609" y="3934024"/>
                </a:cubicBezTo>
                <a:cubicBezTo>
                  <a:pt x="689570" y="3934024"/>
                  <a:pt x="694531" y="3934024"/>
                  <a:pt x="699492" y="3934024"/>
                </a:cubicBezTo>
                <a:cubicBezTo>
                  <a:pt x="694531" y="3929063"/>
                  <a:pt x="692051" y="3924102"/>
                  <a:pt x="692051" y="3919141"/>
                </a:cubicBezTo>
                <a:cubicBezTo>
                  <a:pt x="692051" y="3914180"/>
                  <a:pt x="692051" y="3911700"/>
                  <a:pt x="692051" y="3911700"/>
                </a:cubicBezTo>
                <a:cubicBezTo>
                  <a:pt x="682129" y="3911700"/>
                  <a:pt x="674687" y="3909219"/>
                  <a:pt x="669726" y="3904258"/>
                </a:cubicBezTo>
                <a:cubicBezTo>
                  <a:pt x="679648" y="3909219"/>
                  <a:pt x="684609" y="3906739"/>
                  <a:pt x="684609" y="3896817"/>
                </a:cubicBezTo>
                <a:cubicBezTo>
                  <a:pt x="684609" y="3891856"/>
                  <a:pt x="680888" y="3888135"/>
                  <a:pt x="673447" y="3885655"/>
                </a:cubicBezTo>
                <a:cubicBezTo>
                  <a:pt x="666006" y="3883174"/>
                  <a:pt x="664765" y="3880694"/>
                  <a:pt x="669726" y="3878213"/>
                </a:cubicBezTo>
                <a:cubicBezTo>
                  <a:pt x="674687" y="3875733"/>
                  <a:pt x="674687" y="3869532"/>
                  <a:pt x="669726" y="3859610"/>
                </a:cubicBezTo>
                <a:cubicBezTo>
                  <a:pt x="664765" y="3849688"/>
                  <a:pt x="661045" y="3843487"/>
                  <a:pt x="658564" y="3841006"/>
                </a:cubicBezTo>
                <a:cubicBezTo>
                  <a:pt x="656084" y="3838526"/>
                  <a:pt x="656084" y="3833565"/>
                  <a:pt x="658564" y="3826123"/>
                </a:cubicBezTo>
                <a:cubicBezTo>
                  <a:pt x="661045" y="3818682"/>
                  <a:pt x="657324" y="3810001"/>
                  <a:pt x="647402" y="3800079"/>
                </a:cubicBezTo>
                <a:lnTo>
                  <a:pt x="632519" y="3762872"/>
                </a:lnTo>
                <a:lnTo>
                  <a:pt x="632519" y="3703340"/>
                </a:lnTo>
                <a:cubicBezTo>
                  <a:pt x="627558" y="3693418"/>
                  <a:pt x="625078" y="3685977"/>
                  <a:pt x="625078" y="3681016"/>
                </a:cubicBezTo>
                <a:cubicBezTo>
                  <a:pt x="625078" y="3676055"/>
                  <a:pt x="621357" y="3669854"/>
                  <a:pt x="613916" y="3662413"/>
                </a:cubicBezTo>
                <a:cubicBezTo>
                  <a:pt x="606474" y="3654971"/>
                  <a:pt x="601513" y="3651250"/>
                  <a:pt x="599033" y="3651250"/>
                </a:cubicBezTo>
                <a:cubicBezTo>
                  <a:pt x="596553" y="3651250"/>
                  <a:pt x="595312" y="3648770"/>
                  <a:pt x="595312" y="3643809"/>
                </a:cubicBezTo>
                <a:cubicBezTo>
                  <a:pt x="595312" y="3638848"/>
                  <a:pt x="597793" y="3638848"/>
                  <a:pt x="602754" y="3643809"/>
                </a:cubicBezTo>
                <a:cubicBezTo>
                  <a:pt x="607715" y="3648770"/>
                  <a:pt x="611436" y="3651250"/>
                  <a:pt x="613916" y="3651250"/>
                </a:cubicBezTo>
                <a:cubicBezTo>
                  <a:pt x="616396" y="3651250"/>
                  <a:pt x="620117" y="3651250"/>
                  <a:pt x="625078" y="3651250"/>
                </a:cubicBezTo>
                <a:lnTo>
                  <a:pt x="625078" y="3643809"/>
                </a:lnTo>
                <a:cubicBezTo>
                  <a:pt x="625078" y="3638848"/>
                  <a:pt x="625078" y="3636368"/>
                  <a:pt x="625078" y="3636368"/>
                </a:cubicBezTo>
                <a:cubicBezTo>
                  <a:pt x="625078" y="3636368"/>
                  <a:pt x="622598" y="3636368"/>
                  <a:pt x="617637" y="3636368"/>
                </a:cubicBezTo>
                <a:cubicBezTo>
                  <a:pt x="612675" y="3636368"/>
                  <a:pt x="610195" y="3636368"/>
                  <a:pt x="610195" y="3636368"/>
                </a:cubicBezTo>
                <a:lnTo>
                  <a:pt x="595312" y="3614043"/>
                </a:lnTo>
                <a:cubicBezTo>
                  <a:pt x="590351" y="3609083"/>
                  <a:pt x="586630" y="3604121"/>
                  <a:pt x="584150" y="3599161"/>
                </a:cubicBezTo>
                <a:cubicBezTo>
                  <a:pt x="581670" y="3594200"/>
                  <a:pt x="580429" y="3591719"/>
                  <a:pt x="580429" y="3591719"/>
                </a:cubicBezTo>
                <a:cubicBezTo>
                  <a:pt x="575468" y="3581797"/>
                  <a:pt x="570508" y="3571876"/>
                  <a:pt x="565546" y="3561954"/>
                </a:cubicBezTo>
                <a:cubicBezTo>
                  <a:pt x="560586" y="3556993"/>
                  <a:pt x="556865" y="3552032"/>
                  <a:pt x="554384" y="3547071"/>
                </a:cubicBezTo>
                <a:cubicBezTo>
                  <a:pt x="551904" y="3542110"/>
                  <a:pt x="550664" y="3539629"/>
                  <a:pt x="550664" y="3539629"/>
                </a:cubicBezTo>
                <a:cubicBezTo>
                  <a:pt x="550664" y="3539629"/>
                  <a:pt x="545703" y="3534669"/>
                  <a:pt x="535781" y="3524747"/>
                </a:cubicBezTo>
                <a:lnTo>
                  <a:pt x="528339" y="3509864"/>
                </a:lnTo>
                <a:cubicBezTo>
                  <a:pt x="528339" y="3509864"/>
                  <a:pt x="535781" y="3517305"/>
                  <a:pt x="550664" y="3532188"/>
                </a:cubicBezTo>
                <a:cubicBezTo>
                  <a:pt x="565546" y="3547071"/>
                  <a:pt x="572988" y="3555752"/>
                  <a:pt x="572988" y="3558233"/>
                </a:cubicBezTo>
                <a:cubicBezTo>
                  <a:pt x="572988" y="3560714"/>
                  <a:pt x="575468" y="3559473"/>
                  <a:pt x="580429" y="3554512"/>
                </a:cubicBezTo>
                <a:lnTo>
                  <a:pt x="595312" y="3554512"/>
                </a:lnTo>
                <a:cubicBezTo>
                  <a:pt x="590351" y="3549551"/>
                  <a:pt x="590351" y="3547071"/>
                  <a:pt x="595312" y="3547071"/>
                </a:cubicBezTo>
                <a:lnTo>
                  <a:pt x="602754" y="3547071"/>
                </a:lnTo>
                <a:lnTo>
                  <a:pt x="610195" y="3539629"/>
                </a:lnTo>
                <a:cubicBezTo>
                  <a:pt x="615156" y="3534669"/>
                  <a:pt x="615156" y="3532188"/>
                  <a:pt x="610195" y="3532188"/>
                </a:cubicBezTo>
                <a:cubicBezTo>
                  <a:pt x="605234" y="3532188"/>
                  <a:pt x="601513" y="3530948"/>
                  <a:pt x="599033" y="3528467"/>
                </a:cubicBezTo>
                <a:cubicBezTo>
                  <a:pt x="596553" y="3525987"/>
                  <a:pt x="596553" y="3523506"/>
                  <a:pt x="599033" y="3521026"/>
                </a:cubicBezTo>
                <a:cubicBezTo>
                  <a:pt x="601513" y="3518545"/>
                  <a:pt x="602754" y="3513584"/>
                  <a:pt x="602754" y="3506143"/>
                </a:cubicBezTo>
                <a:cubicBezTo>
                  <a:pt x="602754" y="3498702"/>
                  <a:pt x="600273" y="3494981"/>
                  <a:pt x="595312" y="3494981"/>
                </a:cubicBezTo>
                <a:cubicBezTo>
                  <a:pt x="590351" y="3494981"/>
                  <a:pt x="587871" y="3498702"/>
                  <a:pt x="587871" y="3506143"/>
                </a:cubicBezTo>
                <a:cubicBezTo>
                  <a:pt x="587871" y="3513584"/>
                  <a:pt x="586630" y="3522266"/>
                  <a:pt x="584150" y="3532188"/>
                </a:cubicBezTo>
                <a:cubicBezTo>
                  <a:pt x="581670" y="3542110"/>
                  <a:pt x="579189" y="3547071"/>
                  <a:pt x="576709" y="3547071"/>
                </a:cubicBezTo>
                <a:cubicBezTo>
                  <a:pt x="574228" y="3547071"/>
                  <a:pt x="574228" y="3534669"/>
                  <a:pt x="576709" y="3509864"/>
                </a:cubicBezTo>
                <a:cubicBezTo>
                  <a:pt x="579189" y="3485059"/>
                  <a:pt x="580429" y="3475137"/>
                  <a:pt x="580429" y="3480098"/>
                </a:cubicBezTo>
                <a:lnTo>
                  <a:pt x="580429" y="3457774"/>
                </a:lnTo>
                <a:cubicBezTo>
                  <a:pt x="575468" y="3447852"/>
                  <a:pt x="575468" y="3442891"/>
                  <a:pt x="580429" y="3442891"/>
                </a:cubicBezTo>
                <a:cubicBezTo>
                  <a:pt x="590351" y="3437930"/>
                  <a:pt x="587871" y="3428008"/>
                  <a:pt x="572988" y="3413125"/>
                </a:cubicBezTo>
                <a:cubicBezTo>
                  <a:pt x="572988" y="3408165"/>
                  <a:pt x="571748" y="3393282"/>
                  <a:pt x="569267" y="3368477"/>
                </a:cubicBezTo>
                <a:cubicBezTo>
                  <a:pt x="566787" y="3343672"/>
                  <a:pt x="568027" y="3328789"/>
                  <a:pt x="572988" y="3323829"/>
                </a:cubicBezTo>
                <a:cubicBezTo>
                  <a:pt x="572988" y="3318868"/>
                  <a:pt x="572988" y="3315147"/>
                  <a:pt x="572988" y="3312666"/>
                </a:cubicBezTo>
                <a:cubicBezTo>
                  <a:pt x="572988" y="3310186"/>
                  <a:pt x="570508" y="3308946"/>
                  <a:pt x="565546" y="3308946"/>
                </a:cubicBezTo>
                <a:cubicBezTo>
                  <a:pt x="560586" y="3308946"/>
                  <a:pt x="553144" y="3306465"/>
                  <a:pt x="543222" y="3301504"/>
                </a:cubicBezTo>
                <a:lnTo>
                  <a:pt x="535781" y="3294063"/>
                </a:lnTo>
                <a:lnTo>
                  <a:pt x="543222" y="3294063"/>
                </a:lnTo>
                <a:cubicBezTo>
                  <a:pt x="553144" y="3289102"/>
                  <a:pt x="558105" y="3284141"/>
                  <a:pt x="558105" y="3279180"/>
                </a:cubicBezTo>
                <a:cubicBezTo>
                  <a:pt x="558105" y="3279180"/>
                  <a:pt x="559345" y="3279180"/>
                  <a:pt x="561826" y="3279180"/>
                </a:cubicBezTo>
                <a:cubicBezTo>
                  <a:pt x="564306" y="3279180"/>
                  <a:pt x="565546" y="3279180"/>
                  <a:pt x="565546" y="3279180"/>
                </a:cubicBezTo>
                <a:cubicBezTo>
                  <a:pt x="565546" y="3279180"/>
                  <a:pt x="565546" y="3281661"/>
                  <a:pt x="565546" y="3286622"/>
                </a:cubicBezTo>
                <a:cubicBezTo>
                  <a:pt x="565546" y="3291582"/>
                  <a:pt x="568027" y="3292823"/>
                  <a:pt x="572988" y="3290342"/>
                </a:cubicBezTo>
                <a:cubicBezTo>
                  <a:pt x="577949" y="3287862"/>
                  <a:pt x="580429" y="3287862"/>
                  <a:pt x="580429" y="3290342"/>
                </a:cubicBezTo>
                <a:cubicBezTo>
                  <a:pt x="580429" y="3292823"/>
                  <a:pt x="580429" y="3295303"/>
                  <a:pt x="580429" y="3297784"/>
                </a:cubicBezTo>
                <a:cubicBezTo>
                  <a:pt x="580429" y="3300264"/>
                  <a:pt x="580429" y="3305225"/>
                  <a:pt x="580429" y="3312666"/>
                </a:cubicBezTo>
                <a:cubicBezTo>
                  <a:pt x="580429" y="3320108"/>
                  <a:pt x="582910" y="3323829"/>
                  <a:pt x="587871" y="3323829"/>
                </a:cubicBezTo>
                <a:cubicBezTo>
                  <a:pt x="592832" y="3323829"/>
                  <a:pt x="595312" y="3316387"/>
                  <a:pt x="595312" y="3301504"/>
                </a:cubicBezTo>
                <a:cubicBezTo>
                  <a:pt x="595312" y="3286622"/>
                  <a:pt x="592832" y="3277940"/>
                  <a:pt x="587871" y="3275459"/>
                </a:cubicBezTo>
                <a:cubicBezTo>
                  <a:pt x="582910" y="3272979"/>
                  <a:pt x="581670" y="3266778"/>
                  <a:pt x="584150" y="3256856"/>
                </a:cubicBezTo>
                <a:cubicBezTo>
                  <a:pt x="586630" y="3246934"/>
                  <a:pt x="586630" y="3241973"/>
                  <a:pt x="584150" y="3241973"/>
                </a:cubicBezTo>
                <a:cubicBezTo>
                  <a:pt x="581670" y="3241973"/>
                  <a:pt x="580429" y="3244454"/>
                  <a:pt x="580429" y="3249415"/>
                </a:cubicBezTo>
                <a:lnTo>
                  <a:pt x="565546" y="3249415"/>
                </a:lnTo>
                <a:cubicBezTo>
                  <a:pt x="565546" y="3244454"/>
                  <a:pt x="564306" y="3240733"/>
                  <a:pt x="561826" y="3238252"/>
                </a:cubicBezTo>
                <a:cubicBezTo>
                  <a:pt x="559345" y="3235772"/>
                  <a:pt x="558105" y="3232051"/>
                  <a:pt x="558105" y="3227090"/>
                </a:cubicBezTo>
                <a:cubicBezTo>
                  <a:pt x="558105" y="3217168"/>
                  <a:pt x="560586" y="3214688"/>
                  <a:pt x="565546" y="3219649"/>
                </a:cubicBezTo>
                <a:cubicBezTo>
                  <a:pt x="570508" y="3224610"/>
                  <a:pt x="572988" y="3227090"/>
                  <a:pt x="572988" y="3227090"/>
                </a:cubicBezTo>
                <a:lnTo>
                  <a:pt x="572988" y="3197325"/>
                </a:lnTo>
                <a:cubicBezTo>
                  <a:pt x="577949" y="3187403"/>
                  <a:pt x="580429" y="3179961"/>
                  <a:pt x="580429" y="3175000"/>
                </a:cubicBezTo>
                <a:lnTo>
                  <a:pt x="587871" y="3175000"/>
                </a:lnTo>
                <a:cubicBezTo>
                  <a:pt x="587871" y="3170040"/>
                  <a:pt x="590351" y="3167559"/>
                  <a:pt x="595312" y="3167559"/>
                </a:cubicBezTo>
                <a:cubicBezTo>
                  <a:pt x="600273" y="3167559"/>
                  <a:pt x="605234" y="3165078"/>
                  <a:pt x="610195" y="3160118"/>
                </a:cubicBezTo>
                <a:cubicBezTo>
                  <a:pt x="615156" y="3150196"/>
                  <a:pt x="612675" y="3145235"/>
                  <a:pt x="602754" y="3145235"/>
                </a:cubicBezTo>
                <a:cubicBezTo>
                  <a:pt x="597793" y="3145235"/>
                  <a:pt x="596553" y="3142754"/>
                  <a:pt x="599033" y="3137793"/>
                </a:cubicBezTo>
                <a:cubicBezTo>
                  <a:pt x="601513" y="3132833"/>
                  <a:pt x="602754" y="3126631"/>
                  <a:pt x="602754" y="3119190"/>
                </a:cubicBezTo>
                <a:cubicBezTo>
                  <a:pt x="602754" y="3111748"/>
                  <a:pt x="606474" y="3108028"/>
                  <a:pt x="613916" y="3108028"/>
                </a:cubicBezTo>
                <a:cubicBezTo>
                  <a:pt x="621357" y="3108028"/>
                  <a:pt x="622598" y="3106788"/>
                  <a:pt x="617637" y="3104307"/>
                </a:cubicBezTo>
                <a:cubicBezTo>
                  <a:pt x="612675" y="3101826"/>
                  <a:pt x="610195" y="3095626"/>
                  <a:pt x="610195" y="3085704"/>
                </a:cubicBezTo>
                <a:cubicBezTo>
                  <a:pt x="610195" y="3075782"/>
                  <a:pt x="612675" y="3068340"/>
                  <a:pt x="617637" y="3063379"/>
                </a:cubicBezTo>
                <a:cubicBezTo>
                  <a:pt x="627558" y="3053457"/>
                  <a:pt x="625078" y="3041055"/>
                  <a:pt x="610195" y="3026172"/>
                </a:cubicBezTo>
                <a:cubicBezTo>
                  <a:pt x="605234" y="3026172"/>
                  <a:pt x="602754" y="3023692"/>
                  <a:pt x="602754" y="3018731"/>
                </a:cubicBezTo>
                <a:cubicBezTo>
                  <a:pt x="602754" y="3013770"/>
                  <a:pt x="602754" y="3008809"/>
                  <a:pt x="602754" y="3003848"/>
                </a:cubicBezTo>
                <a:cubicBezTo>
                  <a:pt x="602754" y="2993926"/>
                  <a:pt x="601513" y="2988965"/>
                  <a:pt x="599033" y="2988965"/>
                </a:cubicBezTo>
                <a:cubicBezTo>
                  <a:pt x="596553" y="2988965"/>
                  <a:pt x="595312" y="2988965"/>
                  <a:pt x="595312" y="2988965"/>
                </a:cubicBezTo>
                <a:cubicBezTo>
                  <a:pt x="590351" y="2988965"/>
                  <a:pt x="587871" y="2986485"/>
                  <a:pt x="587871" y="2981524"/>
                </a:cubicBezTo>
                <a:lnTo>
                  <a:pt x="587871" y="2944317"/>
                </a:lnTo>
                <a:cubicBezTo>
                  <a:pt x="582910" y="2939356"/>
                  <a:pt x="580429" y="2934395"/>
                  <a:pt x="580429" y="2929434"/>
                </a:cubicBezTo>
                <a:lnTo>
                  <a:pt x="565546" y="2899668"/>
                </a:lnTo>
                <a:lnTo>
                  <a:pt x="565546" y="2892227"/>
                </a:lnTo>
                <a:lnTo>
                  <a:pt x="565546" y="2869903"/>
                </a:lnTo>
                <a:cubicBezTo>
                  <a:pt x="560586" y="2869903"/>
                  <a:pt x="560586" y="2864942"/>
                  <a:pt x="565546" y="2855020"/>
                </a:cubicBezTo>
                <a:cubicBezTo>
                  <a:pt x="570508" y="2850059"/>
                  <a:pt x="572988" y="2845098"/>
                  <a:pt x="572988" y="2840137"/>
                </a:cubicBezTo>
                <a:lnTo>
                  <a:pt x="580429" y="2825254"/>
                </a:lnTo>
                <a:cubicBezTo>
                  <a:pt x="585390" y="2815332"/>
                  <a:pt x="585390" y="2806651"/>
                  <a:pt x="580429" y="2799209"/>
                </a:cubicBezTo>
                <a:cubicBezTo>
                  <a:pt x="575468" y="2791768"/>
                  <a:pt x="574228" y="2783087"/>
                  <a:pt x="576709" y="2773165"/>
                </a:cubicBezTo>
                <a:cubicBezTo>
                  <a:pt x="579189" y="2763242"/>
                  <a:pt x="582910" y="2758282"/>
                  <a:pt x="587871" y="2758282"/>
                </a:cubicBezTo>
                <a:cubicBezTo>
                  <a:pt x="587871" y="2758282"/>
                  <a:pt x="589111" y="2757042"/>
                  <a:pt x="591592" y="2754561"/>
                </a:cubicBezTo>
                <a:cubicBezTo>
                  <a:pt x="594072" y="2752080"/>
                  <a:pt x="594072" y="2749600"/>
                  <a:pt x="591592" y="2747120"/>
                </a:cubicBezTo>
                <a:cubicBezTo>
                  <a:pt x="589111" y="2744639"/>
                  <a:pt x="584150" y="2744639"/>
                  <a:pt x="576709" y="2747120"/>
                </a:cubicBezTo>
                <a:cubicBezTo>
                  <a:pt x="569267" y="2749600"/>
                  <a:pt x="565546" y="2752080"/>
                  <a:pt x="565546" y="2754561"/>
                </a:cubicBezTo>
                <a:cubicBezTo>
                  <a:pt x="565546" y="2757042"/>
                  <a:pt x="563066" y="2760762"/>
                  <a:pt x="558105" y="2765723"/>
                </a:cubicBezTo>
                <a:cubicBezTo>
                  <a:pt x="553144" y="2770684"/>
                  <a:pt x="550664" y="2769444"/>
                  <a:pt x="550664" y="2762002"/>
                </a:cubicBezTo>
                <a:cubicBezTo>
                  <a:pt x="550664" y="2754561"/>
                  <a:pt x="544463" y="2750840"/>
                  <a:pt x="532060" y="2750840"/>
                </a:cubicBezTo>
                <a:cubicBezTo>
                  <a:pt x="519658" y="2750840"/>
                  <a:pt x="510976" y="2745880"/>
                  <a:pt x="506015" y="2735957"/>
                </a:cubicBezTo>
                <a:cubicBezTo>
                  <a:pt x="501054" y="2726035"/>
                  <a:pt x="501054" y="2721075"/>
                  <a:pt x="506015" y="2721075"/>
                </a:cubicBezTo>
                <a:cubicBezTo>
                  <a:pt x="510976" y="2721075"/>
                  <a:pt x="513457" y="2723555"/>
                  <a:pt x="513457" y="2728516"/>
                </a:cubicBezTo>
                <a:cubicBezTo>
                  <a:pt x="513457" y="2733477"/>
                  <a:pt x="513457" y="2735957"/>
                  <a:pt x="513457" y="2735957"/>
                </a:cubicBezTo>
                <a:cubicBezTo>
                  <a:pt x="513457" y="2735957"/>
                  <a:pt x="515937" y="2735957"/>
                  <a:pt x="520898" y="2735957"/>
                </a:cubicBezTo>
                <a:cubicBezTo>
                  <a:pt x="525859" y="2735957"/>
                  <a:pt x="528339" y="2735957"/>
                  <a:pt x="528339" y="2735957"/>
                </a:cubicBezTo>
                <a:cubicBezTo>
                  <a:pt x="528339" y="2735957"/>
                  <a:pt x="528339" y="2734717"/>
                  <a:pt x="528339" y="2732237"/>
                </a:cubicBezTo>
                <a:cubicBezTo>
                  <a:pt x="528339" y="2729756"/>
                  <a:pt x="527099" y="2726035"/>
                  <a:pt x="524619" y="2721075"/>
                </a:cubicBezTo>
                <a:cubicBezTo>
                  <a:pt x="522138" y="2716114"/>
                  <a:pt x="520898" y="2711153"/>
                  <a:pt x="520898" y="2706192"/>
                </a:cubicBezTo>
                <a:cubicBezTo>
                  <a:pt x="510976" y="2706192"/>
                  <a:pt x="503535" y="2706192"/>
                  <a:pt x="498574" y="2706192"/>
                </a:cubicBezTo>
                <a:cubicBezTo>
                  <a:pt x="498574" y="2711153"/>
                  <a:pt x="496094" y="2711153"/>
                  <a:pt x="491132" y="2706192"/>
                </a:cubicBezTo>
                <a:cubicBezTo>
                  <a:pt x="486172" y="2701231"/>
                  <a:pt x="483691" y="2695030"/>
                  <a:pt x="483691" y="2687588"/>
                </a:cubicBezTo>
                <a:cubicBezTo>
                  <a:pt x="483691" y="2680147"/>
                  <a:pt x="482451" y="2676426"/>
                  <a:pt x="479970" y="2676426"/>
                </a:cubicBezTo>
                <a:cubicBezTo>
                  <a:pt x="477490" y="2676426"/>
                  <a:pt x="478730" y="2671465"/>
                  <a:pt x="483691" y="2661543"/>
                </a:cubicBezTo>
                <a:lnTo>
                  <a:pt x="491132" y="2654102"/>
                </a:lnTo>
                <a:cubicBezTo>
                  <a:pt x="491132" y="2654102"/>
                  <a:pt x="492373" y="2655342"/>
                  <a:pt x="494853" y="2657823"/>
                </a:cubicBezTo>
                <a:cubicBezTo>
                  <a:pt x="497334" y="2660303"/>
                  <a:pt x="501054" y="2661543"/>
                  <a:pt x="506015" y="2661543"/>
                </a:cubicBezTo>
                <a:lnTo>
                  <a:pt x="513457" y="2661543"/>
                </a:lnTo>
                <a:lnTo>
                  <a:pt x="520898" y="2631778"/>
                </a:lnTo>
                <a:cubicBezTo>
                  <a:pt x="525859" y="2626817"/>
                  <a:pt x="527099" y="2621856"/>
                  <a:pt x="524619" y="2616895"/>
                </a:cubicBezTo>
                <a:cubicBezTo>
                  <a:pt x="522138" y="2611934"/>
                  <a:pt x="520898" y="2609454"/>
                  <a:pt x="520898" y="2609454"/>
                </a:cubicBezTo>
                <a:cubicBezTo>
                  <a:pt x="525859" y="2604493"/>
                  <a:pt x="528339" y="2599532"/>
                  <a:pt x="528339" y="2594571"/>
                </a:cubicBezTo>
                <a:cubicBezTo>
                  <a:pt x="528339" y="2589610"/>
                  <a:pt x="528339" y="2584649"/>
                  <a:pt x="528339" y="2579688"/>
                </a:cubicBezTo>
                <a:cubicBezTo>
                  <a:pt x="523379" y="2564805"/>
                  <a:pt x="523379" y="2557364"/>
                  <a:pt x="528339" y="2557364"/>
                </a:cubicBezTo>
                <a:lnTo>
                  <a:pt x="535781" y="2542481"/>
                </a:lnTo>
                <a:lnTo>
                  <a:pt x="543222" y="2535040"/>
                </a:lnTo>
                <a:cubicBezTo>
                  <a:pt x="553144" y="2530079"/>
                  <a:pt x="558105" y="2531319"/>
                  <a:pt x="558105" y="2538760"/>
                </a:cubicBezTo>
                <a:cubicBezTo>
                  <a:pt x="558105" y="2546202"/>
                  <a:pt x="560586" y="2551162"/>
                  <a:pt x="565546" y="2553643"/>
                </a:cubicBezTo>
                <a:cubicBezTo>
                  <a:pt x="570508" y="2556124"/>
                  <a:pt x="572988" y="2557364"/>
                  <a:pt x="572988" y="2557364"/>
                </a:cubicBezTo>
                <a:lnTo>
                  <a:pt x="572988" y="2587129"/>
                </a:lnTo>
                <a:lnTo>
                  <a:pt x="565546" y="2587129"/>
                </a:lnTo>
                <a:cubicBezTo>
                  <a:pt x="550664" y="2587129"/>
                  <a:pt x="548183" y="2592090"/>
                  <a:pt x="558105" y="2602012"/>
                </a:cubicBezTo>
                <a:cubicBezTo>
                  <a:pt x="563066" y="2606973"/>
                  <a:pt x="563066" y="2609454"/>
                  <a:pt x="558105" y="2609454"/>
                </a:cubicBezTo>
                <a:cubicBezTo>
                  <a:pt x="558105" y="2609454"/>
                  <a:pt x="556865" y="2611934"/>
                  <a:pt x="554384" y="2616895"/>
                </a:cubicBezTo>
                <a:cubicBezTo>
                  <a:pt x="551904" y="2621856"/>
                  <a:pt x="550664" y="2629297"/>
                  <a:pt x="550664" y="2639219"/>
                </a:cubicBezTo>
                <a:cubicBezTo>
                  <a:pt x="550664" y="2659063"/>
                  <a:pt x="555625" y="2668985"/>
                  <a:pt x="565546" y="2668985"/>
                </a:cubicBezTo>
                <a:cubicBezTo>
                  <a:pt x="585390" y="2678907"/>
                  <a:pt x="597793" y="2671465"/>
                  <a:pt x="602754" y="2646661"/>
                </a:cubicBezTo>
                <a:cubicBezTo>
                  <a:pt x="602754" y="2641700"/>
                  <a:pt x="602754" y="2637979"/>
                  <a:pt x="602754" y="2635498"/>
                </a:cubicBezTo>
                <a:cubicBezTo>
                  <a:pt x="602754" y="2633018"/>
                  <a:pt x="600273" y="2629297"/>
                  <a:pt x="595312" y="2624336"/>
                </a:cubicBezTo>
                <a:cubicBezTo>
                  <a:pt x="600273" y="2619376"/>
                  <a:pt x="605234" y="2614414"/>
                  <a:pt x="610195" y="2609454"/>
                </a:cubicBezTo>
                <a:cubicBezTo>
                  <a:pt x="615156" y="2609454"/>
                  <a:pt x="617637" y="2614414"/>
                  <a:pt x="617637" y="2624336"/>
                </a:cubicBezTo>
                <a:cubicBezTo>
                  <a:pt x="617637" y="2624336"/>
                  <a:pt x="618877" y="2625576"/>
                  <a:pt x="621357" y="2628057"/>
                </a:cubicBezTo>
                <a:cubicBezTo>
                  <a:pt x="623838" y="2630538"/>
                  <a:pt x="627558" y="2631778"/>
                  <a:pt x="632519" y="2631778"/>
                </a:cubicBezTo>
                <a:cubicBezTo>
                  <a:pt x="637480" y="2631778"/>
                  <a:pt x="639961" y="2629297"/>
                  <a:pt x="639961" y="2624336"/>
                </a:cubicBezTo>
                <a:lnTo>
                  <a:pt x="617637" y="2609454"/>
                </a:lnTo>
                <a:cubicBezTo>
                  <a:pt x="617637" y="2609454"/>
                  <a:pt x="618877" y="2606973"/>
                  <a:pt x="621357" y="2602012"/>
                </a:cubicBezTo>
                <a:cubicBezTo>
                  <a:pt x="623838" y="2597051"/>
                  <a:pt x="622598" y="2594571"/>
                  <a:pt x="617637" y="2594571"/>
                </a:cubicBezTo>
                <a:cubicBezTo>
                  <a:pt x="612675" y="2589610"/>
                  <a:pt x="610195" y="2585889"/>
                  <a:pt x="610195" y="2583409"/>
                </a:cubicBezTo>
                <a:cubicBezTo>
                  <a:pt x="610195" y="2580928"/>
                  <a:pt x="610195" y="2577207"/>
                  <a:pt x="610195" y="2572247"/>
                </a:cubicBezTo>
                <a:cubicBezTo>
                  <a:pt x="610195" y="2567286"/>
                  <a:pt x="610195" y="2562324"/>
                  <a:pt x="610195" y="2557364"/>
                </a:cubicBezTo>
                <a:cubicBezTo>
                  <a:pt x="610195" y="2552403"/>
                  <a:pt x="610195" y="2549922"/>
                  <a:pt x="610195" y="2549922"/>
                </a:cubicBezTo>
                <a:cubicBezTo>
                  <a:pt x="605234" y="2549922"/>
                  <a:pt x="603994" y="2543721"/>
                  <a:pt x="606474" y="2531319"/>
                </a:cubicBezTo>
                <a:cubicBezTo>
                  <a:pt x="608955" y="2518917"/>
                  <a:pt x="611436" y="2512715"/>
                  <a:pt x="613916" y="2512715"/>
                </a:cubicBezTo>
                <a:cubicBezTo>
                  <a:pt x="616396" y="2512715"/>
                  <a:pt x="617637" y="2522637"/>
                  <a:pt x="617637" y="2542481"/>
                </a:cubicBezTo>
                <a:cubicBezTo>
                  <a:pt x="617637" y="2552403"/>
                  <a:pt x="620117" y="2558604"/>
                  <a:pt x="625078" y="2561084"/>
                </a:cubicBezTo>
                <a:cubicBezTo>
                  <a:pt x="630039" y="2563565"/>
                  <a:pt x="637480" y="2562324"/>
                  <a:pt x="647402" y="2557364"/>
                </a:cubicBezTo>
                <a:cubicBezTo>
                  <a:pt x="652363" y="2552403"/>
                  <a:pt x="653603" y="2547442"/>
                  <a:pt x="651123" y="2542481"/>
                </a:cubicBezTo>
                <a:cubicBezTo>
                  <a:pt x="648643" y="2537520"/>
                  <a:pt x="648643" y="2532559"/>
                  <a:pt x="651123" y="2527598"/>
                </a:cubicBezTo>
                <a:cubicBezTo>
                  <a:pt x="653603" y="2522637"/>
                  <a:pt x="654844" y="2516436"/>
                  <a:pt x="654844" y="2508995"/>
                </a:cubicBezTo>
                <a:cubicBezTo>
                  <a:pt x="654844" y="2501553"/>
                  <a:pt x="652363" y="2495352"/>
                  <a:pt x="647402" y="2490391"/>
                </a:cubicBezTo>
                <a:lnTo>
                  <a:pt x="647402" y="2453184"/>
                </a:lnTo>
                <a:cubicBezTo>
                  <a:pt x="652363" y="2453184"/>
                  <a:pt x="654844" y="2453184"/>
                  <a:pt x="654844" y="2453184"/>
                </a:cubicBezTo>
                <a:cubicBezTo>
                  <a:pt x="654844" y="2453184"/>
                  <a:pt x="654844" y="2455665"/>
                  <a:pt x="654844" y="2460625"/>
                </a:cubicBezTo>
                <a:lnTo>
                  <a:pt x="669726" y="2475508"/>
                </a:lnTo>
                <a:cubicBezTo>
                  <a:pt x="674687" y="2475508"/>
                  <a:pt x="677168" y="2480469"/>
                  <a:pt x="677168" y="2490391"/>
                </a:cubicBezTo>
                <a:lnTo>
                  <a:pt x="677168" y="2512715"/>
                </a:lnTo>
                <a:cubicBezTo>
                  <a:pt x="672207" y="2512715"/>
                  <a:pt x="670967" y="2513955"/>
                  <a:pt x="673447" y="2516436"/>
                </a:cubicBezTo>
                <a:cubicBezTo>
                  <a:pt x="675927" y="2518917"/>
                  <a:pt x="677168" y="2522637"/>
                  <a:pt x="677168" y="2527598"/>
                </a:cubicBezTo>
                <a:cubicBezTo>
                  <a:pt x="682129" y="2532559"/>
                  <a:pt x="682129" y="2535040"/>
                  <a:pt x="677168" y="2535040"/>
                </a:cubicBezTo>
                <a:cubicBezTo>
                  <a:pt x="667246" y="2540000"/>
                  <a:pt x="669726" y="2544962"/>
                  <a:pt x="684609" y="2549922"/>
                </a:cubicBezTo>
                <a:cubicBezTo>
                  <a:pt x="689570" y="2549922"/>
                  <a:pt x="692051" y="2552403"/>
                  <a:pt x="692051" y="2557364"/>
                </a:cubicBezTo>
                <a:lnTo>
                  <a:pt x="692051" y="2594571"/>
                </a:lnTo>
                <a:lnTo>
                  <a:pt x="699492" y="2579688"/>
                </a:lnTo>
                <a:lnTo>
                  <a:pt x="699492" y="2557364"/>
                </a:lnTo>
                <a:cubicBezTo>
                  <a:pt x="704453" y="2547442"/>
                  <a:pt x="706933" y="2542481"/>
                  <a:pt x="706933" y="2542481"/>
                </a:cubicBezTo>
                <a:cubicBezTo>
                  <a:pt x="706933" y="2542481"/>
                  <a:pt x="709414" y="2542481"/>
                  <a:pt x="714375" y="2542481"/>
                </a:cubicBezTo>
                <a:cubicBezTo>
                  <a:pt x="719336" y="2542481"/>
                  <a:pt x="721816" y="2538760"/>
                  <a:pt x="721816" y="2531319"/>
                </a:cubicBezTo>
                <a:cubicBezTo>
                  <a:pt x="721816" y="2523877"/>
                  <a:pt x="723057" y="2520157"/>
                  <a:pt x="725537" y="2520157"/>
                </a:cubicBezTo>
                <a:cubicBezTo>
                  <a:pt x="728017" y="2520157"/>
                  <a:pt x="729257" y="2515196"/>
                  <a:pt x="729257" y="2505274"/>
                </a:cubicBezTo>
                <a:cubicBezTo>
                  <a:pt x="729257" y="2495352"/>
                  <a:pt x="724297" y="2490391"/>
                  <a:pt x="714375" y="2490391"/>
                </a:cubicBezTo>
                <a:cubicBezTo>
                  <a:pt x="709414" y="2490391"/>
                  <a:pt x="706933" y="2490391"/>
                  <a:pt x="706933" y="2490391"/>
                </a:cubicBezTo>
                <a:cubicBezTo>
                  <a:pt x="706933" y="2485430"/>
                  <a:pt x="709414" y="2482950"/>
                  <a:pt x="714375" y="2482950"/>
                </a:cubicBezTo>
                <a:cubicBezTo>
                  <a:pt x="724297" y="2482950"/>
                  <a:pt x="729257" y="2473028"/>
                  <a:pt x="729257" y="2453184"/>
                </a:cubicBezTo>
                <a:cubicBezTo>
                  <a:pt x="724297" y="2443262"/>
                  <a:pt x="720576" y="2438301"/>
                  <a:pt x="718095" y="2438301"/>
                </a:cubicBezTo>
                <a:cubicBezTo>
                  <a:pt x="715615" y="2438301"/>
                  <a:pt x="711894" y="2437061"/>
                  <a:pt x="706933" y="2434581"/>
                </a:cubicBezTo>
                <a:cubicBezTo>
                  <a:pt x="701972" y="2432100"/>
                  <a:pt x="704453" y="2425899"/>
                  <a:pt x="714375" y="2415977"/>
                </a:cubicBezTo>
                <a:cubicBezTo>
                  <a:pt x="719336" y="2411016"/>
                  <a:pt x="721816" y="2407296"/>
                  <a:pt x="721816" y="2404815"/>
                </a:cubicBezTo>
                <a:cubicBezTo>
                  <a:pt x="721816" y="2402334"/>
                  <a:pt x="719336" y="2398614"/>
                  <a:pt x="714375" y="2393653"/>
                </a:cubicBezTo>
                <a:lnTo>
                  <a:pt x="729257" y="2386211"/>
                </a:lnTo>
                <a:cubicBezTo>
                  <a:pt x="734219" y="2386211"/>
                  <a:pt x="737939" y="2386211"/>
                  <a:pt x="740420" y="2386211"/>
                </a:cubicBezTo>
                <a:cubicBezTo>
                  <a:pt x="742900" y="2386211"/>
                  <a:pt x="744140" y="2383731"/>
                  <a:pt x="744140" y="2378770"/>
                </a:cubicBezTo>
                <a:cubicBezTo>
                  <a:pt x="739179" y="2378770"/>
                  <a:pt x="736699" y="2376289"/>
                  <a:pt x="736699" y="2371329"/>
                </a:cubicBezTo>
                <a:cubicBezTo>
                  <a:pt x="736699" y="2366368"/>
                  <a:pt x="737939" y="2362647"/>
                  <a:pt x="740420" y="2360166"/>
                </a:cubicBezTo>
                <a:cubicBezTo>
                  <a:pt x="742900" y="2357686"/>
                  <a:pt x="746621" y="2358926"/>
                  <a:pt x="751582" y="2363887"/>
                </a:cubicBezTo>
                <a:lnTo>
                  <a:pt x="759023" y="2356446"/>
                </a:lnTo>
                <a:cubicBezTo>
                  <a:pt x="759023" y="2351485"/>
                  <a:pt x="759023" y="2347764"/>
                  <a:pt x="759023" y="2345284"/>
                </a:cubicBezTo>
                <a:cubicBezTo>
                  <a:pt x="759023" y="2342803"/>
                  <a:pt x="756543" y="2336602"/>
                  <a:pt x="751582" y="2326680"/>
                </a:cubicBezTo>
                <a:cubicBezTo>
                  <a:pt x="751582" y="2326680"/>
                  <a:pt x="751582" y="2325440"/>
                  <a:pt x="751582" y="2322959"/>
                </a:cubicBezTo>
                <a:cubicBezTo>
                  <a:pt x="751582" y="2320479"/>
                  <a:pt x="749101" y="2319239"/>
                  <a:pt x="744140" y="2319239"/>
                </a:cubicBezTo>
                <a:lnTo>
                  <a:pt x="744140" y="2304356"/>
                </a:lnTo>
                <a:lnTo>
                  <a:pt x="744140" y="2289473"/>
                </a:lnTo>
                <a:cubicBezTo>
                  <a:pt x="739179" y="2289473"/>
                  <a:pt x="734219" y="2286993"/>
                  <a:pt x="729257" y="2282032"/>
                </a:cubicBezTo>
                <a:lnTo>
                  <a:pt x="714375" y="2274590"/>
                </a:lnTo>
                <a:cubicBezTo>
                  <a:pt x="704453" y="2274590"/>
                  <a:pt x="699492" y="2273350"/>
                  <a:pt x="699492" y="2270870"/>
                </a:cubicBezTo>
                <a:cubicBezTo>
                  <a:pt x="699492" y="2268390"/>
                  <a:pt x="701972" y="2264669"/>
                  <a:pt x="706933" y="2259707"/>
                </a:cubicBezTo>
                <a:cubicBezTo>
                  <a:pt x="716855" y="2244825"/>
                  <a:pt x="716855" y="2232423"/>
                  <a:pt x="706933" y="2222500"/>
                </a:cubicBezTo>
                <a:cubicBezTo>
                  <a:pt x="697012" y="2212579"/>
                  <a:pt x="692051" y="2207618"/>
                  <a:pt x="692051" y="2207618"/>
                </a:cubicBezTo>
                <a:cubicBezTo>
                  <a:pt x="692051" y="2202657"/>
                  <a:pt x="689570" y="2197696"/>
                  <a:pt x="684609" y="2192735"/>
                </a:cubicBezTo>
                <a:cubicBezTo>
                  <a:pt x="679648" y="2192735"/>
                  <a:pt x="673447" y="2193975"/>
                  <a:pt x="666006" y="2196456"/>
                </a:cubicBezTo>
                <a:cubicBezTo>
                  <a:pt x="658564" y="2198936"/>
                  <a:pt x="654844" y="2202657"/>
                  <a:pt x="654844" y="2207618"/>
                </a:cubicBezTo>
                <a:cubicBezTo>
                  <a:pt x="654844" y="2212579"/>
                  <a:pt x="654844" y="2216300"/>
                  <a:pt x="654844" y="2218780"/>
                </a:cubicBezTo>
                <a:cubicBezTo>
                  <a:pt x="654844" y="2221260"/>
                  <a:pt x="652363" y="2222500"/>
                  <a:pt x="647402" y="2222500"/>
                </a:cubicBezTo>
                <a:cubicBezTo>
                  <a:pt x="642441" y="2227462"/>
                  <a:pt x="642441" y="2229942"/>
                  <a:pt x="647402" y="2229942"/>
                </a:cubicBezTo>
                <a:lnTo>
                  <a:pt x="632519" y="2244825"/>
                </a:lnTo>
                <a:lnTo>
                  <a:pt x="625078" y="2237383"/>
                </a:lnTo>
                <a:lnTo>
                  <a:pt x="625078" y="2222500"/>
                </a:lnTo>
                <a:cubicBezTo>
                  <a:pt x="620117" y="2222500"/>
                  <a:pt x="617637" y="2221260"/>
                  <a:pt x="617637" y="2218780"/>
                </a:cubicBezTo>
                <a:cubicBezTo>
                  <a:pt x="617637" y="2216300"/>
                  <a:pt x="620117" y="2212579"/>
                  <a:pt x="625078" y="2207618"/>
                </a:cubicBezTo>
                <a:lnTo>
                  <a:pt x="632519" y="2207618"/>
                </a:lnTo>
                <a:cubicBezTo>
                  <a:pt x="632519" y="2207618"/>
                  <a:pt x="635000" y="2207618"/>
                  <a:pt x="639961" y="2207618"/>
                </a:cubicBezTo>
                <a:cubicBezTo>
                  <a:pt x="639961" y="2202657"/>
                  <a:pt x="639961" y="2198936"/>
                  <a:pt x="639961" y="2196456"/>
                </a:cubicBezTo>
                <a:cubicBezTo>
                  <a:pt x="639961" y="2193975"/>
                  <a:pt x="639961" y="2191495"/>
                  <a:pt x="639961" y="2189014"/>
                </a:cubicBezTo>
                <a:cubicBezTo>
                  <a:pt x="639961" y="2186534"/>
                  <a:pt x="639961" y="2185293"/>
                  <a:pt x="639961" y="2185293"/>
                </a:cubicBezTo>
                <a:cubicBezTo>
                  <a:pt x="639961" y="2185293"/>
                  <a:pt x="641201" y="2184053"/>
                  <a:pt x="643681" y="2181573"/>
                </a:cubicBezTo>
                <a:cubicBezTo>
                  <a:pt x="646162" y="2179093"/>
                  <a:pt x="647402" y="2175372"/>
                  <a:pt x="647402" y="2170411"/>
                </a:cubicBezTo>
                <a:cubicBezTo>
                  <a:pt x="647402" y="2165450"/>
                  <a:pt x="647402" y="2161729"/>
                  <a:pt x="647402" y="2159248"/>
                </a:cubicBezTo>
                <a:cubicBezTo>
                  <a:pt x="647402" y="2156768"/>
                  <a:pt x="649882" y="2155528"/>
                  <a:pt x="654844" y="2155528"/>
                </a:cubicBezTo>
                <a:cubicBezTo>
                  <a:pt x="659804" y="2155528"/>
                  <a:pt x="661045" y="2151807"/>
                  <a:pt x="658564" y="2144366"/>
                </a:cubicBezTo>
                <a:cubicBezTo>
                  <a:pt x="656084" y="2136924"/>
                  <a:pt x="652363" y="2133204"/>
                  <a:pt x="647402" y="2133204"/>
                </a:cubicBezTo>
                <a:cubicBezTo>
                  <a:pt x="647402" y="2128243"/>
                  <a:pt x="653603" y="2125762"/>
                  <a:pt x="666006" y="2125762"/>
                </a:cubicBezTo>
                <a:cubicBezTo>
                  <a:pt x="678408" y="2125762"/>
                  <a:pt x="684609" y="2120801"/>
                  <a:pt x="684609" y="2110879"/>
                </a:cubicBezTo>
                <a:lnTo>
                  <a:pt x="684609" y="2133204"/>
                </a:lnTo>
                <a:cubicBezTo>
                  <a:pt x="679648" y="2138165"/>
                  <a:pt x="677168" y="2140645"/>
                  <a:pt x="677168" y="2140645"/>
                </a:cubicBezTo>
                <a:cubicBezTo>
                  <a:pt x="687090" y="2145606"/>
                  <a:pt x="694531" y="2145606"/>
                  <a:pt x="699492" y="2140645"/>
                </a:cubicBezTo>
                <a:cubicBezTo>
                  <a:pt x="699492" y="2140645"/>
                  <a:pt x="701972" y="2140645"/>
                  <a:pt x="706933" y="2140645"/>
                </a:cubicBezTo>
                <a:cubicBezTo>
                  <a:pt x="711894" y="2140645"/>
                  <a:pt x="711894" y="2143126"/>
                  <a:pt x="706933" y="2148086"/>
                </a:cubicBezTo>
                <a:cubicBezTo>
                  <a:pt x="706933" y="2167931"/>
                  <a:pt x="704453" y="2177852"/>
                  <a:pt x="699492" y="2177852"/>
                </a:cubicBezTo>
                <a:lnTo>
                  <a:pt x="692051" y="2185293"/>
                </a:lnTo>
                <a:cubicBezTo>
                  <a:pt x="697012" y="2190255"/>
                  <a:pt x="699492" y="2192735"/>
                  <a:pt x="699492" y="2192735"/>
                </a:cubicBezTo>
                <a:cubicBezTo>
                  <a:pt x="704453" y="2192735"/>
                  <a:pt x="706933" y="2195215"/>
                  <a:pt x="706933" y="2200176"/>
                </a:cubicBezTo>
                <a:cubicBezTo>
                  <a:pt x="706933" y="2205138"/>
                  <a:pt x="708174" y="2207618"/>
                  <a:pt x="710654" y="2207618"/>
                </a:cubicBezTo>
                <a:cubicBezTo>
                  <a:pt x="713135" y="2207618"/>
                  <a:pt x="716855" y="2210098"/>
                  <a:pt x="721816" y="2215059"/>
                </a:cubicBezTo>
                <a:lnTo>
                  <a:pt x="736699" y="2222500"/>
                </a:lnTo>
                <a:cubicBezTo>
                  <a:pt x="731738" y="2222500"/>
                  <a:pt x="732978" y="2226221"/>
                  <a:pt x="740420" y="2233663"/>
                </a:cubicBezTo>
                <a:cubicBezTo>
                  <a:pt x="747861" y="2241104"/>
                  <a:pt x="754062" y="2247305"/>
                  <a:pt x="759023" y="2252266"/>
                </a:cubicBezTo>
                <a:lnTo>
                  <a:pt x="773906" y="2237383"/>
                </a:lnTo>
                <a:cubicBezTo>
                  <a:pt x="768945" y="2237383"/>
                  <a:pt x="766465" y="2228702"/>
                  <a:pt x="766465" y="2211338"/>
                </a:cubicBezTo>
                <a:cubicBezTo>
                  <a:pt x="766465" y="2193975"/>
                  <a:pt x="766465" y="2185293"/>
                  <a:pt x="766465" y="2185293"/>
                </a:cubicBezTo>
                <a:lnTo>
                  <a:pt x="773906" y="2170411"/>
                </a:lnTo>
                <a:cubicBezTo>
                  <a:pt x="773906" y="2165450"/>
                  <a:pt x="773906" y="2162969"/>
                  <a:pt x="773906" y="2162969"/>
                </a:cubicBezTo>
                <a:cubicBezTo>
                  <a:pt x="773906" y="2162969"/>
                  <a:pt x="776386" y="2162969"/>
                  <a:pt x="781347" y="2162969"/>
                </a:cubicBezTo>
                <a:cubicBezTo>
                  <a:pt x="796230" y="2162969"/>
                  <a:pt x="798711" y="2167931"/>
                  <a:pt x="788789" y="2177852"/>
                </a:cubicBezTo>
                <a:cubicBezTo>
                  <a:pt x="783828" y="2177852"/>
                  <a:pt x="785068" y="2180333"/>
                  <a:pt x="792510" y="2185293"/>
                </a:cubicBezTo>
                <a:cubicBezTo>
                  <a:pt x="799951" y="2190255"/>
                  <a:pt x="801191" y="2193975"/>
                  <a:pt x="796230" y="2196456"/>
                </a:cubicBezTo>
                <a:cubicBezTo>
                  <a:pt x="791269" y="2198936"/>
                  <a:pt x="788789" y="2207618"/>
                  <a:pt x="788789" y="2222500"/>
                </a:cubicBezTo>
                <a:cubicBezTo>
                  <a:pt x="788789" y="2227462"/>
                  <a:pt x="790029" y="2231182"/>
                  <a:pt x="792510" y="2233663"/>
                </a:cubicBezTo>
                <a:cubicBezTo>
                  <a:pt x="794990" y="2236143"/>
                  <a:pt x="798711" y="2237383"/>
                  <a:pt x="803672" y="2237383"/>
                </a:cubicBezTo>
                <a:cubicBezTo>
                  <a:pt x="808633" y="2237383"/>
                  <a:pt x="811113" y="2236143"/>
                  <a:pt x="811113" y="2233663"/>
                </a:cubicBezTo>
                <a:cubicBezTo>
                  <a:pt x="811113" y="2231182"/>
                  <a:pt x="813593" y="2229942"/>
                  <a:pt x="818555" y="2229942"/>
                </a:cubicBezTo>
                <a:lnTo>
                  <a:pt x="825996" y="2222500"/>
                </a:lnTo>
                <a:cubicBezTo>
                  <a:pt x="825996" y="2222500"/>
                  <a:pt x="828476" y="2220020"/>
                  <a:pt x="833437" y="2215059"/>
                </a:cubicBezTo>
                <a:lnTo>
                  <a:pt x="840878" y="2192735"/>
                </a:lnTo>
                <a:cubicBezTo>
                  <a:pt x="840878" y="2187774"/>
                  <a:pt x="842119" y="2182813"/>
                  <a:pt x="844599" y="2177852"/>
                </a:cubicBezTo>
                <a:cubicBezTo>
                  <a:pt x="847080" y="2172891"/>
                  <a:pt x="850800" y="2167931"/>
                  <a:pt x="855762" y="2162969"/>
                </a:cubicBezTo>
                <a:cubicBezTo>
                  <a:pt x="860722" y="2158008"/>
                  <a:pt x="861963" y="2153048"/>
                  <a:pt x="859482" y="2148086"/>
                </a:cubicBezTo>
                <a:cubicBezTo>
                  <a:pt x="857002" y="2143126"/>
                  <a:pt x="858242" y="2138165"/>
                  <a:pt x="863203" y="2133204"/>
                </a:cubicBezTo>
                <a:lnTo>
                  <a:pt x="855762" y="2133204"/>
                </a:lnTo>
                <a:cubicBezTo>
                  <a:pt x="855762" y="2138165"/>
                  <a:pt x="850800" y="2140645"/>
                  <a:pt x="840878" y="2140645"/>
                </a:cubicBezTo>
                <a:cubicBezTo>
                  <a:pt x="840878" y="2140645"/>
                  <a:pt x="838398" y="2140645"/>
                  <a:pt x="833437" y="2140645"/>
                </a:cubicBezTo>
                <a:cubicBezTo>
                  <a:pt x="828476" y="2140645"/>
                  <a:pt x="823515" y="2143126"/>
                  <a:pt x="818555" y="2148086"/>
                </a:cubicBezTo>
                <a:cubicBezTo>
                  <a:pt x="813593" y="2148086"/>
                  <a:pt x="811113" y="2145606"/>
                  <a:pt x="811113" y="2140645"/>
                </a:cubicBezTo>
                <a:lnTo>
                  <a:pt x="825996" y="2125762"/>
                </a:lnTo>
                <a:cubicBezTo>
                  <a:pt x="840878" y="2120801"/>
                  <a:pt x="853281" y="2118321"/>
                  <a:pt x="863203" y="2118321"/>
                </a:cubicBezTo>
                <a:cubicBezTo>
                  <a:pt x="868164" y="2118321"/>
                  <a:pt x="871885" y="2117081"/>
                  <a:pt x="874365" y="2114600"/>
                </a:cubicBezTo>
                <a:cubicBezTo>
                  <a:pt x="876845" y="2112120"/>
                  <a:pt x="878086" y="2108399"/>
                  <a:pt x="878086" y="2103438"/>
                </a:cubicBezTo>
                <a:cubicBezTo>
                  <a:pt x="878086" y="2098477"/>
                  <a:pt x="880566" y="2095997"/>
                  <a:pt x="885527" y="2095997"/>
                </a:cubicBezTo>
                <a:cubicBezTo>
                  <a:pt x="885527" y="2095997"/>
                  <a:pt x="885527" y="2093516"/>
                  <a:pt x="885527" y="2088555"/>
                </a:cubicBezTo>
                <a:cubicBezTo>
                  <a:pt x="885527" y="2083594"/>
                  <a:pt x="890488" y="2078634"/>
                  <a:pt x="900410" y="2073672"/>
                </a:cubicBezTo>
                <a:lnTo>
                  <a:pt x="907851" y="2043907"/>
                </a:lnTo>
                <a:lnTo>
                  <a:pt x="900410" y="2029024"/>
                </a:lnTo>
                <a:cubicBezTo>
                  <a:pt x="895449" y="2029024"/>
                  <a:pt x="892968" y="2031505"/>
                  <a:pt x="892968" y="2036465"/>
                </a:cubicBezTo>
                <a:lnTo>
                  <a:pt x="870644" y="2029024"/>
                </a:lnTo>
                <a:cubicBezTo>
                  <a:pt x="870644" y="2024063"/>
                  <a:pt x="868164" y="2022823"/>
                  <a:pt x="863203" y="2025303"/>
                </a:cubicBezTo>
                <a:cubicBezTo>
                  <a:pt x="858242" y="2027784"/>
                  <a:pt x="855762" y="2033985"/>
                  <a:pt x="855762" y="2043907"/>
                </a:cubicBezTo>
                <a:cubicBezTo>
                  <a:pt x="850800" y="2063751"/>
                  <a:pt x="840878" y="2076153"/>
                  <a:pt x="825996" y="2081114"/>
                </a:cubicBezTo>
                <a:cubicBezTo>
                  <a:pt x="811113" y="2091036"/>
                  <a:pt x="803672" y="2098477"/>
                  <a:pt x="803672" y="2103438"/>
                </a:cubicBezTo>
                <a:cubicBezTo>
                  <a:pt x="803672" y="2108399"/>
                  <a:pt x="803672" y="2112120"/>
                  <a:pt x="803672" y="2114600"/>
                </a:cubicBezTo>
                <a:cubicBezTo>
                  <a:pt x="803672" y="2117081"/>
                  <a:pt x="803672" y="2118321"/>
                  <a:pt x="803672" y="2118321"/>
                </a:cubicBezTo>
                <a:lnTo>
                  <a:pt x="796230" y="2088555"/>
                </a:lnTo>
                <a:cubicBezTo>
                  <a:pt x="801191" y="2088555"/>
                  <a:pt x="803672" y="2086075"/>
                  <a:pt x="803672" y="2081114"/>
                </a:cubicBezTo>
                <a:cubicBezTo>
                  <a:pt x="803672" y="2076153"/>
                  <a:pt x="808633" y="2073672"/>
                  <a:pt x="818555" y="2073672"/>
                </a:cubicBezTo>
                <a:lnTo>
                  <a:pt x="818555" y="2066231"/>
                </a:lnTo>
                <a:cubicBezTo>
                  <a:pt x="818555" y="2061270"/>
                  <a:pt x="821035" y="2058790"/>
                  <a:pt x="825996" y="2058790"/>
                </a:cubicBezTo>
                <a:cubicBezTo>
                  <a:pt x="825996" y="2053829"/>
                  <a:pt x="825996" y="2048868"/>
                  <a:pt x="825996" y="2043907"/>
                </a:cubicBezTo>
                <a:cubicBezTo>
                  <a:pt x="821035" y="2043907"/>
                  <a:pt x="818555" y="2042667"/>
                  <a:pt x="818555" y="2040186"/>
                </a:cubicBezTo>
                <a:cubicBezTo>
                  <a:pt x="818555" y="2037706"/>
                  <a:pt x="821035" y="2031505"/>
                  <a:pt x="825996" y="2021582"/>
                </a:cubicBezTo>
                <a:cubicBezTo>
                  <a:pt x="825996" y="2021582"/>
                  <a:pt x="828476" y="2019102"/>
                  <a:pt x="833437" y="2014141"/>
                </a:cubicBezTo>
                <a:cubicBezTo>
                  <a:pt x="838398" y="2014141"/>
                  <a:pt x="842119" y="2012901"/>
                  <a:pt x="844599" y="2010420"/>
                </a:cubicBezTo>
                <a:cubicBezTo>
                  <a:pt x="847080" y="2007940"/>
                  <a:pt x="848320" y="2004219"/>
                  <a:pt x="848320" y="1999258"/>
                </a:cubicBezTo>
                <a:cubicBezTo>
                  <a:pt x="848320" y="1989336"/>
                  <a:pt x="855762" y="1986856"/>
                  <a:pt x="870644" y="1991817"/>
                </a:cubicBezTo>
                <a:lnTo>
                  <a:pt x="878086" y="1991817"/>
                </a:lnTo>
                <a:cubicBezTo>
                  <a:pt x="878086" y="1986856"/>
                  <a:pt x="880566" y="1981895"/>
                  <a:pt x="885527" y="1976934"/>
                </a:cubicBezTo>
                <a:cubicBezTo>
                  <a:pt x="890488" y="1971973"/>
                  <a:pt x="895449" y="1964532"/>
                  <a:pt x="900410" y="1954610"/>
                </a:cubicBezTo>
                <a:lnTo>
                  <a:pt x="907851" y="1939727"/>
                </a:lnTo>
                <a:cubicBezTo>
                  <a:pt x="912812" y="1944688"/>
                  <a:pt x="915293" y="1947168"/>
                  <a:pt x="915293" y="1947168"/>
                </a:cubicBezTo>
                <a:cubicBezTo>
                  <a:pt x="915293" y="1947168"/>
                  <a:pt x="920254" y="1944688"/>
                  <a:pt x="930176" y="1939727"/>
                </a:cubicBezTo>
                <a:cubicBezTo>
                  <a:pt x="935137" y="1934766"/>
                  <a:pt x="936376" y="1929805"/>
                  <a:pt x="933896" y="1924844"/>
                </a:cubicBezTo>
                <a:cubicBezTo>
                  <a:pt x="931416" y="1919883"/>
                  <a:pt x="930176" y="1912442"/>
                  <a:pt x="930176" y="1902520"/>
                </a:cubicBezTo>
                <a:cubicBezTo>
                  <a:pt x="930176" y="1897559"/>
                  <a:pt x="927695" y="1895079"/>
                  <a:pt x="922734" y="1895079"/>
                </a:cubicBezTo>
                <a:cubicBezTo>
                  <a:pt x="917773" y="1895079"/>
                  <a:pt x="912812" y="1897559"/>
                  <a:pt x="907851" y="1902520"/>
                </a:cubicBezTo>
                <a:cubicBezTo>
                  <a:pt x="907851" y="1902520"/>
                  <a:pt x="906611" y="1903760"/>
                  <a:pt x="904131" y="1906241"/>
                </a:cubicBezTo>
                <a:cubicBezTo>
                  <a:pt x="901650" y="1908721"/>
                  <a:pt x="892968" y="1909961"/>
                  <a:pt x="878086" y="1909961"/>
                </a:cubicBezTo>
                <a:cubicBezTo>
                  <a:pt x="873125" y="1909961"/>
                  <a:pt x="869404" y="1909961"/>
                  <a:pt x="866924" y="1909961"/>
                </a:cubicBezTo>
                <a:cubicBezTo>
                  <a:pt x="864443" y="1909961"/>
                  <a:pt x="864443" y="1912442"/>
                  <a:pt x="866924" y="1917403"/>
                </a:cubicBezTo>
                <a:cubicBezTo>
                  <a:pt x="869404" y="1922364"/>
                  <a:pt x="869404" y="1926085"/>
                  <a:pt x="866924" y="1928565"/>
                </a:cubicBezTo>
                <a:cubicBezTo>
                  <a:pt x="864443" y="1931045"/>
                  <a:pt x="860722" y="1932286"/>
                  <a:pt x="855762" y="1932286"/>
                </a:cubicBezTo>
                <a:lnTo>
                  <a:pt x="833437" y="1947168"/>
                </a:lnTo>
                <a:cubicBezTo>
                  <a:pt x="828476" y="1957090"/>
                  <a:pt x="821035" y="1963292"/>
                  <a:pt x="811113" y="1965772"/>
                </a:cubicBezTo>
                <a:cubicBezTo>
                  <a:pt x="801191" y="1968252"/>
                  <a:pt x="796230" y="1974454"/>
                  <a:pt x="796230" y="1984375"/>
                </a:cubicBezTo>
                <a:cubicBezTo>
                  <a:pt x="796230" y="2004219"/>
                  <a:pt x="788789" y="2014141"/>
                  <a:pt x="773906" y="2014141"/>
                </a:cubicBezTo>
                <a:cubicBezTo>
                  <a:pt x="768945" y="2014141"/>
                  <a:pt x="766465" y="2016621"/>
                  <a:pt x="766465" y="2021582"/>
                </a:cubicBezTo>
                <a:cubicBezTo>
                  <a:pt x="761504" y="2026544"/>
                  <a:pt x="757783" y="2030265"/>
                  <a:pt x="755302" y="2032745"/>
                </a:cubicBezTo>
                <a:cubicBezTo>
                  <a:pt x="752822" y="2035225"/>
                  <a:pt x="750342" y="2036465"/>
                  <a:pt x="747861" y="2036465"/>
                </a:cubicBezTo>
                <a:cubicBezTo>
                  <a:pt x="745381" y="2036465"/>
                  <a:pt x="744140" y="2036465"/>
                  <a:pt x="744140" y="2036465"/>
                </a:cubicBezTo>
                <a:cubicBezTo>
                  <a:pt x="744140" y="2036465"/>
                  <a:pt x="744140" y="2037706"/>
                  <a:pt x="744140" y="2040186"/>
                </a:cubicBezTo>
                <a:cubicBezTo>
                  <a:pt x="744140" y="2042667"/>
                  <a:pt x="742900" y="2045147"/>
                  <a:pt x="740420" y="2047627"/>
                </a:cubicBezTo>
                <a:cubicBezTo>
                  <a:pt x="737939" y="2050108"/>
                  <a:pt x="736699" y="2051348"/>
                  <a:pt x="736699" y="2051348"/>
                </a:cubicBezTo>
                <a:cubicBezTo>
                  <a:pt x="716855" y="2056309"/>
                  <a:pt x="716855" y="2063751"/>
                  <a:pt x="736699" y="2073672"/>
                </a:cubicBezTo>
                <a:cubicBezTo>
                  <a:pt x="751582" y="2083594"/>
                  <a:pt x="760264" y="2083594"/>
                  <a:pt x="762744" y="2073672"/>
                </a:cubicBezTo>
                <a:cubicBezTo>
                  <a:pt x="765224" y="2063751"/>
                  <a:pt x="768945" y="2056309"/>
                  <a:pt x="773906" y="2051348"/>
                </a:cubicBezTo>
                <a:lnTo>
                  <a:pt x="788789" y="2058790"/>
                </a:lnTo>
                <a:lnTo>
                  <a:pt x="788789" y="2066231"/>
                </a:lnTo>
                <a:lnTo>
                  <a:pt x="781347" y="2073672"/>
                </a:lnTo>
                <a:cubicBezTo>
                  <a:pt x="776386" y="2078634"/>
                  <a:pt x="772666" y="2081114"/>
                  <a:pt x="770185" y="2081114"/>
                </a:cubicBezTo>
                <a:cubicBezTo>
                  <a:pt x="767705" y="2081114"/>
                  <a:pt x="766465" y="2086075"/>
                  <a:pt x="766465" y="2095997"/>
                </a:cubicBezTo>
                <a:cubicBezTo>
                  <a:pt x="756543" y="2086075"/>
                  <a:pt x="741660" y="2083594"/>
                  <a:pt x="721816" y="2088555"/>
                </a:cubicBezTo>
                <a:cubicBezTo>
                  <a:pt x="716855" y="2088555"/>
                  <a:pt x="711894" y="2088555"/>
                  <a:pt x="706933" y="2088555"/>
                </a:cubicBezTo>
                <a:cubicBezTo>
                  <a:pt x="701972" y="2088555"/>
                  <a:pt x="697012" y="2086075"/>
                  <a:pt x="692051" y="2081114"/>
                </a:cubicBezTo>
                <a:lnTo>
                  <a:pt x="677168" y="2073672"/>
                </a:lnTo>
                <a:cubicBezTo>
                  <a:pt x="672207" y="2073672"/>
                  <a:pt x="669726" y="2073672"/>
                  <a:pt x="669726" y="2073672"/>
                </a:cubicBezTo>
                <a:cubicBezTo>
                  <a:pt x="669726" y="2073672"/>
                  <a:pt x="669726" y="2071192"/>
                  <a:pt x="669726" y="2066231"/>
                </a:cubicBezTo>
                <a:cubicBezTo>
                  <a:pt x="669726" y="2061270"/>
                  <a:pt x="670967" y="2058790"/>
                  <a:pt x="673447" y="2058790"/>
                </a:cubicBezTo>
                <a:cubicBezTo>
                  <a:pt x="675927" y="2058790"/>
                  <a:pt x="679648" y="2053829"/>
                  <a:pt x="684609" y="2043907"/>
                </a:cubicBezTo>
                <a:cubicBezTo>
                  <a:pt x="684609" y="2038946"/>
                  <a:pt x="685849" y="2033985"/>
                  <a:pt x="688330" y="2029024"/>
                </a:cubicBezTo>
                <a:cubicBezTo>
                  <a:pt x="690810" y="2024063"/>
                  <a:pt x="692051" y="2020342"/>
                  <a:pt x="692051" y="2017862"/>
                </a:cubicBezTo>
                <a:cubicBezTo>
                  <a:pt x="692051" y="2015381"/>
                  <a:pt x="692051" y="2014141"/>
                  <a:pt x="692051" y="2014141"/>
                </a:cubicBezTo>
                <a:cubicBezTo>
                  <a:pt x="692051" y="2014141"/>
                  <a:pt x="689570" y="2014141"/>
                  <a:pt x="684609" y="2014141"/>
                </a:cubicBezTo>
                <a:lnTo>
                  <a:pt x="669726" y="2021582"/>
                </a:lnTo>
                <a:cubicBezTo>
                  <a:pt x="669726" y="2026544"/>
                  <a:pt x="662285" y="2033985"/>
                  <a:pt x="647402" y="2043907"/>
                </a:cubicBezTo>
                <a:cubicBezTo>
                  <a:pt x="642441" y="2043907"/>
                  <a:pt x="638720" y="2046387"/>
                  <a:pt x="636240" y="2051348"/>
                </a:cubicBezTo>
                <a:cubicBezTo>
                  <a:pt x="633759" y="2056309"/>
                  <a:pt x="632519" y="2061270"/>
                  <a:pt x="632519" y="2066231"/>
                </a:cubicBezTo>
                <a:lnTo>
                  <a:pt x="625078" y="2081114"/>
                </a:lnTo>
                <a:cubicBezTo>
                  <a:pt x="620117" y="2081114"/>
                  <a:pt x="617637" y="2082354"/>
                  <a:pt x="617637" y="2084834"/>
                </a:cubicBezTo>
                <a:cubicBezTo>
                  <a:pt x="617637" y="2087315"/>
                  <a:pt x="617637" y="2088555"/>
                  <a:pt x="617637" y="2088555"/>
                </a:cubicBezTo>
                <a:cubicBezTo>
                  <a:pt x="622598" y="2093516"/>
                  <a:pt x="623838" y="2098477"/>
                  <a:pt x="621357" y="2103438"/>
                </a:cubicBezTo>
                <a:cubicBezTo>
                  <a:pt x="618877" y="2108399"/>
                  <a:pt x="620117" y="2110879"/>
                  <a:pt x="625078" y="2110879"/>
                </a:cubicBezTo>
                <a:cubicBezTo>
                  <a:pt x="630039" y="2110879"/>
                  <a:pt x="630039" y="2113360"/>
                  <a:pt x="625078" y="2118321"/>
                </a:cubicBezTo>
                <a:lnTo>
                  <a:pt x="610195" y="2133204"/>
                </a:lnTo>
                <a:cubicBezTo>
                  <a:pt x="610195" y="2138165"/>
                  <a:pt x="607715" y="2139405"/>
                  <a:pt x="602754" y="2136924"/>
                </a:cubicBezTo>
                <a:cubicBezTo>
                  <a:pt x="597793" y="2134444"/>
                  <a:pt x="595312" y="2130723"/>
                  <a:pt x="595312" y="2125762"/>
                </a:cubicBezTo>
                <a:cubicBezTo>
                  <a:pt x="595312" y="2120801"/>
                  <a:pt x="592832" y="2118321"/>
                  <a:pt x="587871" y="2118321"/>
                </a:cubicBezTo>
                <a:cubicBezTo>
                  <a:pt x="582910" y="2123282"/>
                  <a:pt x="580429" y="2125762"/>
                  <a:pt x="580429" y="2125762"/>
                </a:cubicBezTo>
                <a:cubicBezTo>
                  <a:pt x="575468" y="2125762"/>
                  <a:pt x="569267" y="2127003"/>
                  <a:pt x="561826" y="2129483"/>
                </a:cubicBezTo>
                <a:cubicBezTo>
                  <a:pt x="554384" y="2131964"/>
                  <a:pt x="550664" y="2138165"/>
                  <a:pt x="550664" y="2148086"/>
                </a:cubicBezTo>
                <a:cubicBezTo>
                  <a:pt x="550664" y="2153048"/>
                  <a:pt x="551904" y="2156768"/>
                  <a:pt x="554384" y="2159248"/>
                </a:cubicBezTo>
                <a:cubicBezTo>
                  <a:pt x="556865" y="2161729"/>
                  <a:pt x="558105" y="2165450"/>
                  <a:pt x="558105" y="2170411"/>
                </a:cubicBezTo>
                <a:lnTo>
                  <a:pt x="550664" y="2170411"/>
                </a:lnTo>
                <a:cubicBezTo>
                  <a:pt x="530820" y="2170411"/>
                  <a:pt x="520898" y="2172891"/>
                  <a:pt x="520898" y="2177852"/>
                </a:cubicBezTo>
                <a:cubicBezTo>
                  <a:pt x="520898" y="2187774"/>
                  <a:pt x="519658" y="2192735"/>
                  <a:pt x="517177" y="2192735"/>
                </a:cubicBezTo>
                <a:cubicBezTo>
                  <a:pt x="514697" y="2192735"/>
                  <a:pt x="513457" y="2192735"/>
                  <a:pt x="513457" y="2192735"/>
                </a:cubicBezTo>
                <a:lnTo>
                  <a:pt x="506015" y="2200176"/>
                </a:lnTo>
                <a:cubicBezTo>
                  <a:pt x="501054" y="2195215"/>
                  <a:pt x="496094" y="2197696"/>
                  <a:pt x="491132" y="2207618"/>
                </a:cubicBezTo>
                <a:lnTo>
                  <a:pt x="483691" y="2222500"/>
                </a:lnTo>
                <a:cubicBezTo>
                  <a:pt x="483691" y="2222500"/>
                  <a:pt x="486172" y="2222500"/>
                  <a:pt x="491132" y="2222500"/>
                </a:cubicBezTo>
                <a:cubicBezTo>
                  <a:pt x="496094" y="2222500"/>
                  <a:pt x="493613" y="2229942"/>
                  <a:pt x="483691" y="2244825"/>
                </a:cubicBezTo>
                <a:lnTo>
                  <a:pt x="468808" y="2274590"/>
                </a:lnTo>
                <a:cubicBezTo>
                  <a:pt x="468808" y="2284512"/>
                  <a:pt x="471289" y="2289473"/>
                  <a:pt x="476250" y="2289473"/>
                </a:cubicBezTo>
                <a:cubicBezTo>
                  <a:pt x="481211" y="2289473"/>
                  <a:pt x="483691" y="2290714"/>
                  <a:pt x="483691" y="2293194"/>
                </a:cubicBezTo>
                <a:cubicBezTo>
                  <a:pt x="483691" y="2295674"/>
                  <a:pt x="483691" y="2296915"/>
                  <a:pt x="483691" y="2296915"/>
                </a:cubicBezTo>
                <a:cubicBezTo>
                  <a:pt x="483691" y="2301876"/>
                  <a:pt x="481211" y="2304356"/>
                  <a:pt x="476250" y="2304356"/>
                </a:cubicBezTo>
                <a:cubicBezTo>
                  <a:pt x="476250" y="2304356"/>
                  <a:pt x="473769" y="2304356"/>
                  <a:pt x="468808" y="2304356"/>
                </a:cubicBezTo>
                <a:cubicBezTo>
                  <a:pt x="468808" y="2309317"/>
                  <a:pt x="471289" y="2311797"/>
                  <a:pt x="476250" y="2311797"/>
                </a:cubicBezTo>
                <a:cubicBezTo>
                  <a:pt x="471289" y="2316759"/>
                  <a:pt x="468808" y="2320479"/>
                  <a:pt x="468808" y="2322959"/>
                </a:cubicBezTo>
                <a:cubicBezTo>
                  <a:pt x="468808" y="2325440"/>
                  <a:pt x="468808" y="2329161"/>
                  <a:pt x="468808" y="2334122"/>
                </a:cubicBezTo>
                <a:cubicBezTo>
                  <a:pt x="468808" y="2339082"/>
                  <a:pt x="461367" y="2341563"/>
                  <a:pt x="446484" y="2341563"/>
                </a:cubicBezTo>
                <a:lnTo>
                  <a:pt x="431601" y="2356446"/>
                </a:lnTo>
                <a:lnTo>
                  <a:pt x="439043" y="2371329"/>
                </a:lnTo>
                <a:cubicBezTo>
                  <a:pt x="444004" y="2376289"/>
                  <a:pt x="446484" y="2381251"/>
                  <a:pt x="446484" y="2386211"/>
                </a:cubicBezTo>
                <a:lnTo>
                  <a:pt x="453925" y="2393653"/>
                </a:lnTo>
                <a:cubicBezTo>
                  <a:pt x="458886" y="2393653"/>
                  <a:pt x="462607" y="2393653"/>
                  <a:pt x="465088" y="2393653"/>
                </a:cubicBezTo>
                <a:cubicBezTo>
                  <a:pt x="467568" y="2393653"/>
                  <a:pt x="468808" y="2388692"/>
                  <a:pt x="468808" y="2378770"/>
                </a:cubicBezTo>
                <a:cubicBezTo>
                  <a:pt x="468808" y="2373809"/>
                  <a:pt x="470049" y="2368848"/>
                  <a:pt x="472529" y="2363887"/>
                </a:cubicBezTo>
                <a:cubicBezTo>
                  <a:pt x="475010" y="2358926"/>
                  <a:pt x="478730" y="2358926"/>
                  <a:pt x="483691" y="2363887"/>
                </a:cubicBezTo>
                <a:cubicBezTo>
                  <a:pt x="488652" y="2363887"/>
                  <a:pt x="489892" y="2366368"/>
                  <a:pt x="487412" y="2371329"/>
                </a:cubicBezTo>
                <a:cubicBezTo>
                  <a:pt x="484931" y="2376289"/>
                  <a:pt x="481211" y="2381251"/>
                  <a:pt x="476250" y="2386211"/>
                </a:cubicBezTo>
                <a:cubicBezTo>
                  <a:pt x="476250" y="2386211"/>
                  <a:pt x="476250" y="2387451"/>
                  <a:pt x="476250" y="2389932"/>
                </a:cubicBezTo>
                <a:cubicBezTo>
                  <a:pt x="476250" y="2392413"/>
                  <a:pt x="478730" y="2393653"/>
                  <a:pt x="483691" y="2393653"/>
                </a:cubicBezTo>
                <a:cubicBezTo>
                  <a:pt x="483691" y="2403575"/>
                  <a:pt x="483691" y="2411016"/>
                  <a:pt x="483691" y="2415977"/>
                </a:cubicBezTo>
                <a:cubicBezTo>
                  <a:pt x="478730" y="2415977"/>
                  <a:pt x="476250" y="2415977"/>
                  <a:pt x="476250" y="2415977"/>
                </a:cubicBezTo>
                <a:lnTo>
                  <a:pt x="491132" y="2438301"/>
                </a:lnTo>
                <a:lnTo>
                  <a:pt x="483691" y="2460625"/>
                </a:lnTo>
                <a:cubicBezTo>
                  <a:pt x="483691" y="2465586"/>
                  <a:pt x="483691" y="2468067"/>
                  <a:pt x="483691" y="2468067"/>
                </a:cubicBezTo>
                <a:cubicBezTo>
                  <a:pt x="488652" y="2468067"/>
                  <a:pt x="489892" y="2471788"/>
                  <a:pt x="487412" y="2479229"/>
                </a:cubicBezTo>
                <a:cubicBezTo>
                  <a:pt x="484931" y="2486670"/>
                  <a:pt x="481211" y="2492872"/>
                  <a:pt x="476250" y="2497832"/>
                </a:cubicBezTo>
                <a:cubicBezTo>
                  <a:pt x="471289" y="2497832"/>
                  <a:pt x="468808" y="2499073"/>
                  <a:pt x="468808" y="2501553"/>
                </a:cubicBezTo>
                <a:cubicBezTo>
                  <a:pt x="468808" y="2504034"/>
                  <a:pt x="470049" y="2505274"/>
                  <a:pt x="472529" y="2505274"/>
                </a:cubicBezTo>
                <a:cubicBezTo>
                  <a:pt x="475010" y="2505274"/>
                  <a:pt x="478730" y="2505274"/>
                  <a:pt x="483691" y="2505274"/>
                </a:cubicBezTo>
                <a:cubicBezTo>
                  <a:pt x="478730" y="2505274"/>
                  <a:pt x="476250" y="2507755"/>
                  <a:pt x="476250" y="2512715"/>
                </a:cubicBezTo>
                <a:cubicBezTo>
                  <a:pt x="481211" y="2517676"/>
                  <a:pt x="481211" y="2520157"/>
                  <a:pt x="476250" y="2520157"/>
                </a:cubicBezTo>
                <a:cubicBezTo>
                  <a:pt x="471289" y="2520157"/>
                  <a:pt x="470049" y="2523877"/>
                  <a:pt x="472529" y="2531319"/>
                </a:cubicBezTo>
                <a:cubicBezTo>
                  <a:pt x="475010" y="2538760"/>
                  <a:pt x="478730" y="2544962"/>
                  <a:pt x="483691" y="2549922"/>
                </a:cubicBezTo>
                <a:cubicBezTo>
                  <a:pt x="493613" y="2564805"/>
                  <a:pt x="491132" y="2577207"/>
                  <a:pt x="476250" y="2587129"/>
                </a:cubicBezTo>
                <a:cubicBezTo>
                  <a:pt x="471289" y="2592090"/>
                  <a:pt x="471289" y="2597051"/>
                  <a:pt x="476250" y="2602012"/>
                </a:cubicBezTo>
                <a:cubicBezTo>
                  <a:pt x="481211" y="2606973"/>
                  <a:pt x="476250" y="2611934"/>
                  <a:pt x="461367" y="2616895"/>
                </a:cubicBezTo>
                <a:lnTo>
                  <a:pt x="453925" y="2602012"/>
                </a:lnTo>
                <a:cubicBezTo>
                  <a:pt x="453925" y="2602012"/>
                  <a:pt x="453925" y="2603252"/>
                  <a:pt x="453925" y="2605733"/>
                </a:cubicBezTo>
                <a:cubicBezTo>
                  <a:pt x="453925" y="2608214"/>
                  <a:pt x="451445" y="2609454"/>
                  <a:pt x="446484" y="2609454"/>
                </a:cubicBezTo>
                <a:cubicBezTo>
                  <a:pt x="441523" y="2609454"/>
                  <a:pt x="441523" y="2606973"/>
                  <a:pt x="446484" y="2602012"/>
                </a:cubicBezTo>
                <a:cubicBezTo>
                  <a:pt x="446484" y="2602012"/>
                  <a:pt x="445244" y="2600772"/>
                  <a:pt x="442763" y="2598291"/>
                </a:cubicBezTo>
                <a:cubicBezTo>
                  <a:pt x="440283" y="2595811"/>
                  <a:pt x="436562" y="2594571"/>
                  <a:pt x="431601" y="2594571"/>
                </a:cubicBezTo>
                <a:cubicBezTo>
                  <a:pt x="426640" y="2589610"/>
                  <a:pt x="424160" y="2582169"/>
                  <a:pt x="424160" y="2572247"/>
                </a:cubicBezTo>
                <a:cubicBezTo>
                  <a:pt x="424160" y="2572247"/>
                  <a:pt x="424160" y="2571006"/>
                  <a:pt x="424160" y="2568526"/>
                </a:cubicBezTo>
                <a:cubicBezTo>
                  <a:pt x="424160" y="2566045"/>
                  <a:pt x="422920" y="2563565"/>
                  <a:pt x="420439" y="2561084"/>
                </a:cubicBezTo>
                <a:cubicBezTo>
                  <a:pt x="417959" y="2558604"/>
                  <a:pt x="416718" y="2552403"/>
                  <a:pt x="416718" y="2542481"/>
                </a:cubicBezTo>
                <a:cubicBezTo>
                  <a:pt x="416718" y="2532559"/>
                  <a:pt x="412998" y="2525117"/>
                  <a:pt x="405556" y="2520157"/>
                </a:cubicBezTo>
                <a:cubicBezTo>
                  <a:pt x="398115" y="2515196"/>
                  <a:pt x="393154" y="2515196"/>
                  <a:pt x="390674" y="2520157"/>
                </a:cubicBezTo>
                <a:cubicBezTo>
                  <a:pt x="388193" y="2525117"/>
                  <a:pt x="389433" y="2532559"/>
                  <a:pt x="394394" y="2542481"/>
                </a:cubicBezTo>
                <a:lnTo>
                  <a:pt x="394394" y="2564805"/>
                </a:lnTo>
                <a:cubicBezTo>
                  <a:pt x="389433" y="2569766"/>
                  <a:pt x="386953" y="2572247"/>
                  <a:pt x="386953" y="2572247"/>
                </a:cubicBezTo>
                <a:cubicBezTo>
                  <a:pt x="386953" y="2572247"/>
                  <a:pt x="386953" y="2567286"/>
                  <a:pt x="386953" y="2557364"/>
                </a:cubicBezTo>
                <a:cubicBezTo>
                  <a:pt x="386953" y="2552403"/>
                  <a:pt x="383232" y="2549922"/>
                  <a:pt x="375791" y="2549922"/>
                </a:cubicBezTo>
                <a:cubicBezTo>
                  <a:pt x="368349" y="2549922"/>
                  <a:pt x="365869" y="2552403"/>
                  <a:pt x="368349" y="2557364"/>
                </a:cubicBezTo>
                <a:cubicBezTo>
                  <a:pt x="370830" y="2562324"/>
                  <a:pt x="370830" y="2564805"/>
                  <a:pt x="368349" y="2564805"/>
                </a:cubicBezTo>
                <a:cubicBezTo>
                  <a:pt x="365869" y="2564805"/>
                  <a:pt x="364628" y="2568526"/>
                  <a:pt x="364628" y="2575967"/>
                </a:cubicBezTo>
                <a:cubicBezTo>
                  <a:pt x="364628" y="2583409"/>
                  <a:pt x="363388" y="2588369"/>
                  <a:pt x="360908" y="2590850"/>
                </a:cubicBezTo>
                <a:cubicBezTo>
                  <a:pt x="358427" y="2593331"/>
                  <a:pt x="359668" y="2597051"/>
                  <a:pt x="364628" y="2602012"/>
                </a:cubicBezTo>
                <a:lnTo>
                  <a:pt x="372070" y="2609454"/>
                </a:lnTo>
                <a:lnTo>
                  <a:pt x="372070" y="2616895"/>
                </a:lnTo>
                <a:cubicBezTo>
                  <a:pt x="377031" y="2626817"/>
                  <a:pt x="377031" y="2634258"/>
                  <a:pt x="372070" y="2639219"/>
                </a:cubicBezTo>
                <a:cubicBezTo>
                  <a:pt x="372070" y="2644180"/>
                  <a:pt x="372070" y="2649141"/>
                  <a:pt x="372070" y="2654102"/>
                </a:cubicBezTo>
                <a:cubicBezTo>
                  <a:pt x="377031" y="2659063"/>
                  <a:pt x="377031" y="2661543"/>
                  <a:pt x="372070" y="2661543"/>
                </a:cubicBezTo>
                <a:lnTo>
                  <a:pt x="372070" y="2691309"/>
                </a:lnTo>
                <a:cubicBezTo>
                  <a:pt x="377031" y="2696270"/>
                  <a:pt x="375791" y="2699990"/>
                  <a:pt x="368349" y="2702471"/>
                </a:cubicBezTo>
                <a:cubicBezTo>
                  <a:pt x="360908" y="2704952"/>
                  <a:pt x="357187" y="2703711"/>
                  <a:pt x="357187" y="2698750"/>
                </a:cubicBezTo>
                <a:lnTo>
                  <a:pt x="342304" y="2683868"/>
                </a:lnTo>
                <a:lnTo>
                  <a:pt x="342304" y="2676426"/>
                </a:lnTo>
                <a:cubicBezTo>
                  <a:pt x="347265" y="2676426"/>
                  <a:pt x="349746" y="2675186"/>
                  <a:pt x="349746" y="2672706"/>
                </a:cubicBezTo>
                <a:cubicBezTo>
                  <a:pt x="349746" y="2670225"/>
                  <a:pt x="349746" y="2666504"/>
                  <a:pt x="349746" y="2661543"/>
                </a:cubicBezTo>
                <a:lnTo>
                  <a:pt x="342304" y="2639219"/>
                </a:lnTo>
                <a:cubicBezTo>
                  <a:pt x="337343" y="2639219"/>
                  <a:pt x="336103" y="2635498"/>
                  <a:pt x="338584" y="2628057"/>
                </a:cubicBezTo>
                <a:cubicBezTo>
                  <a:pt x="341064" y="2620616"/>
                  <a:pt x="339824" y="2616895"/>
                  <a:pt x="334863" y="2616895"/>
                </a:cubicBezTo>
                <a:lnTo>
                  <a:pt x="330079" y="2618490"/>
                </a:lnTo>
                <a:lnTo>
                  <a:pt x="334863" y="2594571"/>
                </a:lnTo>
                <a:lnTo>
                  <a:pt x="334863" y="2572247"/>
                </a:lnTo>
                <a:cubicBezTo>
                  <a:pt x="334863" y="2572247"/>
                  <a:pt x="334863" y="2569766"/>
                  <a:pt x="334863" y="2564805"/>
                </a:cubicBezTo>
                <a:cubicBezTo>
                  <a:pt x="334863" y="2559844"/>
                  <a:pt x="334863" y="2556124"/>
                  <a:pt x="334863" y="2553643"/>
                </a:cubicBezTo>
                <a:cubicBezTo>
                  <a:pt x="334863" y="2551162"/>
                  <a:pt x="332383" y="2549922"/>
                  <a:pt x="327421" y="2549922"/>
                </a:cubicBezTo>
                <a:cubicBezTo>
                  <a:pt x="322461" y="2544962"/>
                  <a:pt x="322461" y="2537520"/>
                  <a:pt x="327421" y="2527598"/>
                </a:cubicBezTo>
                <a:cubicBezTo>
                  <a:pt x="327421" y="2527598"/>
                  <a:pt x="329902" y="2530079"/>
                  <a:pt x="334863" y="2535040"/>
                </a:cubicBezTo>
                <a:cubicBezTo>
                  <a:pt x="339824" y="2540000"/>
                  <a:pt x="344785" y="2540000"/>
                  <a:pt x="349746" y="2535040"/>
                </a:cubicBezTo>
                <a:cubicBezTo>
                  <a:pt x="354707" y="2530079"/>
                  <a:pt x="359668" y="2530079"/>
                  <a:pt x="364628" y="2535040"/>
                </a:cubicBezTo>
                <a:cubicBezTo>
                  <a:pt x="369590" y="2535040"/>
                  <a:pt x="373310" y="2535040"/>
                  <a:pt x="375791" y="2535040"/>
                </a:cubicBezTo>
                <a:cubicBezTo>
                  <a:pt x="378271" y="2535040"/>
                  <a:pt x="379511" y="2532559"/>
                  <a:pt x="379511" y="2527598"/>
                </a:cubicBezTo>
                <a:cubicBezTo>
                  <a:pt x="379511" y="2522637"/>
                  <a:pt x="375791" y="2521397"/>
                  <a:pt x="368349" y="2523877"/>
                </a:cubicBezTo>
                <a:cubicBezTo>
                  <a:pt x="360908" y="2526358"/>
                  <a:pt x="357187" y="2525117"/>
                  <a:pt x="357187" y="2520157"/>
                </a:cubicBezTo>
                <a:lnTo>
                  <a:pt x="342304" y="2520157"/>
                </a:lnTo>
                <a:cubicBezTo>
                  <a:pt x="337343" y="2520157"/>
                  <a:pt x="333623" y="2518917"/>
                  <a:pt x="331142" y="2516436"/>
                </a:cubicBezTo>
                <a:cubicBezTo>
                  <a:pt x="328662" y="2513955"/>
                  <a:pt x="332383" y="2505274"/>
                  <a:pt x="342304" y="2490391"/>
                </a:cubicBezTo>
                <a:cubicBezTo>
                  <a:pt x="352226" y="2475508"/>
                  <a:pt x="355947" y="2466827"/>
                  <a:pt x="353467" y="2464346"/>
                </a:cubicBezTo>
                <a:cubicBezTo>
                  <a:pt x="350986" y="2461865"/>
                  <a:pt x="352226" y="2458145"/>
                  <a:pt x="357187" y="2453184"/>
                </a:cubicBezTo>
                <a:lnTo>
                  <a:pt x="379511" y="2453184"/>
                </a:lnTo>
                <a:cubicBezTo>
                  <a:pt x="379511" y="2458145"/>
                  <a:pt x="381992" y="2463106"/>
                  <a:pt x="386953" y="2468067"/>
                </a:cubicBezTo>
                <a:lnTo>
                  <a:pt x="372070" y="2475508"/>
                </a:lnTo>
                <a:lnTo>
                  <a:pt x="364628" y="2482950"/>
                </a:lnTo>
                <a:cubicBezTo>
                  <a:pt x="364628" y="2487910"/>
                  <a:pt x="367109" y="2490391"/>
                  <a:pt x="372070" y="2490391"/>
                </a:cubicBezTo>
                <a:lnTo>
                  <a:pt x="379511" y="2497832"/>
                </a:lnTo>
                <a:cubicBezTo>
                  <a:pt x="379511" y="2497832"/>
                  <a:pt x="380752" y="2499073"/>
                  <a:pt x="383232" y="2501553"/>
                </a:cubicBezTo>
                <a:cubicBezTo>
                  <a:pt x="385712" y="2504034"/>
                  <a:pt x="386953" y="2505274"/>
                  <a:pt x="386953" y="2505274"/>
                </a:cubicBezTo>
                <a:cubicBezTo>
                  <a:pt x="406797" y="2505274"/>
                  <a:pt x="411758" y="2497832"/>
                  <a:pt x="401836" y="2482950"/>
                </a:cubicBezTo>
                <a:cubicBezTo>
                  <a:pt x="401836" y="2482950"/>
                  <a:pt x="401836" y="2480469"/>
                  <a:pt x="401836" y="2475508"/>
                </a:cubicBezTo>
                <a:cubicBezTo>
                  <a:pt x="406797" y="2475508"/>
                  <a:pt x="409277" y="2475508"/>
                  <a:pt x="409277" y="2475508"/>
                </a:cubicBezTo>
                <a:cubicBezTo>
                  <a:pt x="409277" y="2475508"/>
                  <a:pt x="409277" y="2477989"/>
                  <a:pt x="409277" y="2482950"/>
                </a:cubicBezTo>
                <a:lnTo>
                  <a:pt x="416718" y="2490391"/>
                </a:lnTo>
                <a:cubicBezTo>
                  <a:pt x="416718" y="2480469"/>
                  <a:pt x="416718" y="2473028"/>
                  <a:pt x="416718" y="2468067"/>
                </a:cubicBezTo>
                <a:cubicBezTo>
                  <a:pt x="411758" y="2463106"/>
                  <a:pt x="409277" y="2458145"/>
                  <a:pt x="409277" y="2453184"/>
                </a:cubicBezTo>
                <a:cubicBezTo>
                  <a:pt x="409277" y="2448223"/>
                  <a:pt x="406797" y="2444503"/>
                  <a:pt x="401836" y="2442022"/>
                </a:cubicBezTo>
                <a:cubicBezTo>
                  <a:pt x="396875" y="2439541"/>
                  <a:pt x="394394" y="2433340"/>
                  <a:pt x="394394" y="2423418"/>
                </a:cubicBezTo>
                <a:cubicBezTo>
                  <a:pt x="394394" y="2418458"/>
                  <a:pt x="391914" y="2413496"/>
                  <a:pt x="386953" y="2408536"/>
                </a:cubicBezTo>
                <a:cubicBezTo>
                  <a:pt x="377031" y="2433340"/>
                  <a:pt x="370830" y="2444503"/>
                  <a:pt x="368349" y="2442022"/>
                </a:cubicBezTo>
                <a:cubicBezTo>
                  <a:pt x="365869" y="2439541"/>
                  <a:pt x="365869" y="2435821"/>
                  <a:pt x="368349" y="2430860"/>
                </a:cubicBezTo>
                <a:cubicBezTo>
                  <a:pt x="370830" y="2425899"/>
                  <a:pt x="372070" y="2420938"/>
                  <a:pt x="372070" y="2415977"/>
                </a:cubicBezTo>
                <a:lnTo>
                  <a:pt x="394394" y="2378770"/>
                </a:lnTo>
                <a:lnTo>
                  <a:pt x="394394" y="2363887"/>
                </a:lnTo>
                <a:cubicBezTo>
                  <a:pt x="394394" y="2353965"/>
                  <a:pt x="396875" y="2346524"/>
                  <a:pt x="401836" y="2341563"/>
                </a:cubicBezTo>
                <a:cubicBezTo>
                  <a:pt x="406797" y="2336602"/>
                  <a:pt x="406797" y="2334122"/>
                  <a:pt x="401836" y="2334122"/>
                </a:cubicBezTo>
                <a:cubicBezTo>
                  <a:pt x="396875" y="2329161"/>
                  <a:pt x="393154" y="2322959"/>
                  <a:pt x="390674" y="2315518"/>
                </a:cubicBezTo>
                <a:cubicBezTo>
                  <a:pt x="388193" y="2308077"/>
                  <a:pt x="389433" y="2304356"/>
                  <a:pt x="394394" y="2304356"/>
                </a:cubicBezTo>
                <a:lnTo>
                  <a:pt x="394394" y="2296915"/>
                </a:lnTo>
                <a:cubicBezTo>
                  <a:pt x="394394" y="2296915"/>
                  <a:pt x="391914" y="2294434"/>
                  <a:pt x="386953" y="2289473"/>
                </a:cubicBezTo>
                <a:cubicBezTo>
                  <a:pt x="381992" y="2284512"/>
                  <a:pt x="374550" y="2286993"/>
                  <a:pt x="364628" y="2296915"/>
                </a:cubicBezTo>
                <a:lnTo>
                  <a:pt x="357187" y="2304356"/>
                </a:lnTo>
                <a:cubicBezTo>
                  <a:pt x="352226" y="2304356"/>
                  <a:pt x="349746" y="2309317"/>
                  <a:pt x="349746" y="2319239"/>
                </a:cubicBezTo>
                <a:lnTo>
                  <a:pt x="342304" y="2334122"/>
                </a:lnTo>
                <a:cubicBezTo>
                  <a:pt x="337343" y="2339082"/>
                  <a:pt x="336103" y="2345284"/>
                  <a:pt x="338584" y="2352725"/>
                </a:cubicBezTo>
                <a:cubicBezTo>
                  <a:pt x="341064" y="2360166"/>
                  <a:pt x="341064" y="2365127"/>
                  <a:pt x="338584" y="2367608"/>
                </a:cubicBezTo>
                <a:cubicBezTo>
                  <a:pt x="336103" y="2370089"/>
                  <a:pt x="336103" y="2373809"/>
                  <a:pt x="338584" y="2378770"/>
                </a:cubicBezTo>
                <a:cubicBezTo>
                  <a:pt x="341064" y="2383731"/>
                  <a:pt x="337343" y="2389932"/>
                  <a:pt x="327421" y="2397373"/>
                </a:cubicBezTo>
                <a:cubicBezTo>
                  <a:pt x="317500" y="2404815"/>
                  <a:pt x="312539" y="2418458"/>
                  <a:pt x="312539" y="2438301"/>
                </a:cubicBezTo>
                <a:cubicBezTo>
                  <a:pt x="312539" y="2453184"/>
                  <a:pt x="312539" y="2461865"/>
                  <a:pt x="312539" y="2464346"/>
                </a:cubicBezTo>
                <a:cubicBezTo>
                  <a:pt x="312539" y="2466827"/>
                  <a:pt x="310058" y="2468067"/>
                  <a:pt x="305097" y="2468067"/>
                </a:cubicBezTo>
                <a:cubicBezTo>
                  <a:pt x="300136" y="2468067"/>
                  <a:pt x="296416" y="2469307"/>
                  <a:pt x="293935" y="2471788"/>
                </a:cubicBezTo>
                <a:cubicBezTo>
                  <a:pt x="291455" y="2474268"/>
                  <a:pt x="290214" y="2477989"/>
                  <a:pt x="290214" y="2482950"/>
                </a:cubicBezTo>
                <a:cubicBezTo>
                  <a:pt x="285254" y="2507755"/>
                  <a:pt x="277812" y="2520157"/>
                  <a:pt x="267890" y="2520157"/>
                </a:cubicBezTo>
                <a:cubicBezTo>
                  <a:pt x="253007" y="2520157"/>
                  <a:pt x="253007" y="2525117"/>
                  <a:pt x="267890" y="2535040"/>
                </a:cubicBezTo>
                <a:cubicBezTo>
                  <a:pt x="272851" y="2535040"/>
                  <a:pt x="274092" y="2538760"/>
                  <a:pt x="271611" y="2546202"/>
                </a:cubicBezTo>
                <a:cubicBezTo>
                  <a:pt x="269131" y="2553643"/>
                  <a:pt x="265410" y="2554883"/>
                  <a:pt x="260449" y="2549922"/>
                </a:cubicBezTo>
                <a:cubicBezTo>
                  <a:pt x="250527" y="2540000"/>
                  <a:pt x="245566" y="2542481"/>
                  <a:pt x="245566" y="2557364"/>
                </a:cubicBezTo>
                <a:cubicBezTo>
                  <a:pt x="245566" y="2562324"/>
                  <a:pt x="248047" y="2564805"/>
                  <a:pt x="253007" y="2564805"/>
                </a:cubicBezTo>
                <a:cubicBezTo>
                  <a:pt x="253007" y="2564805"/>
                  <a:pt x="254248" y="2566045"/>
                  <a:pt x="256728" y="2568526"/>
                </a:cubicBezTo>
                <a:cubicBezTo>
                  <a:pt x="259209" y="2571006"/>
                  <a:pt x="260449" y="2572247"/>
                  <a:pt x="260449" y="2572247"/>
                </a:cubicBezTo>
                <a:cubicBezTo>
                  <a:pt x="260449" y="2577207"/>
                  <a:pt x="257968" y="2579688"/>
                  <a:pt x="253007" y="2579688"/>
                </a:cubicBezTo>
                <a:cubicBezTo>
                  <a:pt x="253007" y="2579688"/>
                  <a:pt x="250527" y="2580928"/>
                  <a:pt x="245566" y="2583409"/>
                </a:cubicBezTo>
                <a:cubicBezTo>
                  <a:pt x="240605" y="2585889"/>
                  <a:pt x="240605" y="2589610"/>
                  <a:pt x="245566" y="2594571"/>
                </a:cubicBezTo>
                <a:lnTo>
                  <a:pt x="238125" y="2602012"/>
                </a:lnTo>
                <a:cubicBezTo>
                  <a:pt x="238125" y="2602012"/>
                  <a:pt x="236885" y="2600772"/>
                  <a:pt x="234404" y="2598291"/>
                </a:cubicBezTo>
                <a:cubicBezTo>
                  <a:pt x="231923" y="2595811"/>
                  <a:pt x="230683" y="2594571"/>
                  <a:pt x="230683" y="2594571"/>
                </a:cubicBezTo>
                <a:cubicBezTo>
                  <a:pt x="225722" y="2569766"/>
                  <a:pt x="228203" y="2552403"/>
                  <a:pt x="238125" y="2542481"/>
                </a:cubicBezTo>
                <a:cubicBezTo>
                  <a:pt x="243086" y="2542481"/>
                  <a:pt x="246806" y="2540000"/>
                  <a:pt x="249287" y="2535040"/>
                </a:cubicBezTo>
                <a:cubicBezTo>
                  <a:pt x="251767" y="2530079"/>
                  <a:pt x="251767" y="2526358"/>
                  <a:pt x="249287" y="2523877"/>
                </a:cubicBezTo>
                <a:cubicBezTo>
                  <a:pt x="246806" y="2521397"/>
                  <a:pt x="248047" y="2515196"/>
                  <a:pt x="253007" y="2505274"/>
                </a:cubicBezTo>
                <a:lnTo>
                  <a:pt x="260449" y="2490391"/>
                </a:lnTo>
                <a:cubicBezTo>
                  <a:pt x="260449" y="2485430"/>
                  <a:pt x="262929" y="2482950"/>
                  <a:pt x="267890" y="2482950"/>
                </a:cubicBezTo>
                <a:lnTo>
                  <a:pt x="267890" y="2475508"/>
                </a:lnTo>
                <a:cubicBezTo>
                  <a:pt x="262929" y="2470548"/>
                  <a:pt x="262929" y="2468067"/>
                  <a:pt x="267890" y="2468067"/>
                </a:cubicBezTo>
                <a:cubicBezTo>
                  <a:pt x="272851" y="2468067"/>
                  <a:pt x="277812" y="2468067"/>
                  <a:pt x="282773" y="2468067"/>
                </a:cubicBezTo>
                <a:cubicBezTo>
                  <a:pt x="287734" y="2468067"/>
                  <a:pt x="290214" y="2465586"/>
                  <a:pt x="290214" y="2460625"/>
                </a:cubicBezTo>
                <a:cubicBezTo>
                  <a:pt x="290214" y="2455665"/>
                  <a:pt x="290214" y="2453184"/>
                  <a:pt x="290214" y="2453184"/>
                </a:cubicBezTo>
                <a:cubicBezTo>
                  <a:pt x="285254" y="2453184"/>
                  <a:pt x="282773" y="2453184"/>
                  <a:pt x="282773" y="2453184"/>
                </a:cubicBezTo>
                <a:cubicBezTo>
                  <a:pt x="282773" y="2453184"/>
                  <a:pt x="282773" y="2450703"/>
                  <a:pt x="282773" y="2445743"/>
                </a:cubicBezTo>
                <a:cubicBezTo>
                  <a:pt x="287734" y="2445743"/>
                  <a:pt x="292695" y="2445743"/>
                  <a:pt x="297656" y="2445743"/>
                </a:cubicBezTo>
                <a:cubicBezTo>
                  <a:pt x="302617" y="2445743"/>
                  <a:pt x="305097" y="2443262"/>
                  <a:pt x="305097" y="2438301"/>
                </a:cubicBezTo>
                <a:cubicBezTo>
                  <a:pt x="305097" y="2438301"/>
                  <a:pt x="305097" y="2437061"/>
                  <a:pt x="305097" y="2434581"/>
                </a:cubicBezTo>
                <a:cubicBezTo>
                  <a:pt x="305097" y="2432100"/>
                  <a:pt x="302617" y="2430860"/>
                  <a:pt x="297656" y="2430860"/>
                </a:cubicBezTo>
                <a:cubicBezTo>
                  <a:pt x="292695" y="2430860"/>
                  <a:pt x="290214" y="2430860"/>
                  <a:pt x="290214" y="2430860"/>
                </a:cubicBezTo>
                <a:cubicBezTo>
                  <a:pt x="290214" y="2430860"/>
                  <a:pt x="290214" y="2428379"/>
                  <a:pt x="290214" y="2423418"/>
                </a:cubicBezTo>
                <a:cubicBezTo>
                  <a:pt x="310058" y="2388692"/>
                  <a:pt x="319980" y="2363887"/>
                  <a:pt x="319980" y="2349004"/>
                </a:cubicBezTo>
                <a:cubicBezTo>
                  <a:pt x="319980" y="2339082"/>
                  <a:pt x="322461" y="2331641"/>
                  <a:pt x="327421" y="2326680"/>
                </a:cubicBezTo>
                <a:cubicBezTo>
                  <a:pt x="327421" y="2326680"/>
                  <a:pt x="327421" y="2325440"/>
                  <a:pt x="327421" y="2322959"/>
                </a:cubicBezTo>
                <a:cubicBezTo>
                  <a:pt x="327421" y="2320479"/>
                  <a:pt x="324941" y="2316759"/>
                  <a:pt x="319980" y="2311797"/>
                </a:cubicBezTo>
                <a:cubicBezTo>
                  <a:pt x="310058" y="2306837"/>
                  <a:pt x="305097" y="2301876"/>
                  <a:pt x="305097" y="2296915"/>
                </a:cubicBezTo>
                <a:lnTo>
                  <a:pt x="312539" y="2304356"/>
                </a:lnTo>
                <a:cubicBezTo>
                  <a:pt x="322461" y="2309317"/>
                  <a:pt x="329902" y="2310557"/>
                  <a:pt x="334863" y="2308077"/>
                </a:cubicBezTo>
                <a:cubicBezTo>
                  <a:pt x="339824" y="2305597"/>
                  <a:pt x="342304" y="2299395"/>
                  <a:pt x="342304" y="2289473"/>
                </a:cubicBezTo>
                <a:cubicBezTo>
                  <a:pt x="342304" y="2284512"/>
                  <a:pt x="344785" y="2280792"/>
                  <a:pt x="349746" y="2278311"/>
                </a:cubicBezTo>
                <a:cubicBezTo>
                  <a:pt x="354707" y="2275831"/>
                  <a:pt x="357187" y="2272110"/>
                  <a:pt x="357187" y="2267149"/>
                </a:cubicBezTo>
                <a:cubicBezTo>
                  <a:pt x="362148" y="2267149"/>
                  <a:pt x="364628" y="2268390"/>
                  <a:pt x="364628" y="2270870"/>
                </a:cubicBezTo>
                <a:lnTo>
                  <a:pt x="364628" y="2267149"/>
                </a:lnTo>
                <a:cubicBezTo>
                  <a:pt x="364628" y="2262188"/>
                  <a:pt x="364628" y="2259707"/>
                  <a:pt x="364628" y="2259707"/>
                </a:cubicBezTo>
                <a:cubicBezTo>
                  <a:pt x="359668" y="2259707"/>
                  <a:pt x="357187" y="2262188"/>
                  <a:pt x="357187" y="2267149"/>
                </a:cubicBezTo>
                <a:cubicBezTo>
                  <a:pt x="357187" y="2262188"/>
                  <a:pt x="357187" y="2259707"/>
                  <a:pt x="357187" y="2259707"/>
                </a:cubicBezTo>
                <a:lnTo>
                  <a:pt x="364628" y="2244825"/>
                </a:lnTo>
                <a:cubicBezTo>
                  <a:pt x="364628" y="2239864"/>
                  <a:pt x="367109" y="2236143"/>
                  <a:pt x="372070" y="2233663"/>
                </a:cubicBezTo>
                <a:cubicBezTo>
                  <a:pt x="377031" y="2231182"/>
                  <a:pt x="381992" y="2224981"/>
                  <a:pt x="386953" y="2215059"/>
                </a:cubicBezTo>
                <a:lnTo>
                  <a:pt x="394394" y="2192735"/>
                </a:lnTo>
                <a:cubicBezTo>
                  <a:pt x="399355" y="2192735"/>
                  <a:pt x="401836" y="2196456"/>
                  <a:pt x="401836" y="2203897"/>
                </a:cubicBezTo>
                <a:cubicBezTo>
                  <a:pt x="401836" y="2211338"/>
                  <a:pt x="400595" y="2215059"/>
                  <a:pt x="398115" y="2215059"/>
                </a:cubicBezTo>
                <a:cubicBezTo>
                  <a:pt x="395634" y="2215059"/>
                  <a:pt x="395634" y="2217540"/>
                  <a:pt x="398115" y="2222500"/>
                </a:cubicBezTo>
                <a:cubicBezTo>
                  <a:pt x="400595" y="2227462"/>
                  <a:pt x="400595" y="2233663"/>
                  <a:pt x="398115" y="2241104"/>
                </a:cubicBezTo>
                <a:cubicBezTo>
                  <a:pt x="395634" y="2248545"/>
                  <a:pt x="391914" y="2252266"/>
                  <a:pt x="386953" y="2252266"/>
                </a:cubicBezTo>
                <a:cubicBezTo>
                  <a:pt x="377031" y="2257227"/>
                  <a:pt x="374550" y="2259707"/>
                  <a:pt x="379511" y="2259707"/>
                </a:cubicBezTo>
                <a:cubicBezTo>
                  <a:pt x="384472" y="2264669"/>
                  <a:pt x="391914" y="2267149"/>
                  <a:pt x="401836" y="2267149"/>
                </a:cubicBezTo>
                <a:lnTo>
                  <a:pt x="416718" y="2274590"/>
                </a:lnTo>
                <a:cubicBezTo>
                  <a:pt x="416718" y="2279552"/>
                  <a:pt x="420439" y="2282032"/>
                  <a:pt x="427881" y="2282032"/>
                </a:cubicBezTo>
                <a:cubicBezTo>
                  <a:pt x="435322" y="2282032"/>
                  <a:pt x="441523" y="2279552"/>
                  <a:pt x="446484" y="2274590"/>
                </a:cubicBezTo>
                <a:lnTo>
                  <a:pt x="439043" y="2252266"/>
                </a:lnTo>
                <a:cubicBezTo>
                  <a:pt x="434082" y="2252266"/>
                  <a:pt x="431601" y="2251026"/>
                  <a:pt x="431601" y="2248545"/>
                </a:cubicBezTo>
                <a:cubicBezTo>
                  <a:pt x="431601" y="2246065"/>
                  <a:pt x="434082" y="2242345"/>
                  <a:pt x="439043" y="2237383"/>
                </a:cubicBezTo>
                <a:lnTo>
                  <a:pt x="431601" y="2222500"/>
                </a:lnTo>
                <a:cubicBezTo>
                  <a:pt x="426640" y="2217540"/>
                  <a:pt x="425400" y="2212579"/>
                  <a:pt x="427881" y="2207618"/>
                </a:cubicBezTo>
                <a:cubicBezTo>
                  <a:pt x="430361" y="2202657"/>
                  <a:pt x="431601" y="2195215"/>
                  <a:pt x="431601" y="2185293"/>
                </a:cubicBezTo>
                <a:lnTo>
                  <a:pt x="439043" y="2170411"/>
                </a:lnTo>
                <a:lnTo>
                  <a:pt x="446484" y="2162969"/>
                </a:lnTo>
                <a:cubicBezTo>
                  <a:pt x="446484" y="2162969"/>
                  <a:pt x="448965" y="2162969"/>
                  <a:pt x="453925" y="2162969"/>
                </a:cubicBezTo>
                <a:cubicBezTo>
                  <a:pt x="458886" y="2162969"/>
                  <a:pt x="461367" y="2160489"/>
                  <a:pt x="461367" y="2155528"/>
                </a:cubicBezTo>
                <a:cubicBezTo>
                  <a:pt x="461367" y="2150567"/>
                  <a:pt x="462607" y="2148086"/>
                  <a:pt x="465088" y="2148086"/>
                </a:cubicBezTo>
                <a:cubicBezTo>
                  <a:pt x="467568" y="2148086"/>
                  <a:pt x="468808" y="2143126"/>
                  <a:pt x="468808" y="2133204"/>
                </a:cubicBezTo>
                <a:cubicBezTo>
                  <a:pt x="463847" y="2128243"/>
                  <a:pt x="461367" y="2124522"/>
                  <a:pt x="461367" y="2122041"/>
                </a:cubicBezTo>
                <a:cubicBezTo>
                  <a:pt x="461367" y="2119561"/>
                  <a:pt x="456406" y="2118321"/>
                  <a:pt x="446484" y="2118321"/>
                </a:cubicBezTo>
                <a:cubicBezTo>
                  <a:pt x="431601" y="2118321"/>
                  <a:pt x="431601" y="2113360"/>
                  <a:pt x="446484" y="2103438"/>
                </a:cubicBezTo>
                <a:cubicBezTo>
                  <a:pt x="451445" y="2098477"/>
                  <a:pt x="453925" y="2094756"/>
                  <a:pt x="453925" y="2092276"/>
                </a:cubicBezTo>
                <a:cubicBezTo>
                  <a:pt x="453925" y="2089796"/>
                  <a:pt x="453925" y="2086075"/>
                  <a:pt x="453925" y="2081114"/>
                </a:cubicBezTo>
                <a:cubicBezTo>
                  <a:pt x="453925" y="2061270"/>
                  <a:pt x="466328" y="2048868"/>
                  <a:pt x="491132" y="2043907"/>
                </a:cubicBezTo>
                <a:cubicBezTo>
                  <a:pt x="501054" y="2043907"/>
                  <a:pt x="507256" y="2041427"/>
                  <a:pt x="509736" y="2036465"/>
                </a:cubicBezTo>
                <a:cubicBezTo>
                  <a:pt x="512217" y="2031505"/>
                  <a:pt x="510976" y="2024063"/>
                  <a:pt x="506015" y="2014141"/>
                </a:cubicBezTo>
                <a:lnTo>
                  <a:pt x="506015" y="1999258"/>
                </a:lnTo>
                <a:cubicBezTo>
                  <a:pt x="510976" y="1999258"/>
                  <a:pt x="514697" y="1996778"/>
                  <a:pt x="517177" y="1991817"/>
                </a:cubicBezTo>
                <a:cubicBezTo>
                  <a:pt x="519658" y="1986856"/>
                  <a:pt x="520898" y="1986856"/>
                  <a:pt x="520898" y="1991817"/>
                </a:cubicBezTo>
                <a:lnTo>
                  <a:pt x="528339" y="2006700"/>
                </a:lnTo>
                <a:lnTo>
                  <a:pt x="550664" y="1991817"/>
                </a:lnTo>
                <a:lnTo>
                  <a:pt x="535781" y="1984375"/>
                </a:lnTo>
                <a:lnTo>
                  <a:pt x="543222" y="1976934"/>
                </a:lnTo>
                <a:cubicBezTo>
                  <a:pt x="548183" y="1976934"/>
                  <a:pt x="554384" y="1973213"/>
                  <a:pt x="561826" y="1965772"/>
                </a:cubicBezTo>
                <a:cubicBezTo>
                  <a:pt x="569267" y="1958331"/>
                  <a:pt x="575468" y="1952129"/>
                  <a:pt x="580429" y="1947168"/>
                </a:cubicBezTo>
                <a:lnTo>
                  <a:pt x="580429" y="1939727"/>
                </a:lnTo>
                <a:cubicBezTo>
                  <a:pt x="575468" y="1939727"/>
                  <a:pt x="572988" y="1934766"/>
                  <a:pt x="572988" y="1924844"/>
                </a:cubicBezTo>
                <a:lnTo>
                  <a:pt x="580429" y="1909961"/>
                </a:lnTo>
                <a:cubicBezTo>
                  <a:pt x="580429" y="1905000"/>
                  <a:pt x="586630" y="1896319"/>
                  <a:pt x="599033" y="1883916"/>
                </a:cubicBezTo>
                <a:cubicBezTo>
                  <a:pt x="611436" y="1871514"/>
                  <a:pt x="617637" y="1864073"/>
                  <a:pt x="617637" y="1861592"/>
                </a:cubicBezTo>
                <a:cubicBezTo>
                  <a:pt x="617637" y="1859112"/>
                  <a:pt x="622598" y="1856631"/>
                  <a:pt x="632519" y="1854151"/>
                </a:cubicBezTo>
                <a:cubicBezTo>
                  <a:pt x="642441" y="1851670"/>
                  <a:pt x="648643" y="1846709"/>
                  <a:pt x="651123" y="1839268"/>
                </a:cubicBezTo>
                <a:cubicBezTo>
                  <a:pt x="653603" y="1831827"/>
                  <a:pt x="657324" y="1828106"/>
                  <a:pt x="662285" y="1828106"/>
                </a:cubicBezTo>
                <a:cubicBezTo>
                  <a:pt x="667246" y="1823145"/>
                  <a:pt x="669726" y="1818184"/>
                  <a:pt x="669726" y="1813223"/>
                </a:cubicBezTo>
                <a:lnTo>
                  <a:pt x="677168" y="1805782"/>
                </a:lnTo>
                <a:cubicBezTo>
                  <a:pt x="677168" y="1805782"/>
                  <a:pt x="683369" y="1799581"/>
                  <a:pt x="695771" y="1787178"/>
                </a:cubicBezTo>
                <a:cubicBezTo>
                  <a:pt x="708174" y="1774776"/>
                  <a:pt x="719336" y="1763614"/>
                  <a:pt x="729257" y="1753692"/>
                </a:cubicBezTo>
                <a:cubicBezTo>
                  <a:pt x="739179" y="1743770"/>
                  <a:pt x="744140" y="1736329"/>
                  <a:pt x="744140" y="1731368"/>
                </a:cubicBezTo>
                <a:lnTo>
                  <a:pt x="788789" y="1686719"/>
                </a:lnTo>
                <a:cubicBezTo>
                  <a:pt x="793750" y="1676797"/>
                  <a:pt x="798711" y="1673077"/>
                  <a:pt x="803672" y="1675557"/>
                </a:cubicBezTo>
                <a:cubicBezTo>
                  <a:pt x="808633" y="1678037"/>
                  <a:pt x="814834" y="1675557"/>
                  <a:pt x="822275" y="1668116"/>
                </a:cubicBezTo>
                <a:cubicBezTo>
                  <a:pt x="829717" y="1660674"/>
                  <a:pt x="834678" y="1656954"/>
                  <a:pt x="837158" y="1656954"/>
                </a:cubicBezTo>
                <a:cubicBezTo>
                  <a:pt x="839638" y="1656954"/>
                  <a:pt x="848320" y="1650752"/>
                  <a:pt x="863203" y="1638350"/>
                </a:cubicBezTo>
                <a:cubicBezTo>
                  <a:pt x="878086" y="1625948"/>
                  <a:pt x="885527" y="1613545"/>
                  <a:pt x="885527" y="1601143"/>
                </a:cubicBezTo>
                <a:cubicBezTo>
                  <a:pt x="885527" y="1588741"/>
                  <a:pt x="883047" y="1582540"/>
                  <a:pt x="878086" y="1582540"/>
                </a:cubicBezTo>
                <a:cubicBezTo>
                  <a:pt x="873125" y="1582540"/>
                  <a:pt x="871885" y="1581299"/>
                  <a:pt x="874365" y="1578819"/>
                </a:cubicBezTo>
                <a:cubicBezTo>
                  <a:pt x="876845" y="1576338"/>
                  <a:pt x="881806" y="1575098"/>
                  <a:pt x="889248" y="1575098"/>
                </a:cubicBezTo>
                <a:cubicBezTo>
                  <a:pt x="896689" y="1575098"/>
                  <a:pt x="900410" y="1572618"/>
                  <a:pt x="900410" y="1567657"/>
                </a:cubicBezTo>
                <a:cubicBezTo>
                  <a:pt x="900410" y="1562696"/>
                  <a:pt x="902890" y="1560215"/>
                  <a:pt x="907851" y="1560215"/>
                </a:cubicBezTo>
                <a:cubicBezTo>
                  <a:pt x="907851" y="1560215"/>
                  <a:pt x="909091" y="1560215"/>
                  <a:pt x="911572" y="1560215"/>
                </a:cubicBezTo>
                <a:cubicBezTo>
                  <a:pt x="914052" y="1560215"/>
                  <a:pt x="915293" y="1557735"/>
                  <a:pt x="915293" y="1552774"/>
                </a:cubicBezTo>
                <a:cubicBezTo>
                  <a:pt x="915293" y="1552774"/>
                  <a:pt x="912812" y="1552774"/>
                  <a:pt x="907851" y="1552774"/>
                </a:cubicBezTo>
                <a:cubicBezTo>
                  <a:pt x="902890" y="1552774"/>
                  <a:pt x="902890" y="1550294"/>
                  <a:pt x="907851" y="1545332"/>
                </a:cubicBezTo>
                <a:lnTo>
                  <a:pt x="930176" y="1530450"/>
                </a:lnTo>
                <a:cubicBezTo>
                  <a:pt x="940097" y="1530450"/>
                  <a:pt x="947539" y="1530450"/>
                  <a:pt x="952500" y="1530450"/>
                </a:cubicBezTo>
                <a:cubicBezTo>
                  <a:pt x="957461" y="1530450"/>
                  <a:pt x="959941" y="1527969"/>
                  <a:pt x="959941" y="1523008"/>
                </a:cubicBezTo>
                <a:cubicBezTo>
                  <a:pt x="959941" y="1523008"/>
                  <a:pt x="959941" y="1520528"/>
                  <a:pt x="959941" y="1515567"/>
                </a:cubicBezTo>
                <a:cubicBezTo>
                  <a:pt x="954980" y="1515567"/>
                  <a:pt x="952500" y="1513086"/>
                  <a:pt x="952500" y="1508125"/>
                </a:cubicBezTo>
                <a:cubicBezTo>
                  <a:pt x="952500" y="1503164"/>
                  <a:pt x="954980" y="1500684"/>
                  <a:pt x="959941" y="1500684"/>
                </a:cubicBezTo>
                <a:cubicBezTo>
                  <a:pt x="959941" y="1500684"/>
                  <a:pt x="959941" y="1503164"/>
                  <a:pt x="959941" y="1508125"/>
                </a:cubicBezTo>
                <a:lnTo>
                  <a:pt x="974824" y="1508125"/>
                </a:lnTo>
                <a:cubicBezTo>
                  <a:pt x="979785" y="1503164"/>
                  <a:pt x="981025" y="1498204"/>
                  <a:pt x="978545" y="1493243"/>
                </a:cubicBezTo>
                <a:cubicBezTo>
                  <a:pt x="976064" y="1488282"/>
                  <a:pt x="976064" y="1483321"/>
                  <a:pt x="978545" y="1478360"/>
                </a:cubicBezTo>
                <a:cubicBezTo>
                  <a:pt x="981025" y="1473399"/>
                  <a:pt x="984746" y="1470918"/>
                  <a:pt x="989707" y="1470918"/>
                </a:cubicBezTo>
                <a:lnTo>
                  <a:pt x="997148" y="1463477"/>
                </a:lnTo>
                <a:cubicBezTo>
                  <a:pt x="997148" y="1458516"/>
                  <a:pt x="997148" y="1454795"/>
                  <a:pt x="997148" y="1452315"/>
                </a:cubicBezTo>
                <a:cubicBezTo>
                  <a:pt x="997148" y="1449835"/>
                  <a:pt x="997148" y="1446114"/>
                  <a:pt x="997148" y="1441153"/>
                </a:cubicBezTo>
                <a:cubicBezTo>
                  <a:pt x="1002109" y="1436192"/>
                  <a:pt x="1004589" y="1433711"/>
                  <a:pt x="1004589" y="1433711"/>
                </a:cubicBezTo>
                <a:cubicBezTo>
                  <a:pt x="1004589" y="1433711"/>
                  <a:pt x="1002109" y="1433711"/>
                  <a:pt x="997148" y="1433711"/>
                </a:cubicBezTo>
                <a:lnTo>
                  <a:pt x="989707" y="1426270"/>
                </a:lnTo>
                <a:cubicBezTo>
                  <a:pt x="969863" y="1431231"/>
                  <a:pt x="959941" y="1436192"/>
                  <a:pt x="959941" y="1441153"/>
                </a:cubicBezTo>
                <a:cubicBezTo>
                  <a:pt x="959941" y="1446114"/>
                  <a:pt x="957461" y="1448594"/>
                  <a:pt x="952500" y="1448594"/>
                </a:cubicBezTo>
                <a:cubicBezTo>
                  <a:pt x="942578" y="1448594"/>
                  <a:pt x="937617" y="1449835"/>
                  <a:pt x="937617" y="1452315"/>
                </a:cubicBezTo>
                <a:cubicBezTo>
                  <a:pt x="937617" y="1454795"/>
                  <a:pt x="937617" y="1460997"/>
                  <a:pt x="937617" y="1470918"/>
                </a:cubicBezTo>
                <a:cubicBezTo>
                  <a:pt x="937617" y="1485801"/>
                  <a:pt x="935137" y="1495723"/>
                  <a:pt x="930176" y="1500684"/>
                </a:cubicBezTo>
                <a:lnTo>
                  <a:pt x="915293" y="1478360"/>
                </a:lnTo>
                <a:cubicBezTo>
                  <a:pt x="915293" y="1473399"/>
                  <a:pt x="914052" y="1468438"/>
                  <a:pt x="911572" y="1463477"/>
                </a:cubicBezTo>
                <a:cubicBezTo>
                  <a:pt x="909091" y="1458516"/>
                  <a:pt x="907851" y="1456036"/>
                  <a:pt x="907851" y="1456036"/>
                </a:cubicBezTo>
                <a:cubicBezTo>
                  <a:pt x="917773" y="1456036"/>
                  <a:pt x="922734" y="1451075"/>
                  <a:pt x="922734" y="1441153"/>
                </a:cubicBezTo>
                <a:cubicBezTo>
                  <a:pt x="927695" y="1446114"/>
                  <a:pt x="932656" y="1446114"/>
                  <a:pt x="937617" y="1441153"/>
                </a:cubicBezTo>
                <a:cubicBezTo>
                  <a:pt x="937617" y="1441153"/>
                  <a:pt x="938857" y="1439912"/>
                  <a:pt x="941338" y="1437432"/>
                </a:cubicBezTo>
                <a:cubicBezTo>
                  <a:pt x="943818" y="1434952"/>
                  <a:pt x="945058" y="1431231"/>
                  <a:pt x="945058" y="1426270"/>
                </a:cubicBezTo>
                <a:cubicBezTo>
                  <a:pt x="950019" y="1421309"/>
                  <a:pt x="952500" y="1418829"/>
                  <a:pt x="952500" y="1418829"/>
                </a:cubicBezTo>
                <a:cubicBezTo>
                  <a:pt x="952500" y="1413868"/>
                  <a:pt x="953740" y="1411387"/>
                  <a:pt x="956220" y="1411387"/>
                </a:cubicBezTo>
                <a:cubicBezTo>
                  <a:pt x="958701" y="1411387"/>
                  <a:pt x="959941" y="1411387"/>
                  <a:pt x="959941" y="1411387"/>
                </a:cubicBezTo>
                <a:cubicBezTo>
                  <a:pt x="964902" y="1411387"/>
                  <a:pt x="967383" y="1408907"/>
                  <a:pt x="967383" y="1403946"/>
                </a:cubicBezTo>
                <a:lnTo>
                  <a:pt x="982265" y="1403946"/>
                </a:lnTo>
                <a:cubicBezTo>
                  <a:pt x="997148" y="1403946"/>
                  <a:pt x="999629" y="1398985"/>
                  <a:pt x="989707" y="1389063"/>
                </a:cubicBezTo>
                <a:cubicBezTo>
                  <a:pt x="989707" y="1384102"/>
                  <a:pt x="989707" y="1381622"/>
                  <a:pt x="989707" y="1381622"/>
                </a:cubicBezTo>
                <a:lnTo>
                  <a:pt x="997148" y="1381622"/>
                </a:lnTo>
                <a:cubicBezTo>
                  <a:pt x="997148" y="1376661"/>
                  <a:pt x="998389" y="1372940"/>
                  <a:pt x="1000869" y="1370459"/>
                </a:cubicBezTo>
                <a:cubicBezTo>
                  <a:pt x="1003349" y="1367979"/>
                  <a:pt x="1004589" y="1364258"/>
                  <a:pt x="1004589" y="1359297"/>
                </a:cubicBezTo>
                <a:cubicBezTo>
                  <a:pt x="1014511" y="1354336"/>
                  <a:pt x="1019473" y="1346895"/>
                  <a:pt x="1019473" y="1336973"/>
                </a:cubicBezTo>
                <a:cubicBezTo>
                  <a:pt x="1024433" y="1341934"/>
                  <a:pt x="1026914" y="1344415"/>
                  <a:pt x="1026914" y="1344415"/>
                </a:cubicBezTo>
                <a:cubicBezTo>
                  <a:pt x="1026914" y="1344415"/>
                  <a:pt x="1029394" y="1344415"/>
                  <a:pt x="1034355" y="1344415"/>
                </a:cubicBezTo>
                <a:cubicBezTo>
                  <a:pt x="1034355" y="1354336"/>
                  <a:pt x="1034355" y="1359297"/>
                  <a:pt x="1034355" y="1359297"/>
                </a:cubicBezTo>
                <a:cubicBezTo>
                  <a:pt x="1024433" y="1364258"/>
                  <a:pt x="1020713" y="1369219"/>
                  <a:pt x="1023193" y="1374180"/>
                </a:cubicBezTo>
                <a:cubicBezTo>
                  <a:pt x="1025674" y="1379141"/>
                  <a:pt x="1031875" y="1379141"/>
                  <a:pt x="1041797" y="1374180"/>
                </a:cubicBezTo>
                <a:cubicBezTo>
                  <a:pt x="1056679" y="1374180"/>
                  <a:pt x="1067842" y="1370459"/>
                  <a:pt x="1075283" y="1363018"/>
                </a:cubicBezTo>
                <a:cubicBezTo>
                  <a:pt x="1082724" y="1355577"/>
                  <a:pt x="1086445" y="1353096"/>
                  <a:pt x="1086445" y="1355577"/>
                </a:cubicBezTo>
                <a:cubicBezTo>
                  <a:pt x="1086445" y="1358057"/>
                  <a:pt x="1083965" y="1364258"/>
                  <a:pt x="1079004" y="1374180"/>
                </a:cubicBezTo>
                <a:cubicBezTo>
                  <a:pt x="1069082" y="1394024"/>
                  <a:pt x="1061640" y="1403946"/>
                  <a:pt x="1056679" y="1403946"/>
                </a:cubicBezTo>
                <a:lnTo>
                  <a:pt x="1041797" y="1418829"/>
                </a:lnTo>
                <a:cubicBezTo>
                  <a:pt x="1026914" y="1438672"/>
                  <a:pt x="1024433" y="1453555"/>
                  <a:pt x="1034355" y="1463477"/>
                </a:cubicBezTo>
                <a:cubicBezTo>
                  <a:pt x="1039316" y="1463477"/>
                  <a:pt x="1044277" y="1462237"/>
                  <a:pt x="1049238" y="1459756"/>
                </a:cubicBezTo>
                <a:cubicBezTo>
                  <a:pt x="1054199" y="1457276"/>
                  <a:pt x="1056679" y="1453555"/>
                  <a:pt x="1056679" y="1448594"/>
                </a:cubicBezTo>
                <a:cubicBezTo>
                  <a:pt x="1061640" y="1443633"/>
                  <a:pt x="1069082" y="1441153"/>
                  <a:pt x="1079004" y="1441153"/>
                </a:cubicBezTo>
                <a:lnTo>
                  <a:pt x="1086445" y="1448594"/>
                </a:lnTo>
                <a:lnTo>
                  <a:pt x="1079004" y="1448594"/>
                </a:lnTo>
                <a:cubicBezTo>
                  <a:pt x="1074043" y="1448594"/>
                  <a:pt x="1070322" y="1448594"/>
                  <a:pt x="1067842" y="1448594"/>
                </a:cubicBezTo>
                <a:cubicBezTo>
                  <a:pt x="1065361" y="1448594"/>
                  <a:pt x="1066601" y="1451075"/>
                  <a:pt x="1071562" y="1456036"/>
                </a:cubicBezTo>
                <a:cubicBezTo>
                  <a:pt x="1076523" y="1460997"/>
                  <a:pt x="1083965" y="1460997"/>
                  <a:pt x="1093887" y="1456036"/>
                </a:cubicBezTo>
                <a:cubicBezTo>
                  <a:pt x="1093887" y="1441153"/>
                  <a:pt x="1100087" y="1428750"/>
                  <a:pt x="1112490" y="1418829"/>
                </a:cubicBezTo>
                <a:cubicBezTo>
                  <a:pt x="1124892" y="1408907"/>
                  <a:pt x="1136055" y="1403946"/>
                  <a:pt x="1145976" y="1403946"/>
                </a:cubicBezTo>
                <a:cubicBezTo>
                  <a:pt x="1150937" y="1403946"/>
                  <a:pt x="1157138" y="1400225"/>
                  <a:pt x="1164580" y="1392784"/>
                </a:cubicBezTo>
                <a:cubicBezTo>
                  <a:pt x="1172021" y="1385342"/>
                  <a:pt x="1173262" y="1379141"/>
                  <a:pt x="1168300" y="1374180"/>
                </a:cubicBezTo>
                <a:lnTo>
                  <a:pt x="1175742" y="1374180"/>
                </a:lnTo>
                <a:cubicBezTo>
                  <a:pt x="1180703" y="1379141"/>
                  <a:pt x="1188144" y="1376661"/>
                  <a:pt x="1198066" y="1366739"/>
                </a:cubicBezTo>
                <a:cubicBezTo>
                  <a:pt x="1203027" y="1356817"/>
                  <a:pt x="1203027" y="1349376"/>
                  <a:pt x="1198066" y="1344415"/>
                </a:cubicBezTo>
                <a:cubicBezTo>
                  <a:pt x="1198066" y="1339453"/>
                  <a:pt x="1198066" y="1334493"/>
                  <a:pt x="1198066" y="1329532"/>
                </a:cubicBezTo>
                <a:cubicBezTo>
                  <a:pt x="1193105" y="1329532"/>
                  <a:pt x="1190625" y="1328291"/>
                  <a:pt x="1190625" y="1325811"/>
                </a:cubicBezTo>
                <a:cubicBezTo>
                  <a:pt x="1190625" y="1323330"/>
                  <a:pt x="1193105" y="1322090"/>
                  <a:pt x="1198066" y="1322090"/>
                </a:cubicBezTo>
                <a:cubicBezTo>
                  <a:pt x="1203027" y="1317129"/>
                  <a:pt x="1207988" y="1317129"/>
                  <a:pt x="1212949" y="1322090"/>
                </a:cubicBezTo>
                <a:cubicBezTo>
                  <a:pt x="1212949" y="1327051"/>
                  <a:pt x="1215429" y="1329532"/>
                  <a:pt x="1220390" y="1329532"/>
                </a:cubicBezTo>
                <a:cubicBezTo>
                  <a:pt x="1225351" y="1329532"/>
                  <a:pt x="1227832" y="1329532"/>
                  <a:pt x="1227832" y="1329532"/>
                </a:cubicBezTo>
                <a:cubicBezTo>
                  <a:pt x="1237754" y="1329532"/>
                  <a:pt x="1247676" y="1324571"/>
                  <a:pt x="1257598" y="1314649"/>
                </a:cubicBezTo>
                <a:cubicBezTo>
                  <a:pt x="1257598" y="1309688"/>
                  <a:pt x="1260078" y="1304727"/>
                  <a:pt x="1265039" y="1299766"/>
                </a:cubicBezTo>
                <a:cubicBezTo>
                  <a:pt x="1270000" y="1294805"/>
                  <a:pt x="1272480" y="1292325"/>
                  <a:pt x="1272480" y="1292325"/>
                </a:cubicBezTo>
                <a:lnTo>
                  <a:pt x="1265039" y="1284883"/>
                </a:lnTo>
                <a:lnTo>
                  <a:pt x="1250156" y="1284883"/>
                </a:lnTo>
                <a:cubicBezTo>
                  <a:pt x="1250156" y="1284883"/>
                  <a:pt x="1252636" y="1283643"/>
                  <a:pt x="1257598" y="1281162"/>
                </a:cubicBezTo>
                <a:cubicBezTo>
                  <a:pt x="1262558" y="1278682"/>
                  <a:pt x="1268760" y="1273721"/>
                  <a:pt x="1276201" y="1266280"/>
                </a:cubicBezTo>
                <a:cubicBezTo>
                  <a:pt x="1283642" y="1258838"/>
                  <a:pt x="1293564" y="1255118"/>
                  <a:pt x="1305967" y="1255118"/>
                </a:cubicBezTo>
                <a:cubicBezTo>
                  <a:pt x="1318369" y="1255118"/>
                  <a:pt x="1327050" y="1251397"/>
                  <a:pt x="1332011" y="1243955"/>
                </a:cubicBezTo>
                <a:cubicBezTo>
                  <a:pt x="1336972" y="1236514"/>
                  <a:pt x="1341934" y="1235273"/>
                  <a:pt x="1346894" y="1240235"/>
                </a:cubicBezTo>
                <a:lnTo>
                  <a:pt x="1361777" y="1225352"/>
                </a:lnTo>
                <a:cubicBezTo>
                  <a:pt x="1366738" y="1225352"/>
                  <a:pt x="1371699" y="1221631"/>
                  <a:pt x="1376660" y="1214190"/>
                </a:cubicBezTo>
                <a:cubicBezTo>
                  <a:pt x="1381621" y="1206748"/>
                  <a:pt x="1384101" y="1203028"/>
                  <a:pt x="1384101" y="1203028"/>
                </a:cubicBezTo>
                <a:lnTo>
                  <a:pt x="1398984" y="1203028"/>
                </a:lnTo>
                <a:lnTo>
                  <a:pt x="1398984" y="1217910"/>
                </a:lnTo>
                <a:cubicBezTo>
                  <a:pt x="1394023" y="1222872"/>
                  <a:pt x="1392783" y="1225352"/>
                  <a:pt x="1395263" y="1225352"/>
                </a:cubicBezTo>
                <a:cubicBezTo>
                  <a:pt x="1397744" y="1225352"/>
                  <a:pt x="1397744" y="1227832"/>
                  <a:pt x="1395263" y="1232793"/>
                </a:cubicBezTo>
                <a:cubicBezTo>
                  <a:pt x="1392783" y="1237755"/>
                  <a:pt x="1391543" y="1242715"/>
                  <a:pt x="1391543" y="1247676"/>
                </a:cubicBezTo>
                <a:lnTo>
                  <a:pt x="1406425" y="1247676"/>
                </a:lnTo>
                <a:lnTo>
                  <a:pt x="1413867" y="1240235"/>
                </a:lnTo>
                <a:lnTo>
                  <a:pt x="1413867" y="1232793"/>
                </a:lnTo>
                <a:lnTo>
                  <a:pt x="1413867" y="1188145"/>
                </a:lnTo>
                <a:lnTo>
                  <a:pt x="1413867" y="1180703"/>
                </a:lnTo>
                <a:cubicBezTo>
                  <a:pt x="1418828" y="1180703"/>
                  <a:pt x="1421308" y="1180703"/>
                  <a:pt x="1421308" y="1180703"/>
                </a:cubicBezTo>
                <a:lnTo>
                  <a:pt x="1443632" y="1143496"/>
                </a:lnTo>
                <a:cubicBezTo>
                  <a:pt x="1443632" y="1148458"/>
                  <a:pt x="1441152" y="1153418"/>
                  <a:pt x="1436191" y="1158379"/>
                </a:cubicBezTo>
                <a:lnTo>
                  <a:pt x="1443632" y="1165821"/>
                </a:lnTo>
                <a:cubicBezTo>
                  <a:pt x="1448593" y="1160859"/>
                  <a:pt x="1452314" y="1160859"/>
                  <a:pt x="1454794" y="1165821"/>
                </a:cubicBezTo>
                <a:cubicBezTo>
                  <a:pt x="1457275" y="1170782"/>
                  <a:pt x="1453554" y="1178223"/>
                  <a:pt x="1443632" y="1188145"/>
                </a:cubicBezTo>
                <a:cubicBezTo>
                  <a:pt x="1428750" y="1203028"/>
                  <a:pt x="1426269" y="1210469"/>
                  <a:pt x="1436191" y="1210469"/>
                </a:cubicBezTo>
                <a:cubicBezTo>
                  <a:pt x="1436191" y="1210469"/>
                  <a:pt x="1442392" y="1207989"/>
                  <a:pt x="1454794" y="1203028"/>
                </a:cubicBezTo>
                <a:cubicBezTo>
                  <a:pt x="1467197" y="1198066"/>
                  <a:pt x="1472158" y="1193106"/>
                  <a:pt x="1469677" y="1188145"/>
                </a:cubicBezTo>
                <a:cubicBezTo>
                  <a:pt x="1467197" y="1183184"/>
                  <a:pt x="1468437" y="1178223"/>
                  <a:pt x="1473398" y="1173262"/>
                </a:cubicBezTo>
                <a:cubicBezTo>
                  <a:pt x="1478359" y="1168301"/>
                  <a:pt x="1478359" y="1165821"/>
                  <a:pt x="1473398" y="1165821"/>
                </a:cubicBezTo>
                <a:cubicBezTo>
                  <a:pt x="1473398" y="1165821"/>
                  <a:pt x="1473398" y="1164580"/>
                  <a:pt x="1473398" y="1162100"/>
                </a:cubicBezTo>
                <a:cubicBezTo>
                  <a:pt x="1473398" y="1159620"/>
                  <a:pt x="1475878" y="1155899"/>
                  <a:pt x="1480840" y="1150938"/>
                </a:cubicBezTo>
                <a:cubicBezTo>
                  <a:pt x="1490761" y="1141016"/>
                  <a:pt x="1494482" y="1134814"/>
                  <a:pt x="1492002" y="1132334"/>
                </a:cubicBezTo>
                <a:cubicBezTo>
                  <a:pt x="1489521" y="1129854"/>
                  <a:pt x="1487041" y="1131094"/>
                  <a:pt x="1484560" y="1136055"/>
                </a:cubicBezTo>
                <a:cubicBezTo>
                  <a:pt x="1482080" y="1141016"/>
                  <a:pt x="1478359" y="1142256"/>
                  <a:pt x="1473398" y="1139776"/>
                </a:cubicBezTo>
                <a:cubicBezTo>
                  <a:pt x="1468437" y="1137296"/>
                  <a:pt x="1465957" y="1133575"/>
                  <a:pt x="1465957" y="1128614"/>
                </a:cubicBezTo>
                <a:cubicBezTo>
                  <a:pt x="1465957" y="1123652"/>
                  <a:pt x="1470918" y="1118692"/>
                  <a:pt x="1480840" y="1113731"/>
                </a:cubicBezTo>
                <a:lnTo>
                  <a:pt x="1495722" y="1091407"/>
                </a:lnTo>
                <a:cubicBezTo>
                  <a:pt x="1500683" y="1076524"/>
                  <a:pt x="1505644" y="1069082"/>
                  <a:pt x="1510605" y="1069082"/>
                </a:cubicBezTo>
                <a:cubicBezTo>
                  <a:pt x="1515566" y="1069082"/>
                  <a:pt x="1518047" y="1066602"/>
                  <a:pt x="1518047" y="1061641"/>
                </a:cubicBezTo>
                <a:cubicBezTo>
                  <a:pt x="1518047" y="1056680"/>
                  <a:pt x="1515566" y="1052959"/>
                  <a:pt x="1510605" y="1050479"/>
                </a:cubicBezTo>
                <a:cubicBezTo>
                  <a:pt x="1505644" y="1047999"/>
                  <a:pt x="1503164" y="1045518"/>
                  <a:pt x="1503164" y="1043037"/>
                </a:cubicBezTo>
                <a:cubicBezTo>
                  <a:pt x="1503164" y="1040557"/>
                  <a:pt x="1505644" y="1039317"/>
                  <a:pt x="1510605" y="1039317"/>
                </a:cubicBezTo>
                <a:lnTo>
                  <a:pt x="1510605" y="1031875"/>
                </a:lnTo>
                <a:cubicBezTo>
                  <a:pt x="1505644" y="1031875"/>
                  <a:pt x="1503164" y="1029395"/>
                  <a:pt x="1503164" y="1024434"/>
                </a:cubicBezTo>
                <a:lnTo>
                  <a:pt x="1495722" y="1016993"/>
                </a:lnTo>
                <a:cubicBezTo>
                  <a:pt x="1490761" y="1016993"/>
                  <a:pt x="1488281" y="1014512"/>
                  <a:pt x="1488281" y="1009551"/>
                </a:cubicBezTo>
                <a:cubicBezTo>
                  <a:pt x="1488281" y="1004590"/>
                  <a:pt x="1489521" y="1003350"/>
                  <a:pt x="1492002" y="1005830"/>
                </a:cubicBezTo>
                <a:cubicBezTo>
                  <a:pt x="1494482" y="1008310"/>
                  <a:pt x="1496963" y="1008310"/>
                  <a:pt x="1499443" y="1005830"/>
                </a:cubicBezTo>
                <a:cubicBezTo>
                  <a:pt x="1501923" y="1003350"/>
                  <a:pt x="1500683" y="997148"/>
                  <a:pt x="1495722" y="987227"/>
                </a:cubicBezTo>
                <a:cubicBezTo>
                  <a:pt x="1480840" y="977305"/>
                  <a:pt x="1473398" y="977305"/>
                  <a:pt x="1473398" y="987227"/>
                </a:cubicBezTo>
                <a:lnTo>
                  <a:pt x="1443632" y="987227"/>
                </a:lnTo>
                <a:cubicBezTo>
                  <a:pt x="1443632" y="982266"/>
                  <a:pt x="1438672" y="979785"/>
                  <a:pt x="1428750" y="979785"/>
                </a:cubicBezTo>
                <a:lnTo>
                  <a:pt x="1436191" y="979785"/>
                </a:lnTo>
                <a:cubicBezTo>
                  <a:pt x="1436191" y="974824"/>
                  <a:pt x="1437431" y="972344"/>
                  <a:pt x="1439912" y="972344"/>
                </a:cubicBezTo>
                <a:cubicBezTo>
                  <a:pt x="1442392" y="972344"/>
                  <a:pt x="1446113" y="972344"/>
                  <a:pt x="1451074" y="972344"/>
                </a:cubicBezTo>
                <a:lnTo>
                  <a:pt x="1451074" y="964903"/>
                </a:lnTo>
                <a:cubicBezTo>
                  <a:pt x="1451074" y="964903"/>
                  <a:pt x="1453554" y="959941"/>
                  <a:pt x="1458515" y="950020"/>
                </a:cubicBezTo>
                <a:cubicBezTo>
                  <a:pt x="1463476" y="940098"/>
                  <a:pt x="1464717" y="931416"/>
                  <a:pt x="1462236" y="923975"/>
                </a:cubicBezTo>
                <a:cubicBezTo>
                  <a:pt x="1459755" y="916534"/>
                  <a:pt x="1463476" y="912813"/>
                  <a:pt x="1473398" y="912813"/>
                </a:cubicBezTo>
                <a:cubicBezTo>
                  <a:pt x="1498203" y="917774"/>
                  <a:pt x="1503164" y="925216"/>
                  <a:pt x="1488281" y="935137"/>
                </a:cubicBezTo>
                <a:cubicBezTo>
                  <a:pt x="1483320" y="940098"/>
                  <a:pt x="1483320" y="942578"/>
                  <a:pt x="1488281" y="942578"/>
                </a:cubicBezTo>
                <a:cubicBezTo>
                  <a:pt x="1488281" y="942578"/>
                  <a:pt x="1489521" y="942578"/>
                  <a:pt x="1492002" y="942578"/>
                </a:cubicBezTo>
                <a:cubicBezTo>
                  <a:pt x="1494482" y="942578"/>
                  <a:pt x="1498203" y="942578"/>
                  <a:pt x="1503164" y="942578"/>
                </a:cubicBezTo>
                <a:cubicBezTo>
                  <a:pt x="1503164" y="937617"/>
                  <a:pt x="1505644" y="935137"/>
                  <a:pt x="1510605" y="935137"/>
                </a:cubicBezTo>
                <a:lnTo>
                  <a:pt x="1540371" y="920254"/>
                </a:lnTo>
                <a:cubicBezTo>
                  <a:pt x="1540371" y="915293"/>
                  <a:pt x="1542851" y="912813"/>
                  <a:pt x="1547812" y="912813"/>
                </a:cubicBezTo>
                <a:cubicBezTo>
                  <a:pt x="1547812" y="917774"/>
                  <a:pt x="1547812" y="920254"/>
                  <a:pt x="1547812" y="920254"/>
                </a:cubicBezTo>
                <a:lnTo>
                  <a:pt x="1555254" y="920254"/>
                </a:lnTo>
                <a:lnTo>
                  <a:pt x="1562695" y="905371"/>
                </a:lnTo>
                <a:cubicBezTo>
                  <a:pt x="1567656" y="890489"/>
                  <a:pt x="1573857" y="883047"/>
                  <a:pt x="1581299" y="883047"/>
                </a:cubicBezTo>
                <a:cubicBezTo>
                  <a:pt x="1588740" y="883047"/>
                  <a:pt x="1592460" y="880567"/>
                  <a:pt x="1592460" y="875606"/>
                </a:cubicBezTo>
                <a:cubicBezTo>
                  <a:pt x="1592460" y="870644"/>
                  <a:pt x="1589980" y="866924"/>
                  <a:pt x="1585019" y="864444"/>
                </a:cubicBezTo>
                <a:cubicBezTo>
                  <a:pt x="1580058" y="861964"/>
                  <a:pt x="1576338" y="863203"/>
                  <a:pt x="1573857" y="868164"/>
                </a:cubicBezTo>
                <a:cubicBezTo>
                  <a:pt x="1571376" y="873126"/>
                  <a:pt x="1568896" y="874365"/>
                  <a:pt x="1566416" y="871885"/>
                </a:cubicBezTo>
                <a:cubicBezTo>
                  <a:pt x="1563935" y="869405"/>
                  <a:pt x="1562695" y="865684"/>
                  <a:pt x="1562695" y="860723"/>
                </a:cubicBezTo>
                <a:cubicBezTo>
                  <a:pt x="1562695" y="855762"/>
                  <a:pt x="1562695" y="853282"/>
                  <a:pt x="1562695" y="853282"/>
                </a:cubicBezTo>
                <a:cubicBezTo>
                  <a:pt x="1567656" y="853282"/>
                  <a:pt x="1572617" y="853282"/>
                  <a:pt x="1577578" y="853282"/>
                </a:cubicBezTo>
                <a:cubicBezTo>
                  <a:pt x="1582539" y="853282"/>
                  <a:pt x="1582539" y="850801"/>
                  <a:pt x="1577578" y="845840"/>
                </a:cubicBezTo>
                <a:cubicBezTo>
                  <a:pt x="1577578" y="840879"/>
                  <a:pt x="1577578" y="837158"/>
                  <a:pt x="1577578" y="834678"/>
                </a:cubicBezTo>
                <a:cubicBezTo>
                  <a:pt x="1577578" y="832198"/>
                  <a:pt x="1580058" y="828477"/>
                  <a:pt x="1585019" y="823516"/>
                </a:cubicBezTo>
                <a:cubicBezTo>
                  <a:pt x="1589980" y="818555"/>
                  <a:pt x="1587500" y="813594"/>
                  <a:pt x="1577578" y="808633"/>
                </a:cubicBezTo>
                <a:cubicBezTo>
                  <a:pt x="1577578" y="808633"/>
                  <a:pt x="1572617" y="808633"/>
                  <a:pt x="1562695" y="808633"/>
                </a:cubicBezTo>
                <a:cubicBezTo>
                  <a:pt x="1552773" y="808633"/>
                  <a:pt x="1550293" y="803672"/>
                  <a:pt x="1555254" y="793750"/>
                </a:cubicBezTo>
                <a:cubicBezTo>
                  <a:pt x="1555254" y="788789"/>
                  <a:pt x="1555254" y="785068"/>
                  <a:pt x="1555254" y="782588"/>
                </a:cubicBezTo>
                <a:cubicBezTo>
                  <a:pt x="1555254" y="780108"/>
                  <a:pt x="1552773" y="778868"/>
                  <a:pt x="1547812" y="778868"/>
                </a:cubicBezTo>
                <a:cubicBezTo>
                  <a:pt x="1542851" y="773906"/>
                  <a:pt x="1541611" y="768946"/>
                  <a:pt x="1544091" y="763985"/>
                </a:cubicBezTo>
                <a:cubicBezTo>
                  <a:pt x="1546572" y="759023"/>
                  <a:pt x="1550293" y="756543"/>
                  <a:pt x="1555254" y="756543"/>
                </a:cubicBezTo>
                <a:cubicBezTo>
                  <a:pt x="1555254" y="756543"/>
                  <a:pt x="1556494" y="757784"/>
                  <a:pt x="1558974" y="760264"/>
                </a:cubicBezTo>
                <a:cubicBezTo>
                  <a:pt x="1561455" y="762744"/>
                  <a:pt x="1562695" y="766465"/>
                  <a:pt x="1562695" y="771426"/>
                </a:cubicBezTo>
                <a:lnTo>
                  <a:pt x="1570136" y="786309"/>
                </a:lnTo>
                <a:cubicBezTo>
                  <a:pt x="1570136" y="786309"/>
                  <a:pt x="1571376" y="783829"/>
                  <a:pt x="1573857" y="778868"/>
                </a:cubicBezTo>
                <a:cubicBezTo>
                  <a:pt x="1576338" y="773906"/>
                  <a:pt x="1577578" y="768946"/>
                  <a:pt x="1577578" y="763985"/>
                </a:cubicBezTo>
                <a:lnTo>
                  <a:pt x="1577578" y="734219"/>
                </a:lnTo>
                <a:lnTo>
                  <a:pt x="1555254" y="741660"/>
                </a:lnTo>
                <a:cubicBezTo>
                  <a:pt x="1545332" y="741660"/>
                  <a:pt x="1537890" y="741660"/>
                  <a:pt x="1532929" y="741660"/>
                </a:cubicBezTo>
                <a:cubicBezTo>
                  <a:pt x="1518047" y="756543"/>
                  <a:pt x="1510605" y="773906"/>
                  <a:pt x="1510605" y="793750"/>
                </a:cubicBezTo>
                <a:cubicBezTo>
                  <a:pt x="1510605" y="798712"/>
                  <a:pt x="1508125" y="801192"/>
                  <a:pt x="1503164" y="801192"/>
                </a:cubicBezTo>
                <a:lnTo>
                  <a:pt x="1503164" y="749102"/>
                </a:lnTo>
                <a:lnTo>
                  <a:pt x="1518047" y="741660"/>
                </a:lnTo>
                <a:cubicBezTo>
                  <a:pt x="1527968" y="741660"/>
                  <a:pt x="1534170" y="740420"/>
                  <a:pt x="1536650" y="737940"/>
                </a:cubicBezTo>
                <a:cubicBezTo>
                  <a:pt x="1539131" y="735460"/>
                  <a:pt x="1542851" y="734219"/>
                  <a:pt x="1547812" y="734219"/>
                </a:cubicBezTo>
                <a:lnTo>
                  <a:pt x="1562695" y="726778"/>
                </a:lnTo>
                <a:cubicBezTo>
                  <a:pt x="1562695" y="721816"/>
                  <a:pt x="1560214" y="718096"/>
                  <a:pt x="1555254" y="715616"/>
                </a:cubicBezTo>
                <a:cubicBezTo>
                  <a:pt x="1550293" y="713135"/>
                  <a:pt x="1545332" y="713135"/>
                  <a:pt x="1540371" y="715616"/>
                </a:cubicBezTo>
                <a:cubicBezTo>
                  <a:pt x="1535410" y="718096"/>
                  <a:pt x="1531689" y="718096"/>
                  <a:pt x="1529209" y="715616"/>
                </a:cubicBezTo>
                <a:cubicBezTo>
                  <a:pt x="1526728" y="713135"/>
                  <a:pt x="1530449" y="709415"/>
                  <a:pt x="1540371" y="704453"/>
                </a:cubicBezTo>
                <a:cubicBezTo>
                  <a:pt x="1545332" y="694532"/>
                  <a:pt x="1547812" y="687091"/>
                  <a:pt x="1547812" y="682129"/>
                </a:cubicBezTo>
                <a:lnTo>
                  <a:pt x="1547812" y="674688"/>
                </a:lnTo>
                <a:cubicBezTo>
                  <a:pt x="1552773" y="674688"/>
                  <a:pt x="1555254" y="670967"/>
                  <a:pt x="1555254" y="663526"/>
                </a:cubicBezTo>
                <a:cubicBezTo>
                  <a:pt x="1555254" y="656084"/>
                  <a:pt x="1555254" y="647402"/>
                  <a:pt x="1555254" y="637481"/>
                </a:cubicBezTo>
                <a:lnTo>
                  <a:pt x="1562695" y="607715"/>
                </a:lnTo>
                <a:cubicBezTo>
                  <a:pt x="1567656" y="607715"/>
                  <a:pt x="1572617" y="612676"/>
                  <a:pt x="1577578" y="622598"/>
                </a:cubicBezTo>
                <a:cubicBezTo>
                  <a:pt x="1582539" y="632519"/>
                  <a:pt x="1587500" y="637481"/>
                  <a:pt x="1592460" y="637481"/>
                </a:cubicBezTo>
                <a:lnTo>
                  <a:pt x="1585019" y="644922"/>
                </a:lnTo>
                <a:cubicBezTo>
                  <a:pt x="1580058" y="644922"/>
                  <a:pt x="1576338" y="641201"/>
                  <a:pt x="1573857" y="633760"/>
                </a:cubicBezTo>
                <a:cubicBezTo>
                  <a:pt x="1571376" y="626319"/>
                  <a:pt x="1568896" y="626319"/>
                  <a:pt x="1566416" y="633760"/>
                </a:cubicBezTo>
                <a:cubicBezTo>
                  <a:pt x="1563935" y="641201"/>
                  <a:pt x="1562695" y="646163"/>
                  <a:pt x="1562695" y="648643"/>
                </a:cubicBezTo>
                <a:cubicBezTo>
                  <a:pt x="1562695" y="651123"/>
                  <a:pt x="1565176" y="652364"/>
                  <a:pt x="1570136" y="652364"/>
                </a:cubicBezTo>
                <a:cubicBezTo>
                  <a:pt x="1575097" y="652364"/>
                  <a:pt x="1576338" y="653604"/>
                  <a:pt x="1573857" y="656084"/>
                </a:cubicBezTo>
                <a:cubicBezTo>
                  <a:pt x="1571376" y="658564"/>
                  <a:pt x="1570136" y="667246"/>
                  <a:pt x="1570136" y="682129"/>
                </a:cubicBezTo>
                <a:lnTo>
                  <a:pt x="1562695" y="697012"/>
                </a:lnTo>
                <a:lnTo>
                  <a:pt x="1570136" y="704453"/>
                </a:lnTo>
                <a:cubicBezTo>
                  <a:pt x="1570136" y="704453"/>
                  <a:pt x="1571376" y="704453"/>
                  <a:pt x="1573857" y="704453"/>
                </a:cubicBezTo>
                <a:cubicBezTo>
                  <a:pt x="1576338" y="704453"/>
                  <a:pt x="1577578" y="701973"/>
                  <a:pt x="1577578" y="697012"/>
                </a:cubicBezTo>
                <a:cubicBezTo>
                  <a:pt x="1582539" y="687091"/>
                  <a:pt x="1588740" y="682129"/>
                  <a:pt x="1596181" y="682129"/>
                </a:cubicBezTo>
                <a:cubicBezTo>
                  <a:pt x="1603623" y="682129"/>
                  <a:pt x="1606103" y="678409"/>
                  <a:pt x="1603623" y="670967"/>
                </a:cubicBezTo>
                <a:cubicBezTo>
                  <a:pt x="1601142" y="663526"/>
                  <a:pt x="1602383" y="662285"/>
                  <a:pt x="1607343" y="667246"/>
                </a:cubicBezTo>
                <a:cubicBezTo>
                  <a:pt x="1612304" y="667246"/>
                  <a:pt x="1614785" y="668487"/>
                  <a:pt x="1614785" y="670967"/>
                </a:cubicBezTo>
                <a:cubicBezTo>
                  <a:pt x="1614785" y="673447"/>
                  <a:pt x="1614785" y="677168"/>
                  <a:pt x="1614785" y="682129"/>
                </a:cubicBezTo>
                <a:cubicBezTo>
                  <a:pt x="1619746" y="697012"/>
                  <a:pt x="1622226" y="704453"/>
                  <a:pt x="1622226" y="704453"/>
                </a:cubicBezTo>
                <a:cubicBezTo>
                  <a:pt x="1627187" y="704453"/>
                  <a:pt x="1630908" y="704453"/>
                  <a:pt x="1633388" y="704453"/>
                </a:cubicBezTo>
                <a:cubicBezTo>
                  <a:pt x="1635869" y="704453"/>
                  <a:pt x="1639589" y="701973"/>
                  <a:pt x="1644550" y="697012"/>
                </a:cubicBezTo>
                <a:cubicBezTo>
                  <a:pt x="1654472" y="672208"/>
                  <a:pt x="1649511" y="659805"/>
                  <a:pt x="1629668" y="659805"/>
                </a:cubicBezTo>
                <a:cubicBezTo>
                  <a:pt x="1624707" y="659805"/>
                  <a:pt x="1622226" y="659805"/>
                  <a:pt x="1622226" y="659805"/>
                </a:cubicBezTo>
                <a:cubicBezTo>
                  <a:pt x="1622226" y="659805"/>
                  <a:pt x="1622226" y="657325"/>
                  <a:pt x="1622226" y="652364"/>
                </a:cubicBezTo>
                <a:cubicBezTo>
                  <a:pt x="1622226" y="647402"/>
                  <a:pt x="1624707" y="644922"/>
                  <a:pt x="1629668" y="644922"/>
                </a:cubicBezTo>
                <a:cubicBezTo>
                  <a:pt x="1634629" y="644922"/>
                  <a:pt x="1638349" y="643682"/>
                  <a:pt x="1640830" y="641201"/>
                </a:cubicBezTo>
                <a:cubicBezTo>
                  <a:pt x="1643310" y="638721"/>
                  <a:pt x="1644550" y="635001"/>
                  <a:pt x="1644550" y="630039"/>
                </a:cubicBezTo>
                <a:cubicBezTo>
                  <a:pt x="1644550" y="615157"/>
                  <a:pt x="1639589" y="607715"/>
                  <a:pt x="1629668" y="607715"/>
                </a:cubicBezTo>
                <a:lnTo>
                  <a:pt x="1637109" y="607715"/>
                </a:lnTo>
                <a:cubicBezTo>
                  <a:pt x="1637109" y="602754"/>
                  <a:pt x="1638349" y="600274"/>
                  <a:pt x="1640830" y="600274"/>
                </a:cubicBezTo>
                <a:cubicBezTo>
                  <a:pt x="1643310" y="600274"/>
                  <a:pt x="1644550" y="595312"/>
                  <a:pt x="1644550" y="585391"/>
                </a:cubicBezTo>
                <a:cubicBezTo>
                  <a:pt x="1644550" y="580430"/>
                  <a:pt x="1644550" y="576709"/>
                  <a:pt x="1644550" y="574229"/>
                </a:cubicBezTo>
                <a:cubicBezTo>
                  <a:pt x="1644550" y="571749"/>
                  <a:pt x="1649511" y="575469"/>
                  <a:pt x="1659433" y="585391"/>
                </a:cubicBezTo>
                <a:lnTo>
                  <a:pt x="1659433" y="592832"/>
                </a:lnTo>
                <a:lnTo>
                  <a:pt x="1659433" y="600274"/>
                </a:lnTo>
                <a:cubicBezTo>
                  <a:pt x="1664394" y="600274"/>
                  <a:pt x="1669355" y="605235"/>
                  <a:pt x="1674316" y="615157"/>
                </a:cubicBezTo>
                <a:cubicBezTo>
                  <a:pt x="1679277" y="625078"/>
                  <a:pt x="1681757" y="632519"/>
                  <a:pt x="1681757" y="637481"/>
                </a:cubicBezTo>
                <a:cubicBezTo>
                  <a:pt x="1681757" y="642442"/>
                  <a:pt x="1676797" y="644922"/>
                  <a:pt x="1666875" y="644922"/>
                </a:cubicBezTo>
                <a:cubicBezTo>
                  <a:pt x="1666875" y="649884"/>
                  <a:pt x="1669355" y="657325"/>
                  <a:pt x="1674316" y="667246"/>
                </a:cubicBezTo>
                <a:cubicBezTo>
                  <a:pt x="1694160" y="672208"/>
                  <a:pt x="1704082" y="667246"/>
                  <a:pt x="1704082" y="652364"/>
                </a:cubicBezTo>
                <a:lnTo>
                  <a:pt x="1711523" y="652364"/>
                </a:lnTo>
                <a:cubicBezTo>
                  <a:pt x="1716484" y="667246"/>
                  <a:pt x="1714004" y="674688"/>
                  <a:pt x="1704082" y="674688"/>
                </a:cubicBezTo>
                <a:cubicBezTo>
                  <a:pt x="1699121" y="674688"/>
                  <a:pt x="1694160" y="675928"/>
                  <a:pt x="1689199" y="678409"/>
                </a:cubicBezTo>
                <a:cubicBezTo>
                  <a:pt x="1684238" y="680889"/>
                  <a:pt x="1681757" y="684609"/>
                  <a:pt x="1681757" y="689571"/>
                </a:cubicBezTo>
                <a:cubicBezTo>
                  <a:pt x="1681757" y="694532"/>
                  <a:pt x="1687959" y="695771"/>
                  <a:pt x="1700361" y="693291"/>
                </a:cubicBezTo>
                <a:cubicBezTo>
                  <a:pt x="1712763" y="690811"/>
                  <a:pt x="1718964" y="692051"/>
                  <a:pt x="1718964" y="697012"/>
                </a:cubicBezTo>
                <a:cubicBezTo>
                  <a:pt x="1718964" y="697012"/>
                  <a:pt x="1720205" y="698253"/>
                  <a:pt x="1722685" y="700733"/>
                </a:cubicBezTo>
                <a:cubicBezTo>
                  <a:pt x="1725165" y="703213"/>
                  <a:pt x="1728886" y="704453"/>
                  <a:pt x="1733847" y="704453"/>
                </a:cubicBezTo>
                <a:cubicBezTo>
                  <a:pt x="1738808" y="704453"/>
                  <a:pt x="1742529" y="704453"/>
                  <a:pt x="1745009" y="704453"/>
                </a:cubicBezTo>
                <a:cubicBezTo>
                  <a:pt x="1747490" y="704453"/>
                  <a:pt x="1748730" y="704453"/>
                  <a:pt x="1748730" y="704453"/>
                </a:cubicBezTo>
                <a:cubicBezTo>
                  <a:pt x="1748730" y="709415"/>
                  <a:pt x="1753691" y="713135"/>
                  <a:pt x="1763613" y="715616"/>
                </a:cubicBezTo>
                <a:cubicBezTo>
                  <a:pt x="1773535" y="718096"/>
                  <a:pt x="1778496" y="714375"/>
                  <a:pt x="1778496" y="704453"/>
                </a:cubicBezTo>
                <a:lnTo>
                  <a:pt x="1785937" y="689571"/>
                </a:lnTo>
                <a:cubicBezTo>
                  <a:pt x="1795859" y="689571"/>
                  <a:pt x="1802060" y="690811"/>
                  <a:pt x="1804541" y="693291"/>
                </a:cubicBezTo>
                <a:cubicBezTo>
                  <a:pt x="1807021" y="695771"/>
                  <a:pt x="1805781" y="699492"/>
                  <a:pt x="1800820" y="704453"/>
                </a:cubicBezTo>
                <a:cubicBezTo>
                  <a:pt x="1795859" y="709415"/>
                  <a:pt x="1794618" y="713135"/>
                  <a:pt x="1797099" y="715616"/>
                </a:cubicBezTo>
                <a:cubicBezTo>
                  <a:pt x="1799580" y="718096"/>
                  <a:pt x="1800820" y="721816"/>
                  <a:pt x="1800820" y="726778"/>
                </a:cubicBezTo>
                <a:lnTo>
                  <a:pt x="1815703" y="726778"/>
                </a:lnTo>
                <a:cubicBezTo>
                  <a:pt x="1820663" y="726778"/>
                  <a:pt x="1824384" y="720577"/>
                  <a:pt x="1826865" y="708174"/>
                </a:cubicBezTo>
                <a:cubicBezTo>
                  <a:pt x="1829345" y="695771"/>
                  <a:pt x="1828105" y="689571"/>
                  <a:pt x="1823144" y="689571"/>
                </a:cubicBezTo>
                <a:lnTo>
                  <a:pt x="1838027" y="674688"/>
                </a:lnTo>
                <a:cubicBezTo>
                  <a:pt x="1847949" y="674688"/>
                  <a:pt x="1850429" y="672208"/>
                  <a:pt x="1845468" y="667246"/>
                </a:cubicBezTo>
                <a:cubicBezTo>
                  <a:pt x="1845468" y="662285"/>
                  <a:pt x="1846708" y="658564"/>
                  <a:pt x="1849189" y="656084"/>
                </a:cubicBezTo>
                <a:cubicBezTo>
                  <a:pt x="1851670" y="653604"/>
                  <a:pt x="1852910" y="652364"/>
                  <a:pt x="1852910" y="652364"/>
                </a:cubicBezTo>
                <a:cubicBezTo>
                  <a:pt x="1862832" y="647402"/>
                  <a:pt x="1862832" y="639961"/>
                  <a:pt x="1852910" y="630039"/>
                </a:cubicBezTo>
                <a:cubicBezTo>
                  <a:pt x="1852910" y="630039"/>
                  <a:pt x="1851670" y="627559"/>
                  <a:pt x="1849189" y="622598"/>
                </a:cubicBezTo>
                <a:cubicBezTo>
                  <a:pt x="1846708" y="617637"/>
                  <a:pt x="1845468" y="612676"/>
                  <a:pt x="1845468" y="607715"/>
                </a:cubicBezTo>
                <a:lnTo>
                  <a:pt x="1845468" y="592832"/>
                </a:lnTo>
                <a:lnTo>
                  <a:pt x="1860351" y="607715"/>
                </a:lnTo>
                <a:lnTo>
                  <a:pt x="1890117" y="607715"/>
                </a:lnTo>
                <a:cubicBezTo>
                  <a:pt x="1890117" y="607715"/>
                  <a:pt x="1892597" y="602754"/>
                  <a:pt x="1897558" y="592832"/>
                </a:cubicBezTo>
                <a:cubicBezTo>
                  <a:pt x="1902519" y="582911"/>
                  <a:pt x="1907480" y="576709"/>
                  <a:pt x="1912441" y="574229"/>
                </a:cubicBezTo>
                <a:cubicBezTo>
                  <a:pt x="1917402" y="571749"/>
                  <a:pt x="1919882" y="575469"/>
                  <a:pt x="1919882" y="585391"/>
                </a:cubicBezTo>
                <a:cubicBezTo>
                  <a:pt x="1934765" y="590352"/>
                  <a:pt x="1952129" y="590352"/>
                  <a:pt x="1971972" y="585391"/>
                </a:cubicBezTo>
                <a:cubicBezTo>
                  <a:pt x="1971972" y="580430"/>
                  <a:pt x="1974453" y="575469"/>
                  <a:pt x="1979414" y="570508"/>
                </a:cubicBezTo>
                <a:lnTo>
                  <a:pt x="1994296" y="555625"/>
                </a:lnTo>
                <a:cubicBezTo>
                  <a:pt x="1994296" y="555625"/>
                  <a:pt x="1994296" y="553145"/>
                  <a:pt x="1994296" y="548184"/>
                </a:cubicBezTo>
                <a:cubicBezTo>
                  <a:pt x="1994296" y="543223"/>
                  <a:pt x="1996777" y="540743"/>
                  <a:pt x="2001738" y="540743"/>
                </a:cubicBezTo>
                <a:lnTo>
                  <a:pt x="2001738" y="525860"/>
                </a:lnTo>
                <a:cubicBezTo>
                  <a:pt x="1996777" y="525860"/>
                  <a:pt x="1996777" y="523380"/>
                  <a:pt x="2001738" y="518418"/>
                </a:cubicBezTo>
                <a:cubicBezTo>
                  <a:pt x="2001738" y="513457"/>
                  <a:pt x="2002978" y="510977"/>
                  <a:pt x="2005459" y="510977"/>
                </a:cubicBezTo>
                <a:cubicBezTo>
                  <a:pt x="2007939" y="510977"/>
                  <a:pt x="2009179" y="513457"/>
                  <a:pt x="2009179" y="518418"/>
                </a:cubicBezTo>
                <a:cubicBezTo>
                  <a:pt x="2014140" y="523380"/>
                  <a:pt x="2024062" y="525860"/>
                  <a:pt x="2038945" y="525860"/>
                </a:cubicBezTo>
                <a:cubicBezTo>
                  <a:pt x="2048867" y="525860"/>
                  <a:pt x="2056308" y="525860"/>
                  <a:pt x="2061269" y="525860"/>
                </a:cubicBezTo>
                <a:cubicBezTo>
                  <a:pt x="2066230" y="530821"/>
                  <a:pt x="2071191" y="535781"/>
                  <a:pt x="2076152" y="540743"/>
                </a:cubicBezTo>
                <a:lnTo>
                  <a:pt x="2083593" y="548184"/>
                </a:lnTo>
                <a:cubicBezTo>
                  <a:pt x="2083593" y="548184"/>
                  <a:pt x="2083593" y="550664"/>
                  <a:pt x="2083593" y="555625"/>
                </a:cubicBezTo>
                <a:cubicBezTo>
                  <a:pt x="2083593" y="560587"/>
                  <a:pt x="2084833" y="563067"/>
                  <a:pt x="2087314" y="563067"/>
                </a:cubicBezTo>
                <a:cubicBezTo>
                  <a:pt x="2089795" y="563067"/>
                  <a:pt x="2095995" y="563067"/>
                  <a:pt x="2105917" y="563067"/>
                </a:cubicBezTo>
                <a:cubicBezTo>
                  <a:pt x="2120800" y="563067"/>
                  <a:pt x="2129482" y="561826"/>
                  <a:pt x="2131962" y="559346"/>
                </a:cubicBezTo>
                <a:cubicBezTo>
                  <a:pt x="2134443" y="556866"/>
                  <a:pt x="2139404" y="556866"/>
                  <a:pt x="2146845" y="559346"/>
                </a:cubicBezTo>
                <a:cubicBezTo>
                  <a:pt x="2154287" y="561826"/>
                  <a:pt x="2158007" y="560587"/>
                  <a:pt x="2158007" y="555625"/>
                </a:cubicBezTo>
                <a:cubicBezTo>
                  <a:pt x="2158007" y="555625"/>
                  <a:pt x="2160488" y="554385"/>
                  <a:pt x="2165449" y="551905"/>
                </a:cubicBezTo>
                <a:cubicBezTo>
                  <a:pt x="2170409" y="549425"/>
                  <a:pt x="2172890" y="548184"/>
                  <a:pt x="2172890" y="548184"/>
                </a:cubicBezTo>
                <a:lnTo>
                  <a:pt x="2195214" y="540743"/>
                </a:lnTo>
                <a:cubicBezTo>
                  <a:pt x="2195214" y="540743"/>
                  <a:pt x="2197695" y="539502"/>
                  <a:pt x="2202656" y="537022"/>
                </a:cubicBezTo>
                <a:cubicBezTo>
                  <a:pt x="2207617" y="534542"/>
                  <a:pt x="2211337" y="535781"/>
                  <a:pt x="2213818" y="540743"/>
                </a:cubicBezTo>
                <a:cubicBezTo>
                  <a:pt x="2216299" y="545704"/>
                  <a:pt x="2222499" y="548184"/>
                  <a:pt x="2232421" y="548184"/>
                </a:cubicBezTo>
                <a:cubicBezTo>
                  <a:pt x="2242343" y="548184"/>
                  <a:pt x="2251025" y="545704"/>
                  <a:pt x="2258466" y="540743"/>
                </a:cubicBezTo>
                <a:cubicBezTo>
                  <a:pt x="2265908" y="535781"/>
                  <a:pt x="2273349" y="535781"/>
                  <a:pt x="2280791" y="540743"/>
                </a:cubicBezTo>
                <a:cubicBezTo>
                  <a:pt x="2288232" y="545704"/>
                  <a:pt x="2291953" y="545704"/>
                  <a:pt x="2291953" y="540743"/>
                </a:cubicBezTo>
                <a:lnTo>
                  <a:pt x="2329160" y="533301"/>
                </a:lnTo>
                <a:cubicBezTo>
                  <a:pt x="2349003" y="533301"/>
                  <a:pt x="2358925" y="535781"/>
                  <a:pt x="2358925" y="540743"/>
                </a:cubicBezTo>
                <a:lnTo>
                  <a:pt x="2344042" y="555625"/>
                </a:lnTo>
                <a:cubicBezTo>
                  <a:pt x="2334120" y="560587"/>
                  <a:pt x="2317998" y="563067"/>
                  <a:pt x="2295673" y="563067"/>
                </a:cubicBezTo>
                <a:cubicBezTo>
                  <a:pt x="2273349" y="563067"/>
                  <a:pt x="2262187" y="563067"/>
                  <a:pt x="2262187" y="563067"/>
                </a:cubicBezTo>
                <a:lnTo>
                  <a:pt x="2239863" y="577950"/>
                </a:lnTo>
                <a:lnTo>
                  <a:pt x="2217539" y="570508"/>
                </a:lnTo>
                <a:cubicBezTo>
                  <a:pt x="2222499" y="565547"/>
                  <a:pt x="2222499" y="563067"/>
                  <a:pt x="2217539" y="563067"/>
                </a:cubicBezTo>
                <a:lnTo>
                  <a:pt x="2210097" y="570508"/>
                </a:lnTo>
                <a:cubicBezTo>
                  <a:pt x="2210097" y="570508"/>
                  <a:pt x="2208857" y="571749"/>
                  <a:pt x="2206376" y="574229"/>
                </a:cubicBezTo>
                <a:cubicBezTo>
                  <a:pt x="2203896" y="576709"/>
                  <a:pt x="2200175" y="577950"/>
                  <a:pt x="2195214" y="577950"/>
                </a:cubicBezTo>
                <a:cubicBezTo>
                  <a:pt x="2190254" y="577950"/>
                  <a:pt x="2185292" y="580430"/>
                  <a:pt x="2180332" y="585391"/>
                </a:cubicBezTo>
                <a:cubicBezTo>
                  <a:pt x="2180332" y="585391"/>
                  <a:pt x="2179092" y="586632"/>
                  <a:pt x="2176611" y="589112"/>
                </a:cubicBezTo>
                <a:cubicBezTo>
                  <a:pt x="2174130" y="591592"/>
                  <a:pt x="2172890" y="592832"/>
                  <a:pt x="2172890" y="592832"/>
                </a:cubicBezTo>
                <a:lnTo>
                  <a:pt x="2180332" y="607715"/>
                </a:lnTo>
                <a:cubicBezTo>
                  <a:pt x="2185292" y="612676"/>
                  <a:pt x="2187773" y="617637"/>
                  <a:pt x="2187773" y="622598"/>
                </a:cubicBezTo>
                <a:cubicBezTo>
                  <a:pt x="2192734" y="637481"/>
                  <a:pt x="2202656" y="639961"/>
                  <a:pt x="2217539" y="630039"/>
                </a:cubicBezTo>
                <a:cubicBezTo>
                  <a:pt x="2217539" y="625078"/>
                  <a:pt x="2218779" y="621357"/>
                  <a:pt x="2221259" y="618877"/>
                </a:cubicBezTo>
                <a:cubicBezTo>
                  <a:pt x="2223740" y="616397"/>
                  <a:pt x="2227461" y="615157"/>
                  <a:pt x="2232421" y="615157"/>
                </a:cubicBezTo>
                <a:lnTo>
                  <a:pt x="2224980" y="622598"/>
                </a:lnTo>
                <a:lnTo>
                  <a:pt x="2217539" y="637481"/>
                </a:lnTo>
                <a:lnTo>
                  <a:pt x="2232421" y="637481"/>
                </a:lnTo>
                <a:cubicBezTo>
                  <a:pt x="2242343" y="637481"/>
                  <a:pt x="2252265" y="635001"/>
                  <a:pt x="2262187" y="630039"/>
                </a:cubicBezTo>
                <a:lnTo>
                  <a:pt x="2269628" y="622598"/>
                </a:lnTo>
                <a:lnTo>
                  <a:pt x="2254746" y="622598"/>
                </a:lnTo>
                <a:lnTo>
                  <a:pt x="2239863" y="615157"/>
                </a:lnTo>
                <a:lnTo>
                  <a:pt x="2254746" y="615157"/>
                </a:lnTo>
                <a:cubicBezTo>
                  <a:pt x="2264668" y="610195"/>
                  <a:pt x="2270868" y="608956"/>
                  <a:pt x="2273349" y="611436"/>
                </a:cubicBezTo>
                <a:cubicBezTo>
                  <a:pt x="2275830" y="613916"/>
                  <a:pt x="2279551" y="613916"/>
                  <a:pt x="2284511" y="611436"/>
                </a:cubicBezTo>
                <a:cubicBezTo>
                  <a:pt x="2289472" y="608956"/>
                  <a:pt x="2293193" y="610195"/>
                  <a:pt x="2295673" y="615157"/>
                </a:cubicBezTo>
                <a:cubicBezTo>
                  <a:pt x="2298154" y="620118"/>
                  <a:pt x="2304355" y="622598"/>
                  <a:pt x="2314277" y="622598"/>
                </a:cubicBezTo>
                <a:lnTo>
                  <a:pt x="2321718" y="630039"/>
                </a:lnTo>
                <a:lnTo>
                  <a:pt x="2336601" y="659805"/>
                </a:lnTo>
                <a:cubicBezTo>
                  <a:pt x="2336601" y="659805"/>
                  <a:pt x="2339082" y="662285"/>
                  <a:pt x="2344042" y="667246"/>
                </a:cubicBezTo>
                <a:lnTo>
                  <a:pt x="2351484" y="659805"/>
                </a:lnTo>
                <a:cubicBezTo>
                  <a:pt x="2351484" y="659805"/>
                  <a:pt x="2352724" y="658564"/>
                  <a:pt x="2355205" y="656084"/>
                </a:cubicBezTo>
                <a:cubicBezTo>
                  <a:pt x="2357685" y="653604"/>
                  <a:pt x="2358925" y="652364"/>
                  <a:pt x="2358925" y="652364"/>
                </a:cubicBezTo>
                <a:lnTo>
                  <a:pt x="2366367" y="644922"/>
                </a:lnTo>
                <a:cubicBezTo>
                  <a:pt x="2366367" y="639961"/>
                  <a:pt x="2361406" y="638721"/>
                  <a:pt x="2351484" y="641201"/>
                </a:cubicBezTo>
                <a:cubicBezTo>
                  <a:pt x="2341562" y="643682"/>
                  <a:pt x="2336601" y="642442"/>
                  <a:pt x="2336601" y="637481"/>
                </a:cubicBezTo>
                <a:cubicBezTo>
                  <a:pt x="2336601" y="632519"/>
                  <a:pt x="2339082" y="627559"/>
                  <a:pt x="2344042" y="622598"/>
                </a:cubicBezTo>
                <a:cubicBezTo>
                  <a:pt x="2344042" y="622598"/>
                  <a:pt x="2345283" y="621357"/>
                  <a:pt x="2347763" y="618877"/>
                </a:cubicBezTo>
                <a:cubicBezTo>
                  <a:pt x="2350244" y="616397"/>
                  <a:pt x="2351484" y="612676"/>
                  <a:pt x="2351484" y="607715"/>
                </a:cubicBezTo>
                <a:lnTo>
                  <a:pt x="2351484" y="592832"/>
                </a:lnTo>
                <a:lnTo>
                  <a:pt x="2366367" y="607715"/>
                </a:lnTo>
                <a:cubicBezTo>
                  <a:pt x="2376289" y="607715"/>
                  <a:pt x="2383730" y="607715"/>
                  <a:pt x="2388691" y="607715"/>
                </a:cubicBezTo>
                <a:cubicBezTo>
                  <a:pt x="2388691" y="602754"/>
                  <a:pt x="2391172" y="597794"/>
                  <a:pt x="2396132" y="592832"/>
                </a:cubicBezTo>
                <a:cubicBezTo>
                  <a:pt x="2401093" y="587871"/>
                  <a:pt x="2403574" y="582911"/>
                  <a:pt x="2403574" y="577950"/>
                </a:cubicBezTo>
                <a:cubicBezTo>
                  <a:pt x="2403574" y="572988"/>
                  <a:pt x="2408534" y="570508"/>
                  <a:pt x="2418457" y="570508"/>
                </a:cubicBezTo>
                <a:lnTo>
                  <a:pt x="2433339" y="563067"/>
                </a:lnTo>
                <a:cubicBezTo>
                  <a:pt x="2443261" y="553145"/>
                  <a:pt x="2448222" y="548184"/>
                  <a:pt x="2448222" y="548184"/>
                </a:cubicBezTo>
                <a:lnTo>
                  <a:pt x="2448222" y="563067"/>
                </a:lnTo>
                <a:cubicBezTo>
                  <a:pt x="2438300" y="568028"/>
                  <a:pt x="2437060" y="574229"/>
                  <a:pt x="2444501" y="581670"/>
                </a:cubicBezTo>
                <a:cubicBezTo>
                  <a:pt x="2451943" y="589112"/>
                  <a:pt x="2455664" y="594073"/>
                  <a:pt x="2455664" y="596553"/>
                </a:cubicBezTo>
                <a:cubicBezTo>
                  <a:pt x="2455664" y="599033"/>
                  <a:pt x="2455664" y="600274"/>
                  <a:pt x="2455664" y="600274"/>
                </a:cubicBezTo>
                <a:lnTo>
                  <a:pt x="2470546" y="585391"/>
                </a:lnTo>
                <a:cubicBezTo>
                  <a:pt x="2470546" y="585391"/>
                  <a:pt x="2474267" y="581670"/>
                  <a:pt x="2481709" y="574229"/>
                </a:cubicBezTo>
                <a:cubicBezTo>
                  <a:pt x="2489150" y="566787"/>
                  <a:pt x="2492871" y="558105"/>
                  <a:pt x="2492871" y="548184"/>
                </a:cubicBezTo>
                <a:cubicBezTo>
                  <a:pt x="2492871" y="538262"/>
                  <a:pt x="2490390" y="533301"/>
                  <a:pt x="2485429" y="533301"/>
                </a:cubicBezTo>
                <a:cubicBezTo>
                  <a:pt x="2485429" y="523380"/>
                  <a:pt x="2485429" y="518418"/>
                  <a:pt x="2485429" y="518418"/>
                </a:cubicBezTo>
                <a:lnTo>
                  <a:pt x="2492871" y="510977"/>
                </a:lnTo>
                <a:cubicBezTo>
                  <a:pt x="2492871" y="515938"/>
                  <a:pt x="2495351" y="518418"/>
                  <a:pt x="2500312" y="518418"/>
                </a:cubicBezTo>
                <a:lnTo>
                  <a:pt x="2515195" y="518418"/>
                </a:lnTo>
                <a:cubicBezTo>
                  <a:pt x="2520156" y="518418"/>
                  <a:pt x="2523876" y="518418"/>
                  <a:pt x="2526357" y="518418"/>
                </a:cubicBezTo>
                <a:cubicBezTo>
                  <a:pt x="2528838" y="518418"/>
                  <a:pt x="2530078" y="515938"/>
                  <a:pt x="2530078" y="510977"/>
                </a:cubicBezTo>
                <a:cubicBezTo>
                  <a:pt x="2530078" y="515938"/>
                  <a:pt x="2531318" y="519659"/>
                  <a:pt x="2533798" y="522139"/>
                </a:cubicBezTo>
                <a:cubicBezTo>
                  <a:pt x="2536279" y="524619"/>
                  <a:pt x="2542480" y="525860"/>
                  <a:pt x="2552402" y="525860"/>
                </a:cubicBezTo>
                <a:cubicBezTo>
                  <a:pt x="2562324" y="525860"/>
                  <a:pt x="2568525" y="525860"/>
                  <a:pt x="2571005" y="525860"/>
                </a:cubicBezTo>
                <a:cubicBezTo>
                  <a:pt x="2573486" y="525860"/>
                  <a:pt x="2574726" y="528340"/>
                  <a:pt x="2574726" y="533301"/>
                </a:cubicBezTo>
                <a:cubicBezTo>
                  <a:pt x="2574726" y="538262"/>
                  <a:pt x="2579687" y="540743"/>
                  <a:pt x="2589609" y="540743"/>
                </a:cubicBezTo>
                <a:lnTo>
                  <a:pt x="2597050" y="548184"/>
                </a:lnTo>
                <a:cubicBezTo>
                  <a:pt x="2582167" y="553145"/>
                  <a:pt x="2582167" y="558105"/>
                  <a:pt x="2597050" y="563067"/>
                </a:cubicBezTo>
                <a:cubicBezTo>
                  <a:pt x="2606972" y="568028"/>
                  <a:pt x="2616894" y="563067"/>
                  <a:pt x="2626816" y="548184"/>
                </a:cubicBezTo>
                <a:lnTo>
                  <a:pt x="2634257" y="548184"/>
                </a:lnTo>
                <a:cubicBezTo>
                  <a:pt x="2634257" y="553145"/>
                  <a:pt x="2651621" y="553145"/>
                  <a:pt x="2686347" y="548184"/>
                </a:cubicBezTo>
                <a:lnTo>
                  <a:pt x="2701230" y="540743"/>
                </a:lnTo>
                <a:cubicBezTo>
                  <a:pt x="2711152" y="540743"/>
                  <a:pt x="2716113" y="540743"/>
                  <a:pt x="2716113" y="540743"/>
                </a:cubicBezTo>
                <a:cubicBezTo>
                  <a:pt x="2726035" y="545704"/>
                  <a:pt x="2743398" y="545704"/>
                  <a:pt x="2768203" y="540743"/>
                </a:cubicBezTo>
                <a:lnTo>
                  <a:pt x="2790527" y="540743"/>
                </a:lnTo>
                <a:cubicBezTo>
                  <a:pt x="2795488" y="545704"/>
                  <a:pt x="2797968" y="545704"/>
                  <a:pt x="2797968" y="540743"/>
                </a:cubicBezTo>
                <a:lnTo>
                  <a:pt x="2842617" y="533301"/>
                </a:lnTo>
                <a:cubicBezTo>
                  <a:pt x="2872382" y="538262"/>
                  <a:pt x="2872382" y="545704"/>
                  <a:pt x="2842617" y="555625"/>
                </a:cubicBezTo>
                <a:lnTo>
                  <a:pt x="2797968" y="563067"/>
                </a:lnTo>
                <a:cubicBezTo>
                  <a:pt x="2758281" y="563067"/>
                  <a:pt x="2753320" y="570508"/>
                  <a:pt x="2783085" y="585391"/>
                </a:cubicBezTo>
                <a:cubicBezTo>
                  <a:pt x="2793008" y="590352"/>
                  <a:pt x="2799208" y="590352"/>
                  <a:pt x="2801689" y="585391"/>
                </a:cubicBezTo>
                <a:cubicBezTo>
                  <a:pt x="2804170" y="580430"/>
                  <a:pt x="2810370" y="580430"/>
                  <a:pt x="2820292" y="585391"/>
                </a:cubicBezTo>
                <a:cubicBezTo>
                  <a:pt x="2830215" y="585391"/>
                  <a:pt x="2836415" y="585391"/>
                  <a:pt x="2838896" y="585391"/>
                </a:cubicBezTo>
                <a:cubicBezTo>
                  <a:pt x="2841377" y="585391"/>
                  <a:pt x="2842617" y="582911"/>
                  <a:pt x="2842617" y="577950"/>
                </a:cubicBezTo>
                <a:lnTo>
                  <a:pt x="2850058" y="563067"/>
                </a:lnTo>
                <a:lnTo>
                  <a:pt x="2864941" y="570508"/>
                </a:lnTo>
                <a:cubicBezTo>
                  <a:pt x="2869902" y="580430"/>
                  <a:pt x="2879824" y="582911"/>
                  <a:pt x="2894707" y="577950"/>
                </a:cubicBezTo>
                <a:cubicBezTo>
                  <a:pt x="2894707" y="577950"/>
                  <a:pt x="2898427" y="577950"/>
                  <a:pt x="2905869" y="577950"/>
                </a:cubicBezTo>
                <a:cubicBezTo>
                  <a:pt x="2913310" y="577950"/>
                  <a:pt x="2919511" y="577950"/>
                  <a:pt x="2924472" y="577950"/>
                </a:cubicBezTo>
                <a:cubicBezTo>
                  <a:pt x="2929433" y="577950"/>
                  <a:pt x="2934394" y="576709"/>
                  <a:pt x="2939355" y="574229"/>
                </a:cubicBezTo>
                <a:cubicBezTo>
                  <a:pt x="2944316" y="571749"/>
                  <a:pt x="2949277" y="570508"/>
                  <a:pt x="2954238" y="570508"/>
                </a:cubicBezTo>
                <a:cubicBezTo>
                  <a:pt x="2964160" y="560587"/>
                  <a:pt x="2971601" y="558105"/>
                  <a:pt x="2976562" y="563067"/>
                </a:cubicBezTo>
                <a:cubicBezTo>
                  <a:pt x="2976562" y="568028"/>
                  <a:pt x="2977802" y="570508"/>
                  <a:pt x="2980283" y="570508"/>
                </a:cubicBezTo>
                <a:cubicBezTo>
                  <a:pt x="2982763" y="570508"/>
                  <a:pt x="2984003" y="570508"/>
                  <a:pt x="2984003" y="570508"/>
                </a:cubicBezTo>
                <a:lnTo>
                  <a:pt x="2998886" y="563067"/>
                </a:lnTo>
                <a:cubicBezTo>
                  <a:pt x="3003847" y="563067"/>
                  <a:pt x="3006328" y="563067"/>
                  <a:pt x="3006328" y="563067"/>
                </a:cubicBezTo>
                <a:cubicBezTo>
                  <a:pt x="3006328" y="568028"/>
                  <a:pt x="3008808" y="568028"/>
                  <a:pt x="3013769" y="563067"/>
                </a:cubicBezTo>
                <a:lnTo>
                  <a:pt x="3021210" y="563067"/>
                </a:lnTo>
                <a:cubicBezTo>
                  <a:pt x="3021210" y="568028"/>
                  <a:pt x="3023691" y="570508"/>
                  <a:pt x="3028652" y="570508"/>
                </a:cubicBezTo>
                <a:cubicBezTo>
                  <a:pt x="3033613" y="570508"/>
                  <a:pt x="3038574" y="572988"/>
                  <a:pt x="3043535" y="577950"/>
                </a:cubicBezTo>
                <a:cubicBezTo>
                  <a:pt x="3048495" y="582911"/>
                  <a:pt x="3053457" y="582911"/>
                  <a:pt x="3058417" y="577950"/>
                </a:cubicBezTo>
                <a:lnTo>
                  <a:pt x="3043535" y="570508"/>
                </a:lnTo>
                <a:lnTo>
                  <a:pt x="3043535" y="563067"/>
                </a:lnTo>
                <a:lnTo>
                  <a:pt x="3043535" y="555625"/>
                </a:lnTo>
                <a:lnTo>
                  <a:pt x="3043535" y="548184"/>
                </a:lnTo>
                <a:lnTo>
                  <a:pt x="3065859" y="548184"/>
                </a:lnTo>
                <a:cubicBezTo>
                  <a:pt x="3070820" y="548184"/>
                  <a:pt x="3074540" y="548184"/>
                  <a:pt x="3077021" y="548184"/>
                </a:cubicBezTo>
                <a:cubicBezTo>
                  <a:pt x="3079502" y="548184"/>
                  <a:pt x="3080742" y="545704"/>
                  <a:pt x="3080742" y="540743"/>
                </a:cubicBezTo>
                <a:lnTo>
                  <a:pt x="3088183" y="533301"/>
                </a:lnTo>
                <a:lnTo>
                  <a:pt x="3095625" y="533301"/>
                </a:lnTo>
                <a:cubicBezTo>
                  <a:pt x="3095625" y="538262"/>
                  <a:pt x="3104306" y="540743"/>
                  <a:pt x="3121669" y="540743"/>
                </a:cubicBezTo>
                <a:cubicBezTo>
                  <a:pt x="3139033" y="540743"/>
                  <a:pt x="3155156" y="540743"/>
                  <a:pt x="3170039" y="540743"/>
                </a:cubicBezTo>
                <a:lnTo>
                  <a:pt x="3214687" y="540743"/>
                </a:lnTo>
                <a:cubicBezTo>
                  <a:pt x="3224609" y="535781"/>
                  <a:pt x="3227089" y="528340"/>
                  <a:pt x="3222128" y="518418"/>
                </a:cubicBezTo>
                <a:cubicBezTo>
                  <a:pt x="3222128" y="513457"/>
                  <a:pt x="3223369" y="509736"/>
                  <a:pt x="3225849" y="507256"/>
                </a:cubicBezTo>
                <a:cubicBezTo>
                  <a:pt x="3228330" y="504776"/>
                  <a:pt x="3234531" y="503535"/>
                  <a:pt x="3244453" y="503535"/>
                </a:cubicBezTo>
                <a:cubicBezTo>
                  <a:pt x="3249414" y="498574"/>
                  <a:pt x="3254374" y="496094"/>
                  <a:pt x="3259335" y="496094"/>
                </a:cubicBezTo>
                <a:cubicBezTo>
                  <a:pt x="3264296" y="496094"/>
                  <a:pt x="3269257" y="496094"/>
                  <a:pt x="3274218" y="496094"/>
                </a:cubicBezTo>
                <a:lnTo>
                  <a:pt x="3259335" y="503535"/>
                </a:lnTo>
                <a:lnTo>
                  <a:pt x="3244453" y="518418"/>
                </a:lnTo>
                <a:cubicBezTo>
                  <a:pt x="3249414" y="523380"/>
                  <a:pt x="3251894" y="527100"/>
                  <a:pt x="3251894" y="529580"/>
                </a:cubicBezTo>
                <a:cubicBezTo>
                  <a:pt x="3251894" y="532060"/>
                  <a:pt x="3253134" y="534542"/>
                  <a:pt x="3255615" y="537022"/>
                </a:cubicBezTo>
                <a:cubicBezTo>
                  <a:pt x="3258095" y="539502"/>
                  <a:pt x="3266777" y="540743"/>
                  <a:pt x="3281660" y="540743"/>
                </a:cubicBezTo>
                <a:cubicBezTo>
                  <a:pt x="3301504" y="545704"/>
                  <a:pt x="3311425" y="543223"/>
                  <a:pt x="3311425" y="533301"/>
                </a:cubicBezTo>
                <a:cubicBezTo>
                  <a:pt x="3311425" y="528340"/>
                  <a:pt x="3311425" y="525860"/>
                  <a:pt x="3311425" y="525860"/>
                </a:cubicBezTo>
                <a:cubicBezTo>
                  <a:pt x="3311425" y="520898"/>
                  <a:pt x="3311425" y="513457"/>
                  <a:pt x="3311425" y="503535"/>
                </a:cubicBezTo>
                <a:cubicBezTo>
                  <a:pt x="3311425" y="498574"/>
                  <a:pt x="3310185" y="496094"/>
                  <a:pt x="3307705" y="496094"/>
                </a:cubicBezTo>
                <a:cubicBezTo>
                  <a:pt x="3305224" y="496094"/>
                  <a:pt x="3301504" y="496094"/>
                  <a:pt x="3296542" y="496094"/>
                </a:cubicBezTo>
                <a:cubicBezTo>
                  <a:pt x="3291581" y="496094"/>
                  <a:pt x="3289101" y="494853"/>
                  <a:pt x="3289101" y="492373"/>
                </a:cubicBezTo>
                <a:cubicBezTo>
                  <a:pt x="3289101" y="489893"/>
                  <a:pt x="3291581" y="488653"/>
                  <a:pt x="3296542" y="488653"/>
                </a:cubicBezTo>
                <a:cubicBezTo>
                  <a:pt x="3306464" y="478731"/>
                  <a:pt x="3311425" y="471290"/>
                  <a:pt x="3311425" y="466328"/>
                </a:cubicBezTo>
                <a:cubicBezTo>
                  <a:pt x="3306464" y="456407"/>
                  <a:pt x="3299023" y="453926"/>
                  <a:pt x="3289101" y="458887"/>
                </a:cubicBezTo>
                <a:cubicBezTo>
                  <a:pt x="3284140" y="453926"/>
                  <a:pt x="3282900" y="451446"/>
                  <a:pt x="3285380" y="451446"/>
                </a:cubicBezTo>
                <a:cubicBezTo>
                  <a:pt x="3287861" y="451446"/>
                  <a:pt x="3286621" y="446484"/>
                  <a:pt x="3281660" y="436563"/>
                </a:cubicBezTo>
                <a:cubicBezTo>
                  <a:pt x="3286621" y="436563"/>
                  <a:pt x="3289101" y="436563"/>
                  <a:pt x="3289101" y="436563"/>
                </a:cubicBezTo>
                <a:lnTo>
                  <a:pt x="3296542" y="436563"/>
                </a:lnTo>
                <a:lnTo>
                  <a:pt x="3303984" y="436563"/>
                </a:lnTo>
                <a:cubicBezTo>
                  <a:pt x="3308945" y="426641"/>
                  <a:pt x="3301504" y="421680"/>
                  <a:pt x="3281660" y="421680"/>
                </a:cubicBezTo>
                <a:lnTo>
                  <a:pt x="3274218" y="421680"/>
                </a:lnTo>
                <a:cubicBezTo>
                  <a:pt x="3274218" y="416719"/>
                  <a:pt x="3279179" y="414239"/>
                  <a:pt x="3289101" y="414239"/>
                </a:cubicBezTo>
                <a:cubicBezTo>
                  <a:pt x="3289101" y="414239"/>
                  <a:pt x="3291581" y="416719"/>
                  <a:pt x="3296542" y="421680"/>
                </a:cubicBezTo>
                <a:cubicBezTo>
                  <a:pt x="3301504" y="421680"/>
                  <a:pt x="3303984" y="421680"/>
                  <a:pt x="3303984" y="421680"/>
                </a:cubicBezTo>
                <a:cubicBezTo>
                  <a:pt x="3308945" y="421680"/>
                  <a:pt x="3311425" y="424160"/>
                  <a:pt x="3311425" y="429121"/>
                </a:cubicBezTo>
                <a:cubicBezTo>
                  <a:pt x="3311425" y="434083"/>
                  <a:pt x="3313906" y="439043"/>
                  <a:pt x="3318867" y="444004"/>
                </a:cubicBezTo>
                <a:cubicBezTo>
                  <a:pt x="3328788" y="444004"/>
                  <a:pt x="3333750" y="441524"/>
                  <a:pt x="3333750" y="436563"/>
                </a:cubicBezTo>
                <a:cubicBezTo>
                  <a:pt x="3333750" y="431601"/>
                  <a:pt x="3338711" y="429121"/>
                  <a:pt x="3348632" y="429121"/>
                </a:cubicBezTo>
                <a:cubicBezTo>
                  <a:pt x="3363515" y="424160"/>
                  <a:pt x="3372197" y="422921"/>
                  <a:pt x="3374677" y="425401"/>
                </a:cubicBezTo>
                <a:cubicBezTo>
                  <a:pt x="3377158" y="427881"/>
                  <a:pt x="3378398" y="434083"/>
                  <a:pt x="3378398" y="444004"/>
                </a:cubicBezTo>
                <a:cubicBezTo>
                  <a:pt x="3378398" y="453926"/>
                  <a:pt x="3380878" y="461367"/>
                  <a:pt x="3385839" y="466328"/>
                </a:cubicBezTo>
                <a:cubicBezTo>
                  <a:pt x="3390800" y="471290"/>
                  <a:pt x="3399482" y="473770"/>
                  <a:pt x="3411884" y="473770"/>
                </a:cubicBezTo>
                <a:cubicBezTo>
                  <a:pt x="3424287" y="473770"/>
                  <a:pt x="3435449" y="473770"/>
                  <a:pt x="3445371" y="473770"/>
                </a:cubicBezTo>
                <a:cubicBezTo>
                  <a:pt x="3460254" y="478731"/>
                  <a:pt x="3467695" y="478731"/>
                  <a:pt x="3467695" y="473770"/>
                </a:cubicBezTo>
                <a:cubicBezTo>
                  <a:pt x="3467695" y="473770"/>
                  <a:pt x="3468935" y="472529"/>
                  <a:pt x="3471416" y="470049"/>
                </a:cubicBezTo>
                <a:cubicBezTo>
                  <a:pt x="3473896" y="467569"/>
                  <a:pt x="3477617" y="466328"/>
                  <a:pt x="3482578" y="466328"/>
                </a:cubicBezTo>
                <a:cubicBezTo>
                  <a:pt x="3487539" y="466328"/>
                  <a:pt x="3486298" y="463848"/>
                  <a:pt x="3478857" y="458887"/>
                </a:cubicBezTo>
                <a:cubicBezTo>
                  <a:pt x="3471416" y="453926"/>
                  <a:pt x="3467695" y="450205"/>
                  <a:pt x="3467695" y="447725"/>
                </a:cubicBezTo>
                <a:cubicBezTo>
                  <a:pt x="3467695" y="445245"/>
                  <a:pt x="3472656" y="441524"/>
                  <a:pt x="3482578" y="436563"/>
                </a:cubicBezTo>
                <a:cubicBezTo>
                  <a:pt x="3492500" y="431601"/>
                  <a:pt x="3502422" y="426641"/>
                  <a:pt x="3512343" y="421680"/>
                </a:cubicBezTo>
                <a:cubicBezTo>
                  <a:pt x="3522265" y="416719"/>
                  <a:pt x="3529707" y="419200"/>
                  <a:pt x="3534668" y="429121"/>
                </a:cubicBezTo>
                <a:cubicBezTo>
                  <a:pt x="3539629" y="429121"/>
                  <a:pt x="3543349" y="430362"/>
                  <a:pt x="3545830" y="432842"/>
                </a:cubicBezTo>
                <a:cubicBezTo>
                  <a:pt x="3548310" y="435322"/>
                  <a:pt x="3549550" y="436563"/>
                  <a:pt x="3549550" y="436563"/>
                </a:cubicBezTo>
                <a:cubicBezTo>
                  <a:pt x="3554511" y="436563"/>
                  <a:pt x="3559472" y="436563"/>
                  <a:pt x="3564433" y="436563"/>
                </a:cubicBezTo>
                <a:lnTo>
                  <a:pt x="3594199" y="451446"/>
                </a:lnTo>
                <a:lnTo>
                  <a:pt x="3631406" y="458887"/>
                </a:lnTo>
                <a:cubicBezTo>
                  <a:pt x="3646289" y="453926"/>
                  <a:pt x="3657451" y="450205"/>
                  <a:pt x="3664892" y="447725"/>
                </a:cubicBezTo>
                <a:cubicBezTo>
                  <a:pt x="3672334" y="445245"/>
                  <a:pt x="3676054" y="442764"/>
                  <a:pt x="3676054" y="440284"/>
                </a:cubicBezTo>
                <a:cubicBezTo>
                  <a:pt x="3676054" y="437803"/>
                  <a:pt x="3676054" y="436563"/>
                  <a:pt x="3676054" y="436563"/>
                </a:cubicBezTo>
                <a:cubicBezTo>
                  <a:pt x="3681015" y="436563"/>
                  <a:pt x="3683496" y="435322"/>
                  <a:pt x="3683496" y="432842"/>
                </a:cubicBezTo>
                <a:cubicBezTo>
                  <a:pt x="3683496" y="430362"/>
                  <a:pt x="3683496" y="429121"/>
                  <a:pt x="3683496" y="429121"/>
                </a:cubicBezTo>
                <a:lnTo>
                  <a:pt x="3668613" y="429121"/>
                </a:lnTo>
                <a:cubicBezTo>
                  <a:pt x="3668613" y="434083"/>
                  <a:pt x="3667373" y="436563"/>
                  <a:pt x="3664892" y="436563"/>
                </a:cubicBezTo>
                <a:cubicBezTo>
                  <a:pt x="3662412" y="436563"/>
                  <a:pt x="3658691" y="439043"/>
                  <a:pt x="3653730" y="444004"/>
                </a:cubicBezTo>
                <a:cubicBezTo>
                  <a:pt x="3643808" y="444004"/>
                  <a:pt x="3638847" y="439043"/>
                  <a:pt x="3638847" y="429121"/>
                </a:cubicBezTo>
                <a:cubicBezTo>
                  <a:pt x="3633886" y="419200"/>
                  <a:pt x="3628926" y="414239"/>
                  <a:pt x="3623964" y="414239"/>
                </a:cubicBezTo>
                <a:lnTo>
                  <a:pt x="3638847" y="406797"/>
                </a:lnTo>
                <a:lnTo>
                  <a:pt x="3661172" y="406797"/>
                </a:lnTo>
                <a:lnTo>
                  <a:pt x="3653730" y="399356"/>
                </a:lnTo>
                <a:cubicBezTo>
                  <a:pt x="3648769" y="394394"/>
                  <a:pt x="3646289" y="391914"/>
                  <a:pt x="3646289" y="391914"/>
                </a:cubicBezTo>
                <a:cubicBezTo>
                  <a:pt x="3646289" y="391914"/>
                  <a:pt x="3646289" y="389434"/>
                  <a:pt x="3646289" y="384473"/>
                </a:cubicBezTo>
                <a:close/>
                <a:moveTo>
                  <a:pt x="3037489" y="382148"/>
                </a:moveTo>
                <a:cubicBezTo>
                  <a:pt x="3051441" y="381217"/>
                  <a:pt x="3058417" y="384474"/>
                  <a:pt x="3058417" y="391914"/>
                </a:cubicBezTo>
                <a:cubicBezTo>
                  <a:pt x="3053457" y="391914"/>
                  <a:pt x="3050976" y="391914"/>
                  <a:pt x="3050976" y="391914"/>
                </a:cubicBezTo>
                <a:cubicBezTo>
                  <a:pt x="3050976" y="386953"/>
                  <a:pt x="3048495" y="384473"/>
                  <a:pt x="3043535" y="384473"/>
                </a:cubicBezTo>
                <a:cubicBezTo>
                  <a:pt x="3038574" y="384473"/>
                  <a:pt x="3033613" y="384473"/>
                  <a:pt x="3028652" y="384473"/>
                </a:cubicBezTo>
                <a:lnTo>
                  <a:pt x="3021210" y="384473"/>
                </a:lnTo>
                <a:cubicBezTo>
                  <a:pt x="3027412" y="383233"/>
                  <a:pt x="3032838" y="382457"/>
                  <a:pt x="3037489" y="382148"/>
                </a:cubicBezTo>
                <a:close/>
                <a:moveTo>
                  <a:pt x="2753320" y="377032"/>
                </a:moveTo>
                <a:lnTo>
                  <a:pt x="2755180" y="377032"/>
                </a:lnTo>
                <a:cubicBezTo>
                  <a:pt x="2758901" y="377032"/>
                  <a:pt x="2765722" y="377032"/>
                  <a:pt x="2775644" y="377032"/>
                </a:cubicBezTo>
                <a:cubicBezTo>
                  <a:pt x="2795488" y="381993"/>
                  <a:pt x="2802929" y="386953"/>
                  <a:pt x="2797968" y="391914"/>
                </a:cubicBezTo>
                <a:cubicBezTo>
                  <a:pt x="2793008" y="391914"/>
                  <a:pt x="2788046" y="391914"/>
                  <a:pt x="2783085" y="391914"/>
                </a:cubicBezTo>
                <a:lnTo>
                  <a:pt x="2768203" y="384473"/>
                </a:lnTo>
                <a:cubicBezTo>
                  <a:pt x="2768203" y="384473"/>
                  <a:pt x="2765722" y="384473"/>
                  <a:pt x="2760761" y="384473"/>
                </a:cubicBezTo>
                <a:cubicBezTo>
                  <a:pt x="2755801" y="384473"/>
                  <a:pt x="2753320" y="381993"/>
                  <a:pt x="2753320" y="377032"/>
                </a:cubicBezTo>
                <a:close/>
                <a:moveTo>
                  <a:pt x="2247304" y="377032"/>
                </a:moveTo>
                <a:lnTo>
                  <a:pt x="2306835" y="384473"/>
                </a:lnTo>
                <a:lnTo>
                  <a:pt x="2269628" y="384473"/>
                </a:lnTo>
                <a:cubicBezTo>
                  <a:pt x="2259706" y="384473"/>
                  <a:pt x="2252265" y="381993"/>
                  <a:pt x="2247304" y="377032"/>
                </a:cubicBezTo>
                <a:close/>
                <a:moveTo>
                  <a:pt x="3770932" y="373311"/>
                </a:moveTo>
                <a:cubicBezTo>
                  <a:pt x="3772173" y="373311"/>
                  <a:pt x="3772793" y="374551"/>
                  <a:pt x="3772793" y="377032"/>
                </a:cubicBezTo>
                <a:cubicBezTo>
                  <a:pt x="3772793" y="381993"/>
                  <a:pt x="3772793" y="385714"/>
                  <a:pt x="3772793" y="388194"/>
                </a:cubicBezTo>
                <a:cubicBezTo>
                  <a:pt x="3772793" y="390674"/>
                  <a:pt x="3770312" y="390674"/>
                  <a:pt x="3765351" y="388194"/>
                </a:cubicBezTo>
                <a:cubicBezTo>
                  <a:pt x="3760390" y="385714"/>
                  <a:pt x="3760390" y="381993"/>
                  <a:pt x="3765351" y="377032"/>
                </a:cubicBezTo>
                <a:cubicBezTo>
                  <a:pt x="3767832" y="374551"/>
                  <a:pt x="3769692" y="373311"/>
                  <a:pt x="3770932" y="373311"/>
                </a:cubicBezTo>
                <a:close/>
                <a:moveTo>
                  <a:pt x="3260266" y="373311"/>
                </a:moveTo>
                <a:cubicBezTo>
                  <a:pt x="3260886" y="373311"/>
                  <a:pt x="3261816" y="374551"/>
                  <a:pt x="3263056" y="377032"/>
                </a:cubicBezTo>
                <a:cubicBezTo>
                  <a:pt x="3265537" y="381993"/>
                  <a:pt x="3266777" y="385714"/>
                  <a:pt x="3266777" y="388194"/>
                </a:cubicBezTo>
                <a:cubicBezTo>
                  <a:pt x="3266777" y="390674"/>
                  <a:pt x="3264296" y="389434"/>
                  <a:pt x="3259335" y="384473"/>
                </a:cubicBezTo>
                <a:cubicBezTo>
                  <a:pt x="3254374" y="384473"/>
                  <a:pt x="3251894" y="383232"/>
                  <a:pt x="3251894" y="380752"/>
                </a:cubicBezTo>
                <a:cubicBezTo>
                  <a:pt x="3251894" y="378272"/>
                  <a:pt x="3254374" y="377032"/>
                  <a:pt x="3259335" y="377032"/>
                </a:cubicBezTo>
                <a:cubicBezTo>
                  <a:pt x="3259335" y="374551"/>
                  <a:pt x="3259646" y="373311"/>
                  <a:pt x="3260266" y="373311"/>
                </a:cubicBezTo>
                <a:close/>
                <a:moveTo>
                  <a:pt x="5113176" y="372381"/>
                </a:moveTo>
                <a:cubicBezTo>
                  <a:pt x="5113796" y="371761"/>
                  <a:pt x="5114726" y="372071"/>
                  <a:pt x="5115966" y="373311"/>
                </a:cubicBezTo>
                <a:cubicBezTo>
                  <a:pt x="5118446" y="375791"/>
                  <a:pt x="5119687" y="377032"/>
                  <a:pt x="5119687" y="377032"/>
                </a:cubicBezTo>
                <a:cubicBezTo>
                  <a:pt x="5119687" y="377032"/>
                  <a:pt x="5117207" y="377032"/>
                  <a:pt x="5112245" y="377032"/>
                </a:cubicBezTo>
                <a:cubicBezTo>
                  <a:pt x="5112245" y="374551"/>
                  <a:pt x="5112555" y="373001"/>
                  <a:pt x="5113176" y="372381"/>
                </a:cubicBezTo>
                <a:close/>
                <a:moveTo>
                  <a:pt x="4412753" y="369590"/>
                </a:moveTo>
                <a:cubicBezTo>
                  <a:pt x="4412753" y="369590"/>
                  <a:pt x="4415233" y="369590"/>
                  <a:pt x="4420195" y="369590"/>
                </a:cubicBezTo>
                <a:lnTo>
                  <a:pt x="4427636" y="369590"/>
                </a:lnTo>
                <a:cubicBezTo>
                  <a:pt x="4422675" y="374551"/>
                  <a:pt x="4422675" y="377032"/>
                  <a:pt x="4427636" y="377032"/>
                </a:cubicBezTo>
                <a:lnTo>
                  <a:pt x="4405312" y="384473"/>
                </a:lnTo>
                <a:lnTo>
                  <a:pt x="4397870" y="384473"/>
                </a:lnTo>
                <a:cubicBezTo>
                  <a:pt x="4402832" y="379512"/>
                  <a:pt x="4406552" y="377032"/>
                  <a:pt x="4409033" y="377032"/>
                </a:cubicBezTo>
                <a:cubicBezTo>
                  <a:pt x="4411513" y="377032"/>
                  <a:pt x="4412753" y="374551"/>
                  <a:pt x="4412753" y="369590"/>
                </a:cubicBezTo>
                <a:close/>
                <a:moveTo>
                  <a:pt x="3889995" y="365869"/>
                </a:moveTo>
                <a:cubicBezTo>
                  <a:pt x="3891235" y="365869"/>
                  <a:pt x="3891855" y="367110"/>
                  <a:pt x="3891855" y="369590"/>
                </a:cubicBezTo>
                <a:lnTo>
                  <a:pt x="3884414" y="369590"/>
                </a:lnTo>
                <a:cubicBezTo>
                  <a:pt x="3886894" y="367110"/>
                  <a:pt x="3888755" y="365869"/>
                  <a:pt x="3889995" y="365869"/>
                </a:cubicBezTo>
                <a:close/>
                <a:moveTo>
                  <a:pt x="3509553" y="365172"/>
                </a:moveTo>
                <a:cubicBezTo>
                  <a:pt x="3515134" y="365637"/>
                  <a:pt x="3523506" y="369591"/>
                  <a:pt x="3534668" y="377032"/>
                </a:cubicBezTo>
                <a:lnTo>
                  <a:pt x="3542109" y="384473"/>
                </a:lnTo>
                <a:cubicBezTo>
                  <a:pt x="3542109" y="384473"/>
                  <a:pt x="3540869" y="384473"/>
                  <a:pt x="3538388" y="384473"/>
                </a:cubicBezTo>
                <a:cubicBezTo>
                  <a:pt x="3535908" y="384473"/>
                  <a:pt x="3532187" y="384473"/>
                  <a:pt x="3527226" y="384473"/>
                </a:cubicBezTo>
                <a:cubicBezTo>
                  <a:pt x="3522265" y="389434"/>
                  <a:pt x="3522265" y="391914"/>
                  <a:pt x="3527226" y="391914"/>
                </a:cubicBezTo>
                <a:cubicBezTo>
                  <a:pt x="3537148" y="396876"/>
                  <a:pt x="3542109" y="401836"/>
                  <a:pt x="3542109" y="406797"/>
                </a:cubicBezTo>
                <a:cubicBezTo>
                  <a:pt x="3537148" y="406797"/>
                  <a:pt x="3527226" y="406797"/>
                  <a:pt x="3512343" y="406797"/>
                </a:cubicBezTo>
                <a:lnTo>
                  <a:pt x="3512343" y="391914"/>
                </a:lnTo>
                <a:cubicBezTo>
                  <a:pt x="3512343" y="391914"/>
                  <a:pt x="3511103" y="390674"/>
                  <a:pt x="3508623" y="388194"/>
                </a:cubicBezTo>
                <a:cubicBezTo>
                  <a:pt x="3506142" y="385714"/>
                  <a:pt x="3504902" y="381993"/>
                  <a:pt x="3504902" y="377032"/>
                </a:cubicBezTo>
                <a:cubicBezTo>
                  <a:pt x="3499941" y="372070"/>
                  <a:pt x="3499941" y="368350"/>
                  <a:pt x="3504902" y="365869"/>
                </a:cubicBezTo>
                <a:cubicBezTo>
                  <a:pt x="3506142" y="365250"/>
                  <a:pt x="3507693" y="365017"/>
                  <a:pt x="3509553" y="365172"/>
                </a:cubicBezTo>
                <a:close/>
                <a:moveTo>
                  <a:pt x="4228578" y="362149"/>
                </a:moveTo>
                <a:cubicBezTo>
                  <a:pt x="4229819" y="362149"/>
                  <a:pt x="4231679" y="364629"/>
                  <a:pt x="4234160" y="369590"/>
                </a:cubicBezTo>
                <a:cubicBezTo>
                  <a:pt x="4239121" y="374551"/>
                  <a:pt x="4239121" y="377032"/>
                  <a:pt x="4234160" y="377032"/>
                </a:cubicBezTo>
                <a:lnTo>
                  <a:pt x="4226718" y="369590"/>
                </a:lnTo>
                <a:cubicBezTo>
                  <a:pt x="4226718" y="364629"/>
                  <a:pt x="4227338" y="362149"/>
                  <a:pt x="4228578" y="362149"/>
                </a:cubicBezTo>
                <a:close/>
                <a:moveTo>
                  <a:pt x="5231308" y="362149"/>
                </a:moveTo>
                <a:cubicBezTo>
                  <a:pt x="5241229" y="367110"/>
                  <a:pt x="5241229" y="369590"/>
                  <a:pt x="5231308" y="369590"/>
                </a:cubicBezTo>
                <a:cubicBezTo>
                  <a:pt x="5226347" y="369590"/>
                  <a:pt x="5225107" y="368350"/>
                  <a:pt x="5227587" y="365869"/>
                </a:cubicBezTo>
                <a:cubicBezTo>
                  <a:pt x="5230067" y="363389"/>
                  <a:pt x="5231308" y="362149"/>
                  <a:pt x="5231308" y="362149"/>
                </a:cubicBezTo>
                <a:close/>
                <a:moveTo>
                  <a:pt x="2850058" y="362149"/>
                </a:moveTo>
                <a:lnTo>
                  <a:pt x="2857500" y="369590"/>
                </a:lnTo>
                <a:cubicBezTo>
                  <a:pt x="2857500" y="374551"/>
                  <a:pt x="2861220" y="378272"/>
                  <a:pt x="2868662" y="380752"/>
                </a:cubicBezTo>
                <a:cubicBezTo>
                  <a:pt x="2876103" y="383232"/>
                  <a:pt x="2879824" y="386953"/>
                  <a:pt x="2879824" y="391914"/>
                </a:cubicBezTo>
                <a:cubicBezTo>
                  <a:pt x="2879824" y="396876"/>
                  <a:pt x="2883544" y="398115"/>
                  <a:pt x="2890986" y="395635"/>
                </a:cubicBezTo>
                <a:cubicBezTo>
                  <a:pt x="2898427" y="393155"/>
                  <a:pt x="2908349" y="394394"/>
                  <a:pt x="2920751" y="399356"/>
                </a:cubicBezTo>
                <a:cubicBezTo>
                  <a:pt x="2933154" y="404317"/>
                  <a:pt x="2941836" y="406797"/>
                  <a:pt x="2946796" y="406797"/>
                </a:cubicBezTo>
                <a:lnTo>
                  <a:pt x="2961679" y="406797"/>
                </a:lnTo>
                <a:lnTo>
                  <a:pt x="2984003" y="406797"/>
                </a:lnTo>
                <a:lnTo>
                  <a:pt x="2991445" y="399356"/>
                </a:lnTo>
                <a:cubicBezTo>
                  <a:pt x="2996406" y="404317"/>
                  <a:pt x="3003847" y="409277"/>
                  <a:pt x="3013769" y="414239"/>
                </a:cubicBezTo>
                <a:lnTo>
                  <a:pt x="3028652" y="421680"/>
                </a:lnTo>
                <a:lnTo>
                  <a:pt x="3058417" y="429121"/>
                </a:lnTo>
                <a:cubicBezTo>
                  <a:pt x="3058417" y="434083"/>
                  <a:pt x="3060898" y="436563"/>
                  <a:pt x="3065859" y="436563"/>
                </a:cubicBezTo>
                <a:cubicBezTo>
                  <a:pt x="3070820" y="441524"/>
                  <a:pt x="3074540" y="444004"/>
                  <a:pt x="3077021" y="444004"/>
                </a:cubicBezTo>
                <a:cubicBezTo>
                  <a:pt x="3079502" y="444004"/>
                  <a:pt x="3083222" y="444004"/>
                  <a:pt x="3088183" y="444004"/>
                </a:cubicBezTo>
                <a:lnTo>
                  <a:pt x="3080742" y="436563"/>
                </a:lnTo>
                <a:cubicBezTo>
                  <a:pt x="3075781" y="431601"/>
                  <a:pt x="3073300" y="429121"/>
                  <a:pt x="3073300" y="429121"/>
                </a:cubicBezTo>
                <a:lnTo>
                  <a:pt x="3095625" y="429121"/>
                </a:lnTo>
                <a:lnTo>
                  <a:pt x="3103066" y="436563"/>
                </a:lnTo>
                <a:cubicBezTo>
                  <a:pt x="3098105" y="441524"/>
                  <a:pt x="3095625" y="444004"/>
                  <a:pt x="3095625" y="444004"/>
                </a:cubicBezTo>
                <a:lnTo>
                  <a:pt x="3132832" y="444004"/>
                </a:lnTo>
                <a:lnTo>
                  <a:pt x="3140273" y="436563"/>
                </a:lnTo>
                <a:cubicBezTo>
                  <a:pt x="3145234" y="441524"/>
                  <a:pt x="3145234" y="444004"/>
                  <a:pt x="3140273" y="444004"/>
                </a:cubicBezTo>
                <a:lnTo>
                  <a:pt x="3147714" y="458887"/>
                </a:lnTo>
                <a:lnTo>
                  <a:pt x="3147714" y="466328"/>
                </a:lnTo>
                <a:cubicBezTo>
                  <a:pt x="3127871" y="476250"/>
                  <a:pt x="3112988" y="476250"/>
                  <a:pt x="3103066" y="466328"/>
                </a:cubicBezTo>
                <a:cubicBezTo>
                  <a:pt x="3083222" y="461367"/>
                  <a:pt x="3063378" y="461367"/>
                  <a:pt x="3043535" y="466328"/>
                </a:cubicBezTo>
                <a:lnTo>
                  <a:pt x="3036094" y="470049"/>
                </a:lnTo>
                <a:lnTo>
                  <a:pt x="3043535" y="458887"/>
                </a:lnTo>
                <a:cubicBezTo>
                  <a:pt x="3043535" y="453926"/>
                  <a:pt x="3042295" y="451446"/>
                  <a:pt x="3039814" y="451446"/>
                </a:cubicBezTo>
                <a:cubicBezTo>
                  <a:pt x="3037333" y="451446"/>
                  <a:pt x="3034853" y="451446"/>
                  <a:pt x="3032373" y="451446"/>
                </a:cubicBezTo>
                <a:cubicBezTo>
                  <a:pt x="3029892" y="451446"/>
                  <a:pt x="3028652" y="453926"/>
                  <a:pt x="3028652" y="458887"/>
                </a:cubicBezTo>
                <a:lnTo>
                  <a:pt x="3036093" y="470049"/>
                </a:lnTo>
                <a:lnTo>
                  <a:pt x="3028652" y="473770"/>
                </a:lnTo>
                <a:lnTo>
                  <a:pt x="3036093" y="488653"/>
                </a:lnTo>
                <a:cubicBezTo>
                  <a:pt x="3046015" y="493614"/>
                  <a:pt x="3050976" y="498574"/>
                  <a:pt x="3050976" y="503535"/>
                </a:cubicBezTo>
                <a:cubicBezTo>
                  <a:pt x="3050976" y="508497"/>
                  <a:pt x="3050976" y="512218"/>
                  <a:pt x="3050976" y="514698"/>
                </a:cubicBezTo>
                <a:cubicBezTo>
                  <a:pt x="3050976" y="517178"/>
                  <a:pt x="3048495" y="518418"/>
                  <a:pt x="3043535" y="518418"/>
                </a:cubicBezTo>
                <a:cubicBezTo>
                  <a:pt x="3043535" y="523380"/>
                  <a:pt x="3043535" y="525860"/>
                  <a:pt x="3043535" y="525860"/>
                </a:cubicBezTo>
                <a:cubicBezTo>
                  <a:pt x="3043535" y="535781"/>
                  <a:pt x="3038574" y="540743"/>
                  <a:pt x="3028652" y="540743"/>
                </a:cubicBezTo>
                <a:lnTo>
                  <a:pt x="3013769" y="533301"/>
                </a:lnTo>
                <a:lnTo>
                  <a:pt x="3021210" y="525860"/>
                </a:lnTo>
                <a:lnTo>
                  <a:pt x="3028652" y="533301"/>
                </a:lnTo>
                <a:cubicBezTo>
                  <a:pt x="3033613" y="528340"/>
                  <a:pt x="3032373" y="522139"/>
                  <a:pt x="3024931" y="514698"/>
                </a:cubicBezTo>
                <a:cubicBezTo>
                  <a:pt x="3017490" y="507256"/>
                  <a:pt x="3013769" y="506016"/>
                  <a:pt x="3013769" y="510977"/>
                </a:cubicBezTo>
                <a:lnTo>
                  <a:pt x="3006328" y="525860"/>
                </a:lnTo>
                <a:lnTo>
                  <a:pt x="2998886" y="533301"/>
                </a:lnTo>
                <a:cubicBezTo>
                  <a:pt x="2993926" y="528340"/>
                  <a:pt x="2991445" y="524619"/>
                  <a:pt x="2991445" y="522139"/>
                </a:cubicBezTo>
                <a:cubicBezTo>
                  <a:pt x="2991445" y="519659"/>
                  <a:pt x="2991445" y="515938"/>
                  <a:pt x="2991445" y="510977"/>
                </a:cubicBezTo>
                <a:cubicBezTo>
                  <a:pt x="2996406" y="506016"/>
                  <a:pt x="2996406" y="499815"/>
                  <a:pt x="2991445" y="492373"/>
                </a:cubicBezTo>
                <a:cubicBezTo>
                  <a:pt x="2986484" y="484932"/>
                  <a:pt x="2981523" y="483691"/>
                  <a:pt x="2976562" y="488653"/>
                </a:cubicBezTo>
                <a:cubicBezTo>
                  <a:pt x="2971601" y="493614"/>
                  <a:pt x="2966640" y="488653"/>
                  <a:pt x="2961679" y="473770"/>
                </a:cubicBezTo>
                <a:cubicBezTo>
                  <a:pt x="2961679" y="458887"/>
                  <a:pt x="2964160" y="451446"/>
                  <a:pt x="2969121" y="451446"/>
                </a:cubicBezTo>
                <a:cubicBezTo>
                  <a:pt x="2974081" y="451446"/>
                  <a:pt x="2976562" y="450205"/>
                  <a:pt x="2976562" y="447725"/>
                </a:cubicBezTo>
                <a:cubicBezTo>
                  <a:pt x="2976562" y="445245"/>
                  <a:pt x="2976562" y="444004"/>
                  <a:pt x="2976562" y="444004"/>
                </a:cubicBezTo>
                <a:lnTo>
                  <a:pt x="2939355" y="429121"/>
                </a:lnTo>
                <a:cubicBezTo>
                  <a:pt x="2934394" y="429121"/>
                  <a:pt x="2929433" y="429121"/>
                  <a:pt x="2924472" y="429121"/>
                </a:cubicBezTo>
                <a:cubicBezTo>
                  <a:pt x="2919511" y="429121"/>
                  <a:pt x="2914550" y="431601"/>
                  <a:pt x="2909589" y="436563"/>
                </a:cubicBezTo>
                <a:cubicBezTo>
                  <a:pt x="2909589" y="436563"/>
                  <a:pt x="2908349" y="436563"/>
                  <a:pt x="2905869" y="436563"/>
                </a:cubicBezTo>
                <a:cubicBezTo>
                  <a:pt x="2903388" y="436563"/>
                  <a:pt x="2899667" y="436563"/>
                  <a:pt x="2894707" y="436563"/>
                </a:cubicBezTo>
                <a:lnTo>
                  <a:pt x="2887265" y="444004"/>
                </a:lnTo>
                <a:cubicBezTo>
                  <a:pt x="2897187" y="448966"/>
                  <a:pt x="2909589" y="451446"/>
                  <a:pt x="2924472" y="451446"/>
                </a:cubicBezTo>
                <a:lnTo>
                  <a:pt x="2931914" y="458887"/>
                </a:lnTo>
                <a:lnTo>
                  <a:pt x="2924472" y="466328"/>
                </a:lnTo>
                <a:cubicBezTo>
                  <a:pt x="2919511" y="466328"/>
                  <a:pt x="2914550" y="466328"/>
                  <a:pt x="2909589" y="466328"/>
                </a:cubicBezTo>
                <a:lnTo>
                  <a:pt x="2902148" y="473770"/>
                </a:lnTo>
                <a:cubicBezTo>
                  <a:pt x="2907109" y="473770"/>
                  <a:pt x="2909589" y="476250"/>
                  <a:pt x="2909589" y="481211"/>
                </a:cubicBezTo>
                <a:cubicBezTo>
                  <a:pt x="2909589" y="481211"/>
                  <a:pt x="2905869" y="481211"/>
                  <a:pt x="2898427" y="481211"/>
                </a:cubicBezTo>
                <a:cubicBezTo>
                  <a:pt x="2890986" y="481211"/>
                  <a:pt x="2887265" y="478731"/>
                  <a:pt x="2887265" y="473770"/>
                </a:cubicBezTo>
                <a:lnTo>
                  <a:pt x="2879824" y="473770"/>
                </a:lnTo>
                <a:cubicBezTo>
                  <a:pt x="2874863" y="473770"/>
                  <a:pt x="2871142" y="476250"/>
                  <a:pt x="2868662" y="481211"/>
                </a:cubicBezTo>
                <a:cubicBezTo>
                  <a:pt x="2866181" y="486173"/>
                  <a:pt x="2864941" y="491133"/>
                  <a:pt x="2864941" y="496094"/>
                </a:cubicBezTo>
                <a:lnTo>
                  <a:pt x="2857500" y="488653"/>
                </a:lnTo>
                <a:cubicBezTo>
                  <a:pt x="2852539" y="478731"/>
                  <a:pt x="2850058" y="471290"/>
                  <a:pt x="2850058" y="466328"/>
                </a:cubicBezTo>
                <a:lnTo>
                  <a:pt x="2850058" y="458887"/>
                </a:lnTo>
                <a:lnTo>
                  <a:pt x="2850058" y="444004"/>
                </a:lnTo>
                <a:cubicBezTo>
                  <a:pt x="2850058" y="439043"/>
                  <a:pt x="2850058" y="436563"/>
                  <a:pt x="2850058" y="436563"/>
                </a:cubicBezTo>
                <a:cubicBezTo>
                  <a:pt x="2850058" y="436563"/>
                  <a:pt x="2848818" y="436563"/>
                  <a:pt x="2846337" y="436563"/>
                </a:cubicBezTo>
                <a:cubicBezTo>
                  <a:pt x="2843857" y="436563"/>
                  <a:pt x="2842617" y="439043"/>
                  <a:pt x="2842617" y="444004"/>
                </a:cubicBezTo>
                <a:lnTo>
                  <a:pt x="2827734" y="451446"/>
                </a:lnTo>
                <a:lnTo>
                  <a:pt x="2812851" y="444004"/>
                </a:lnTo>
                <a:cubicBezTo>
                  <a:pt x="2822773" y="444004"/>
                  <a:pt x="2827734" y="439043"/>
                  <a:pt x="2827734" y="429121"/>
                </a:cubicBezTo>
                <a:lnTo>
                  <a:pt x="2842617" y="421680"/>
                </a:lnTo>
                <a:lnTo>
                  <a:pt x="2835175" y="406797"/>
                </a:lnTo>
                <a:cubicBezTo>
                  <a:pt x="2830215" y="396876"/>
                  <a:pt x="2825253" y="391914"/>
                  <a:pt x="2820292" y="391914"/>
                </a:cubicBezTo>
                <a:cubicBezTo>
                  <a:pt x="2825253" y="381993"/>
                  <a:pt x="2831455" y="377032"/>
                  <a:pt x="2838896" y="377032"/>
                </a:cubicBezTo>
                <a:cubicBezTo>
                  <a:pt x="2846337" y="377032"/>
                  <a:pt x="2848818" y="375791"/>
                  <a:pt x="2846337" y="373311"/>
                </a:cubicBezTo>
                <a:cubicBezTo>
                  <a:pt x="2843857" y="370831"/>
                  <a:pt x="2845097" y="367110"/>
                  <a:pt x="2850058" y="362149"/>
                </a:cubicBezTo>
                <a:close/>
                <a:moveTo>
                  <a:pt x="2656582" y="362149"/>
                </a:moveTo>
                <a:lnTo>
                  <a:pt x="2641699" y="377032"/>
                </a:lnTo>
                <a:cubicBezTo>
                  <a:pt x="2636738" y="377032"/>
                  <a:pt x="2634257" y="375791"/>
                  <a:pt x="2634257" y="373311"/>
                </a:cubicBezTo>
                <a:cubicBezTo>
                  <a:pt x="2634257" y="370831"/>
                  <a:pt x="2636738" y="368350"/>
                  <a:pt x="2641699" y="365869"/>
                </a:cubicBezTo>
                <a:cubicBezTo>
                  <a:pt x="2646659" y="363389"/>
                  <a:pt x="2651621" y="362149"/>
                  <a:pt x="2656582" y="362149"/>
                </a:cubicBezTo>
                <a:close/>
                <a:moveTo>
                  <a:pt x="2567285" y="362149"/>
                </a:moveTo>
                <a:cubicBezTo>
                  <a:pt x="2577207" y="367110"/>
                  <a:pt x="2577207" y="369590"/>
                  <a:pt x="2567285" y="369590"/>
                </a:cubicBezTo>
                <a:cubicBezTo>
                  <a:pt x="2562324" y="374551"/>
                  <a:pt x="2554883" y="377032"/>
                  <a:pt x="2544960" y="377032"/>
                </a:cubicBezTo>
                <a:cubicBezTo>
                  <a:pt x="2530078" y="372070"/>
                  <a:pt x="2523876" y="369590"/>
                  <a:pt x="2526357" y="369590"/>
                </a:cubicBezTo>
                <a:cubicBezTo>
                  <a:pt x="2528838" y="369590"/>
                  <a:pt x="2535038" y="368350"/>
                  <a:pt x="2544960" y="365869"/>
                </a:cubicBezTo>
                <a:cubicBezTo>
                  <a:pt x="2554883" y="363389"/>
                  <a:pt x="2562324" y="362149"/>
                  <a:pt x="2567285" y="362149"/>
                </a:cubicBezTo>
                <a:close/>
                <a:moveTo>
                  <a:pt x="2344042" y="362149"/>
                </a:moveTo>
                <a:cubicBezTo>
                  <a:pt x="2344042" y="362149"/>
                  <a:pt x="2344042" y="364629"/>
                  <a:pt x="2344042" y="369590"/>
                </a:cubicBezTo>
                <a:cubicBezTo>
                  <a:pt x="2344042" y="374551"/>
                  <a:pt x="2349003" y="379512"/>
                  <a:pt x="2358925" y="384473"/>
                </a:cubicBezTo>
                <a:cubicBezTo>
                  <a:pt x="2368847" y="389434"/>
                  <a:pt x="2373808" y="394394"/>
                  <a:pt x="2373808" y="399356"/>
                </a:cubicBezTo>
                <a:cubicBezTo>
                  <a:pt x="2373808" y="404317"/>
                  <a:pt x="2376289" y="404317"/>
                  <a:pt x="2381250" y="399356"/>
                </a:cubicBezTo>
                <a:lnTo>
                  <a:pt x="2411015" y="399356"/>
                </a:lnTo>
                <a:cubicBezTo>
                  <a:pt x="2420937" y="404317"/>
                  <a:pt x="2437060" y="408038"/>
                  <a:pt x="2459384" y="410518"/>
                </a:cubicBezTo>
                <a:cubicBezTo>
                  <a:pt x="2481709" y="412998"/>
                  <a:pt x="2492871" y="416719"/>
                  <a:pt x="2492871" y="421680"/>
                </a:cubicBezTo>
                <a:cubicBezTo>
                  <a:pt x="2492871" y="426641"/>
                  <a:pt x="2495351" y="426641"/>
                  <a:pt x="2500312" y="421680"/>
                </a:cubicBezTo>
                <a:cubicBezTo>
                  <a:pt x="2505273" y="421680"/>
                  <a:pt x="2507753" y="421680"/>
                  <a:pt x="2507753" y="421680"/>
                </a:cubicBezTo>
                <a:lnTo>
                  <a:pt x="2500312" y="429121"/>
                </a:lnTo>
                <a:cubicBezTo>
                  <a:pt x="2485429" y="439043"/>
                  <a:pt x="2473027" y="439043"/>
                  <a:pt x="2463105" y="429121"/>
                </a:cubicBezTo>
                <a:cubicBezTo>
                  <a:pt x="2448222" y="424160"/>
                  <a:pt x="2425898" y="426641"/>
                  <a:pt x="2396132" y="436563"/>
                </a:cubicBezTo>
                <a:cubicBezTo>
                  <a:pt x="2386210" y="436563"/>
                  <a:pt x="2381250" y="439043"/>
                  <a:pt x="2381250" y="444004"/>
                </a:cubicBezTo>
                <a:cubicBezTo>
                  <a:pt x="2381250" y="448966"/>
                  <a:pt x="2383730" y="451446"/>
                  <a:pt x="2388691" y="451446"/>
                </a:cubicBezTo>
                <a:lnTo>
                  <a:pt x="2381250" y="466328"/>
                </a:lnTo>
                <a:cubicBezTo>
                  <a:pt x="2376289" y="466328"/>
                  <a:pt x="2372568" y="467569"/>
                  <a:pt x="2370087" y="470049"/>
                </a:cubicBezTo>
                <a:cubicBezTo>
                  <a:pt x="2367607" y="472529"/>
                  <a:pt x="2366367" y="473770"/>
                  <a:pt x="2366367" y="473770"/>
                </a:cubicBezTo>
                <a:lnTo>
                  <a:pt x="2351484" y="496094"/>
                </a:lnTo>
                <a:cubicBezTo>
                  <a:pt x="2351484" y="496094"/>
                  <a:pt x="2351484" y="486173"/>
                  <a:pt x="2351484" y="466328"/>
                </a:cubicBezTo>
                <a:cubicBezTo>
                  <a:pt x="2351484" y="446484"/>
                  <a:pt x="2350244" y="435322"/>
                  <a:pt x="2347763" y="432842"/>
                </a:cubicBezTo>
                <a:cubicBezTo>
                  <a:pt x="2345283" y="430362"/>
                  <a:pt x="2340322" y="429121"/>
                  <a:pt x="2332880" y="429121"/>
                </a:cubicBezTo>
                <a:cubicBezTo>
                  <a:pt x="2325439" y="429121"/>
                  <a:pt x="2321718" y="429121"/>
                  <a:pt x="2321718" y="429121"/>
                </a:cubicBezTo>
                <a:lnTo>
                  <a:pt x="2336601" y="421680"/>
                </a:lnTo>
                <a:cubicBezTo>
                  <a:pt x="2346523" y="421680"/>
                  <a:pt x="2351484" y="416719"/>
                  <a:pt x="2351484" y="406797"/>
                </a:cubicBezTo>
                <a:lnTo>
                  <a:pt x="2344042" y="384473"/>
                </a:lnTo>
                <a:lnTo>
                  <a:pt x="2321718" y="391914"/>
                </a:lnTo>
                <a:lnTo>
                  <a:pt x="2321718" y="384473"/>
                </a:lnTo>
                <a:cubicBezTo>
                  <a:pt x="2321718" y="379512"/>
                  <a:pt x="2324199" y="377032"/>
                  <a:pt x="2329160" y="377032"/>
                </a:cubicBezTo>
                <a:lnTo>
                  <a:pt x="2336601" y="377032"/>
                </a:lnTo>
                <a:close/>
                <a:moveTo>
                  <a:pt x="2150566" y="362149"/>
                </a:moveTo>
                <a:cubicBezTo>
                  <a:pt x="2150566" y="372070"/>
                  <a:pt x="2143125" y="377032"/>
                  <a:pt x="2128242" y="377032"/>
                </a:cubicBezTo>
                <a:lnTo>
                  <a:pt x="2135683" y="369590"/>
                </a:lnTo>
                <a:close/>
                <a:moveTo>
                  <a:pt x="2061269" y="362149"/>
                </a:moveTo>
                <a:cubicBezTo>
                  <a:pt x="2071191" y="367110"/>
                  <a:pt x="2071191" y="369590"/>
                  <a:pt x="2061269" y="369590"/>
                </a:cubicBezTo>
                <a:lnTo>
                  <a:pt x="2038945" y="377032"/>
                </a:lnTo>
                <a:cubicBezTo>
                  <a:pt x="2024062" y="372070"/>
                  <a:pt x="2016621" y="369590"/>
                  <a:pt x="2016621" y="369590"/>
                </a:cubicBezTo>
                <a:close/>
                <a:moveTo>
                  <a:pt x="4353222" y="354707"/>
                </a:moveTo>
                <a:lnTo>
                  <a:pt x="4382988" y="354707"/>
                </a:lnTo>
                <a:lnTo>
                  <a:pt x="4368105" y="362149"/>
                </a:lnTo>
                <a:cubicBezTo>
                  <a:pt x="4358183" y="362149"/>
                  <a:pt x="4353222" y="359669"/>
                  <a:pt x="4353222" y="354707"/>
                </a:cubicBezTo>
                <a:close/>
                <a:moveTo>
                  <a:pt x="3802558" y="354707"/>
                </a:moveTo>
                <a:cubicBezTo>
                  <a:pt x="3807519" y="354707"/>
                  <a:pt x="3810000" y="354707"/>
                  <a:pt x="3810000" y="354707"/>
                </a:cubicBezTo>
                <a:lnTo>
                  <a:pt x="3824882" y="354707"/>
                </a:lnTo>
                <a:lnTo>
                  <a:pt x="3832324" y="369590"/>
                </a:lnTo>
                <a:cubicBezTo>
                  <a:pt x="3827363" y="369590"/>
                  <a:pt x="3824882" y="369590"/>
                  <a:pt x="3824882" y="369590"/>
                </a:cubicBezTo>
                <a:cubicBezTo>
                  <a:pt x="3824882" y="369590"/>
                  <a:pt x="3822402" y="369590"/>
                  <a:pt x="3817441" y="369590"/>
                </a:cubicBezTo>
                <a:cubicBezTo>
                  <a:pt x="3812480" y="369590"/>
                  <a:pt x="3807519" y="367110"/>
                  <a:pt x="3802558" y="362149"/>
                </a:cubicBezTo>
                <a:close/>
                <a:moveTo>
                  <a:pt x="3307705" y="347266"/>
                </a:moveTo>
                <a:cubicBezTo>
                  <a:pt x="3310185" y="347266"/>
                  <a:pt x="3311425" y="348507"/>
                  <a:pt x="3311425" y="350987"/>
                </a:cubicBezTo>
                <a:cubicBezTo>
                  <a:pt x="3311425" y="353467"/>
                  <a:pt x="3311425" y="357187"/>
                  <a:pt x="3311425" y="362149"/>
                </a:cubicBezTo>
                <a:cubicBezTo>
                  <a:pt x="3311425" y="367110"/>
                  <a:pt x="3310185" y="369590"/>
                  <a:pt x="3307705" y="369590"/>
                </a:cubicBezTo>
                <a:cubicBezTo>
                  <a:pt x="3305224" y="369590"/>
                  <a:pt x="3303984" y="367110"/>
                  <a:pt x="3303984" y="362149"/>
                </a:cubicBezTo>
                <a:cubicBezTo>
                  <a:pt x="3303984" y="357187"/>
                  <a:pt x="3303984" y="353467"/>
                  <a:pt x="3303984" y="350987"/>
                </a:cubicBezTo>
                <a:cubicBezTo>
                  <a:pt x="3303984" y="348507"/>
                  <a:pt x="3305224" y="347266"/>
                  <a:pt x="3307705" y="347266"/>
                </a:cubicBezTo>
                <a:close/>
                <a:moveTo>
                  <a:pt x="3981152" y="339825"/>
                </a:moveTo>
                <a:cubicBezTo>
                  <a:pt x="3971230" y="339825"/>
                  <a:pt x="3966269" y="344786"/>
                  <a:pt x="3966269" y="354707"/>
                </a:cubicBezTo>
                <a:cubicBezTo>
                  <a:pt x="3966269" y="359669"/>
                  <a:pt x="3971230" y="359669"/>
                  <a:pt x="3981152" y="354707"/>
                </a:cubicBezTo>
                <a:cubicBezTo>
                  <a:pt x="3991074" y="344786"/>
                  <a:pt x="3991074" y="339825"/>
                  <a:pt x="3981152" y="339825"/>
                </a:cubicBezTo>
                <a:close/>
                <a:moveTo>
                  <a:pt x="3088183" y="339825"/>
                </a:moveTo>
                <a:cubicBezTo>
                  <a:pt x="3093144" y="339825"/>
                  <a:pt x="3098105" y="342305"/>
                  <a:pt x="3103066" y="347266"/>
                </a:cubicBezTo>
                <a:lnTo>
                  <a:pt x="3103066" y="354707"/>
                </a:lnTo>
                <a:cubicBezTo>
                  <a:pt x="3103066" y="354707"/>
                  <a:pt x="3100585" y="352227"/>
                  <a:pt x="3095625" y="347266"/>
                </a:cubicBezTo>
                <a:close/>
                <a:moveTo>
                  <a:pt x="4092773" y="332383"/>
                </a:moveTo>
                <a:cubicBezTo>
                  <a:pt x="4092773" y="332383"/>
                  <a:pt x="4094013" y="332383"/>
                  <a:pt x="4096494" y="332383"/>
                </a:cubicBezTo>
                <a:cubicBezTo>
                  <a:pt x="4098974" y="332383"/>
                  <a:pt x="4100214" y="334863"/>
                  <a:pt x="4100214" y="339825"/>
                </a:cubicBezTo>
                <a:cubicBezTo>
                  <a:pt x="4095253" y="339825"/>
                  <a:pt x="4092773" y="338584"/>
                  <a:pt x="4092773" y="336104"/>
                </a:cubicBezTo>
                <a:cubicBezTo>
                  <a:pt x="4092773" y="333624"/>
                  <a:pt x="4092773" y="332383"/>
                  <a:pt x="4092773" y="332383"/>
                </a:cubicBezTo>
                <a:close/>
                <a:moveTo>
                  <a:pt x="3490019" y="332383"/>
                </a:moveTo>
                <a:cubicBezTo>
                  <a:pt x="3499941" y="332383"/>
                  <a:pt x="3504902" y="333624"/>
                  <a:pt x="3504902" y="336104"/>
                </a:cubicBezTo>
                <a:cubicBezTo>
                  <a:pt x="3504902" y="338584"/>
                  <a:pt x="3499941" y="339825"/>
                  <a:pt x="3490019" y="339825"/>
                </a:cubicBezTo>
                <a:lnTo>
                  <a:pt x="3482578" y="339825"/>
                </a:lnTo>
                <a:cubicBezTo>
                  <a:pt x="3482578" y="339825"/>
                  <a:pt x="3483818" y="338584"/>
                  <a:pt x="3486298" y="336104"/>
                </a:cubicBezTo>
                <a:cubicBezTo>
                  <a:pt x="3488779" y="333624"/>
                  <a:pt x="3490019" y="332383"/>
                  <a:pt x="3490019" y="332383"/>
                </a:cubicBezTo>
                <a:close/>
                <a:moveTo>
                  <a:pt x="4531816" y="324942"/>
                </a:moveTo>
                <a:cubicBezTo>
                  <a:pt x="4536777" y="324942"/>
                  <a:pt x="4539257" y="327422"/>
                  <a:pt x="4539257" y="332383"/>
                </a:cubicBezTo>
                <a:lnTo>
                  <a:pt x="4531816" y="332383"/>
                </a:lnTo>
                <a:cubicBezTo>
                  <a:pt x="4531816" y="327422"/>
                  <a:pt x="4531816" y="324942"/>
                  <a:pt x="4531816" y="324942"/>
                </a:cubicBezTo>
                <a:close/>
                <a:moveTo>
                  <a:pt x="4308574" y="324942"/>
                </a:moveTo>
                <a:cubicBezTo>
                  <a:pt x="4318495" y="324942"/>
                  <a:pt x="4322216" y="328662"/>
                  <a:pt x="4319736" y="336104"/>
                </a:cubicBezTo>
                <a:cubicBezTo>
                  <a:pt x="4317256" y="343545"/>
                  <a:pt x="4316015" y="347266"/>
                  <a:pt x="4316015" y="347266"/>
                </a:cubicBezTo>
                <a:lnTo>
                  <a:pt x="4316015" y="354707"/>
                </a:lnTo>
                <a:cubicBezTo>
                  <a:pt x="4316015" y="359669"/>
                  <a:pt x="4311054" y="362149"/>
                  <a:pt x="4301132" y="362149"/>
                </a:cubicBezTo>
                <a:cubicBezTo>
                  <a:pt x="4306093" y="357187"/>
                  <a:pt x="4306093" y="352227"/>
                  <a:pt x="4301132" y="347266"/>
                </a:cubicBezTo>
                <a:cubicBezTo>
                  <a:pt x="4301132" y="337344"/>
                  <a:pt x="4303612" y="329903"/>
                  <a:pt x="4308574" y="324942"/>
                </a:cubicBezTo>
                <a:close/>
                <a:moveTo>
                  <a:pt x="4085332" y="317500"/>
                </a:moveTo>
                <a:cubicBezTo>
                  <a:pt x="4090293" y="317500"/>
                  <a:pt x="4092773" y="317500"/>
                  <a:pt x="4092773" y="317500"/>
                </a:cubicBezTo>
                <a:lnTo>
                  <a:pt x="4092773" y="324942"/>
                </a:lnTo>
                <a:cubicBezTo>
                  <a:pt x="4087812" y="324942"/>
                  <a:pt x="4085332" y="322462"/>
                  <a:pt x="4085332" y="317500"/>
                </a:cubicBezTo>
                <a:close/>
                <a:moveTo>
                  <a:pt x="4844355" y="310059"/>
                </a:moveTo>
                <a:lnTo>
                  <a:pt x="4851796" y="317500"/>
                </a:lnTo>
                <a:cubicBezTo>
                  <a:pt x="4851796" y="322462"/>
                  <a:pt x="4850556" y="323701"/>
                  <a:pt x="4848076" y="321221"/>
                </a:cubicBezTo>
                <a:cubicBezTo>
                  <a:pt x="4845595" y="318741"/>
                  <a:pt x="4844355" y="315020"/>
                  <a:pt x="4844355" y="310059"/>
                </a:cubicBezTo>
                <a:close/>
                <a:moveTo>
                  <a:pt x="3854648" y="310059"/>
                </a:moveTo>
                <a:cubicBezTo>
                  <a:pt x="3869531" y="315020"/>
                  <a:pt x="3876972" y="319980"/>
                  <a:pt x="3876972" y="324942"/>
                </a:cubicBezTo>
                <a:cubicBezTo>
                  <a:pt x="3867051" y="324942"/>
                  <a:pt x="3857128" y="322462"/>
                  <a:pt x="3847207" y="317500"/>
                </a:cubicBezTo>
                <a:close/>
                <a:moveTo>
                  <a:pt x="5089921" y="302618"/>
                </a:moveTo>
                <a:cubicBezTo>
                  <a:pt x="5094883" y="302618"/>
                  <a:pt x="5098603" y="303858"/>
                  <a:pt x="5101083" y="306338"/>
                </a:cubicBezTo>
                <a:cubicBezTo>
                  <a:pt x="5103563" y="308818"/>
                  <a:pt x="5107284" y="310059"/>
                  <a:pt x="5112245" y="310059"/>
                </a:cubicBezTo>
                <a:cubicBezTo>
                  <a:pt x="5107284" y="319980"/>
                  <a:pt x="5104804" y="327422"/>
                  <a:pt x="5104804" y="332383"/>
                </a:cubicBezTo>
                <a:cubicBezTo>
                  <a:pt x="5109765" y="332383"/>
                  <a:pt x="5114726" y="333624"/>
                  <a:pt x="5119687" y="336104"/>
                </a:cubicBezTo>
                <a:cubicBezTo>
                  <a:pt x="5124648" y="338584"/>
                  <a:pt x="5123408" y="339825"/>
                  <a:pt x="5115966" y="339825"/>
                </a:cubicBezTo>
                <a:cubicBezTo>
                  <a:pt x="5108525" y="339825"/>
                  <a:pt x="5102324" y="338584"/>
                  <a:pt x="5097363" y="336104"/>
                </a:cubicBezTo>
                <a:cubicBezTo>
                  <a:pt x="5092401" y="333624"/>
                  <a:pt x="5091162" y="329903"/>
                  <a:pt x="5093642" y="324942"/>
                </a:cubicBezTo>
                <a:cubicBezTo>
                  <a:pt x="5096122" y="319980"/>
                  <a:pt x="5094883" y="315020"/>
                  <a:pt x="5089921" y="310059"/>
                </a:cubicBezTo>
                <a:cubicBezTo>
                  <a:pt x="5084960" y="305098"/>
                  <a:pt x="5084960" y="302618"/>
                  <a:pt x="5089921" y="302618"/>
                </a:cubicBezTo>
                <a:close/>
                <a:moveTo>
                  <a:pt x="3728144" y="298897"/>
                </a:moveTo>
                <a:cubicBezTo>
                  <a:pt x="3730625" y="298897"/>
                  <a:pt x="3730625" y="300137"/>
                  <a:pt x="3728144" y="302618"/>
                </a:cubicBezTo>
                <a:cubicBezTo>
                  <a:pt x="3728144" y="307579"/>
                  <a:pt x="3724423" y="310059"/>
                  <a:pt x="3716982" y="310059"/>
                </a:cubicBezTo>
                <a:cubicBezTo>
                  <a:pt x="3709541" y="310059"/>
                  <a:pt x="3705820" y="310059"/>
                  <a:pt x="3705820" y="310059"/>
                </a:cubicBezTo>
                <a:lnTo>
                  <a:pt x="3713261" y="302618"/>
                </a:lnTo>
                <a:cubicBezTo>
                  <a:pt x="3720703" y="300137"/>
                  <a:pt x="3725664" y="298897"/>
                  <a:pt x="3728144" y="298897"/>
                </a:cubicBezTo>
                <a:close/>
                <a:moveTo>
                  <a:pt x="3497461" y="297967"/>
                </a:moveTo>
                <a:cubicBezTo>
                  <a:pt x="3498701" y="298587"/>
                  <a:pt x="3499941" y="300137"/>
                  <a:pt x="3501181" y="302618"/>
                </a:cubicBezTo>
                <a:cubicBezTo>
                  <a:pt x="3503662" y="307579"/>
                  <a:pt x="3503662" y="310059"/>
                  <a:pt x="3501181" y="310059"/>
                </a:cubicBezTo>
                <a:cubicBezTo>
                  <a:pt x="3498701" y="310059"/>
                  <a:pt x="3496220" y="308818"/>
                  <a:pt x="3493740" y="306338"/>
                </a:cubicBezTo>
                <a:cubicBezTo>
                  <a:pt x="3491260" y="303858"/>
                  <a:pt x="3491260" y="301377"/>
                  <a:pt x="3493740" y="298897"/>
                </a:cubicBezTo>
                <a:cubicBezTo>
                  <a:pt x="3494980" y="297657"/>
                  <a:pt x="3496220" y="297347"/>
                  <a:pt x="3497461" y="297967"/>
                </a:cubicBezTo>
                <a:close/>
                <a:moveTo>
                  <a:pt x="4211835" y="295176"/>
                </a:moveTo>
                <a:cubicBezTo>
                  <a:pt x="4216797" y="295176"/>
                  <a:pt x="4219277" y="297656"/>
                  <a:pt x="4219277" y="302618"/>
                </a:cubicBezTo>
                <a:cubicBezTo>
                  <a:pt x="4219277" y="302618"/>
                  <a:pt x="4216797" y="302618"/>
                  <a:pt x="4211835" y="302618"/>
                </a:cubicBezTo>
                <a:cubicBezTo>
                  <a:pt x="4206875" y="302618"/>
                  <a:pt x="4204394" y="302618"/>
                  <a:pt x="4204394" y="302618"/>
                </a:cubicBezTo>
                <a:close/>
                <a:moveTo>
                  <a:pt x="3519785" y="295176"/>
                </a:moveTo>
                <a:cubicBezTo>
                  <a:pt x="3559472" y="295176"/>
                  <a:pt x="3580556" y="296417"/>
                  <a:pt x="3583037" y="298897"/>
                </a:cubicBezTo>
                <a:cubicBezTo>
                  <a:pt x="3585517" y="301377"/>
                  <a:pt x="3594199" y="302618"/>
                  <a:pt x="3609082" y="302618"/>
                </a:cubicBezTo>
                <a:cubicBezTo>
                  <a:pt x="3623964" y="297656"/>
                  <a:pt x="3633886" y="296417"/>
                  <a:pt x="3638847" y="298897"/>
                </a:cubicBezTo>
                <a:cubicBezTo>
                  <a:pt x="3643808" y="301377"/>
                  <a:pt x="3646289" y="303858"/>
                  <a:pt x="3646289" y="306338"/>
                </a:cubicBezTo>
                <a:cubicBezTo>
                  <a:pt x="3646289" y="308818"/>
                  <a:pt x="3640088" y="308818"/>
                  <a:pt x="3627685" y="306338"/>
                </a:cubicBezTo>
                <a:cubicBezTo>
                  <a:pt x="3615283" y="303858"/>
                  <a:pt x="3609082" y="305098"/>
                  <a:pt x="3609082" y="310059"/>
                </a:cubicBezTo>
                <a:cubicBezTo>
                  <a:pt x="3619003" y="319980"/>
                  <a:pt x="3616523" y="329903"/>
                  <a:pt x="3601640" y="339825"/>
                </a:cubicBezTo>
                <a:cubicBezTo>
                  <a:pt x="3596679" y="344786"/>
                  <a:pt x="3591718" y="349746"/>
                  <a:pt x="3586757" y="354707"/>
                </a:cubicBezTo>
                <a:lnTo>
                  <a:pt x="3579316" y="347266"/>
                </a:lnTo>
                <a:cubicBezTo>
                  <a:pt x="3584277" y="347266"/>
                  <a:pt x="3586757" y="346025"/>
                  <a:pt x="3586757" y="343545"/>
                </a:cubicBezTo>
                <a:cubicBezTo>
                  <a:pt x="3586757" y="341065"/>
                  <a:pt x="3584277" y="339825"/>
                  <a:pt x="3579316" y="339825"/>
                </a:cubicBezTo>
                <a:cubicBezTo>
                  <a:pt x="3579316" y="339825"/>
                  <a:pt x="3576836" y="334863"/>
                  <a:pt x="3571875" y="324942"/>
                </a:cubicBezTo>
                <a:lnTo>
                  <a:pt x="3556992" y="317500"/>
                </a:lnTo>
                <a:cubicBezTo>
                  <a:pt x="3556992" y="322462"/>
                  <a:pt x="3554511" y="324942"/>
                  <a:pt x="3549550" y="324942"/>
                </a:cubicBezTo>
                <a:cubicBezTo>
                  <a:pt x="3544589" y="324942"/>
                  <a:pt x="3544589" y="322462"/>
                  <a:pt x="3549550" y="317500"/>
                </a:cubicBezTo>
                <a:lnTo>
                  <a:pt x="3534668" y="317500"/>
                </a:lnTo>
                <a:cubicBezTo>
                  <a:pt x="3534668" y="322462"/>
                  <a:pt x="3529707" y="319980"/>
                  <a:pt x="3519785" y="310059"/>
                </a:cubicBezTo>
                <a:cubicBezTo>
                  <a:pt x="3509863" y="300137"/>
                  <a:pt x="3509863" y="295176"/>
                  <a:pt x="3519785" y="295176"/>
                </a:cubicBezTo>
                <a:close/>
                <a:moveTo>
                  <a:pt x="3996035" y="287735"/>
                </a:moveTo>
                <a:cubicBezTo>
                  <a:pt x="4010918" y="287735"/>
                  <a:pt x="4020839" y="290215"/>
                  <a:pt x="4025800" y="295176"/>
                </a:cubicBezTo>
                <a:cubicBezTo>
                  <a:pt x="4025800" y="300137"/>
                  <a:pt x="4028281" y="302618"/>
                  <a:pt x="4033242" y="302618"/>
                </a:cubicBezTo>
                <a:cubicBezTo>
                  <a:pt x="4043164" y="297656"/>
                  <a:pt x="4050605" y="297656"/>
                  <a:pt x="4055566" y="302618"/>
                </a:cubicBezTo>
                <a:cubicBezTo>
                  <a:pt x="4060527" y="307579"/>
                  <a:pt x="4063007" y="312539"/>
                  <a:pt x="4063007" y="317500"/>
                </a:cubicBezTo>
                <a:cubicBezTo>
                  <a:pt x="4063007" y="322462"/>
                  <a:pt x="4060527" y="324942"/>
                  <a:pt x="4055566" y="324942"/>
                </a:cubicBezTo>
                <a:lnTo>
                  <a:pt x="4040683" y="332383"/>
                </a:lnTo>
                <a:cubicBezTo>
                  <a:pt x="4035722" y="337344"/>
                  <a:pt x="4025800" y="334863"/>
                  <a:pt x="4010918" y="324942"/>
                </a:cubicBezTo>
                <a:cubicBezTo>
                  <a:pt x="4005957" y="315020"/>
                  <a:pt x="3999756" y="311300"/>
                  <a:pt x="3992314" y="313780"/>
                </a:cubicBezTo>
                <a:cubicBezTo>
                  <a:pt x="3984873" y="316260"/>
                  <a:pt x="3976191" y="315020"/>
                  <a:pt x="3966269" y="310059"/>
                </a:cubicBezTo>
                <a:lnTo>
                  <a:pt x="3958828" y="302618"/>
                </a:lnTo>
                <a:lnTo>
                  <a:pt x="3966269" y="295176"/>
                </a:lnTo>
                <a:cubicBezTo>
                  <a:pt x="3971230" y="290215"/>
                  <a:pt x="3981152" y="287735"/>
                  <a:pt x="3996035" y="287735"/>
                </a:cubicBezTo>
                <a:close/>
                <a:moveTo>
                  <a:pt x="3936504" y="287735"/>
                </a:moveTo>
                <a:lnTo>
                  <a:pt x="3943945" y="295176"/>
                </a:lnTo>
                <a:cubicBezTo>
                  <a:pt x="3948906" y="300137"/>
                  <a:pt x="3946425" y="302618"/>
                  <a:pt x="3936504" y="302618"/>
                </a:cubicBezTo>
                <a:cubicBezTo>
                  <a:pt x="3921621" y="302618"/>
                  <a:pt x="3924101" y="307579"/>
                  <a:pt x="3943945" y="317500"/>
                </a:cubicBezTo>
                <a:cubicBezTo>
                  <a:pt x="3948906" y="322462"/>
                  <a:pt x="3951386" y="327422"/>
                  <a:pt x="3951386" y="332383"/>
                </a:cubicBezTo>
                <a:cubicBezTo>
                  <a:pt x="3951386" y="337344"/>
                  <a:pt x="3956347" y="337344"/>
                  <a:pt x="3966269" y="332383"/>
                </a:cubicBezTo>
                <a:lnTo>
                  <a:pt x="4003476" y="332383"/>
                </a:lnTo>
                <a:cubicBezTo>
                  <a:pt x="4023320" y="342305"/>
                  <a:pt x="4040683" y="347266"/>
                  <a:pt x="4055566" y="347266"/>
                </a:cubicBezTo>
                <a:lnTo>
                  <a:pt x="4070449" y="354707"/>
                </a:lnTo>
                <a:cubicBezTo>
                  <a:pt x="4070449" y="354707"/>
                  <a:pt x="4071689" y="355948"/>
                  <a:pt x="4074170" y="358428"/>
                </a:cubicBezTo>
                <a:cubicBezTo>
                  <a:pt x="4076650" y="360908"/>
                  <a:pt x="4080371" y="359669"/>
                  <a:pt x="4085332" y="354707"/>
                </a:cubicBezTo>
                <a:cubicBezTo>
                  <a:pt x="4090293" y="354707"/>
                  <a:pt x="4095253" y="354707"/>
                  <a:pt x="4100214" y="354707"/>
                </a:cubicBezTo>
                <a:cubicBezTo>
                  <a:pt x="4100214" y="359669"/>
                  <a:pt x="4100214" y="362149"/>
                  <a:pt x="4100214" y="362149"/>
                </a:cubicBezTo>
                <a:cubicBezTo>
                  <a:pt x="4100214" y="362149"/>
                  <a:pt x="4097734" y="362149"/>
                  <a:pt x="4092773" y="362149"/>
                </a:cubicBezTo>
                <a:cubicBezTo>
                  <a:pt x="4092773" y="362149"/>
                  <a:pt x="4087812" y="364629"/>
                  <a:pt x="4077890" y="369590"/>
                </a:cubicBezTo>
                <a:cubicBezTo>
                  <a:pt x="4072929" y="374551"/>
                  <a:pt x="4069209" y="378272"/>
                  <a:pt x="4066728" y="380752"/>
                </a:cubicBezTo>
                <a:cubicBezTo>
                  <a:pt x="4064248" y="383232"/>
                  <a:pt x="4065488" y="384473"/>
                  <a:pt x="4070449" y="384473"/>
                </a:cubicBezTo>
                <a:lnTo>
                  <a:pt x="4115097" y="377032"/>
                </a:lnTo>
                <a:lnTo>
                  <a:pt x="4152304" y="377032"/>
                </a:lnTo>
                <a:cubicBezTo>
                  <a:pt x="4157265" y="381993"/>
                  <a:pt x="4158505" y="385714"/>
                  <a:pt x="4156025" y="388194"/>
                </a:cubicBezTo>
                <a:cubicBezTo>
                  <a:pt x="4153545" y="390674"/>
                  <a:pt x="4149824" y="391914"/>
                  <a:pt x="4144863" y="391914"/>
                </a:cubicBezTo>
                <a:lnTo>
                  <a:pt x="4122539" y="391914"/>
                </a:lnTo>
                <a:cubicBezTo>
                  <a:pt x="4107656" y="381993"/>
                  <a:pt x="4100214" y="381993"/>
                  <a:pt x="4100214" y="391914"/>
                </a:cubicBezTo>
                <a:cubicBezTo>
                  <a:pt x="4095253" y="401836"/>
                  <a:pt x="4090293" y="405557"/>
                  <a:pt x="4085332" y="403076"/>
                </a:cubicBezTo>
                <a:cubicBezTo>
                  <a:pt x="4080371" y="400596"/>
                  <a:pt x="4077890" y="401836"/>
                  <a:pt x="4077890" y="406797"/>
                </a:cubicBezTo>
                <a:lnTo>
                  <a:pt x="4070449" y="414239"/>
                </a:lnTo>
                <a:cubicBezTo>
                  <a:pt x="4065488" y="414239"/>
                  <a:pt x="4060527" y="416719"/>
                  <a:pt x="4055566" y="421680"/>
                </a:cubicBezTo>
                <a:cubicBezTo>
                  <a:pt x="4050605" y="426641"/>
                  <a:pt x="4048125" y="431601"/>
                  <a:pt x="4048125" y="436563"/>
                </a:cubicBezTo>
                <a:cubicBezTo>
                  <a:pt x="4048125" y="446484"/>
                  <a:pt x="4050605" y="451446"/>
                  <a:pt x="4055566" y="451446"/>
                </a:cubicBezTo>
                <a:lnTo>
                  <a:pt x="4048125" y="466328"/>
                </a:lnTo>
                <a:cubicBezTo>
                  <a:pt x="4043164" y="466328"/>
                  <a:pt x="4039443" y="463848"/>
                  <a:pt x="4036963" y="458887"/>
                </a:cubicBezTo>
                <a:cubicBezTo>
                  <a:pt x="4034482" y="453926"/>
                  <a:pt x="4030761" y="453926"/>
                  <a:pt x="4025800" y="458887"/>
                </a:cubicBezTo>
                <a:cubicBezTo>
                  <a:pt x="4020839" y="468809"/>
                  <a:pt x="4008437" y="468809"/>
                  <a:pt x="3988593" y="458887"/>
                </a:cubicBezTo>
                <a:lnTo>
                  <a:pt x="3973711" y="444004"/>
                </a:lnTo>
                <a:lnTo>
                  <a:pt x="3958828" y="436563"/>
                </a:lnTo>
                <a:lnTo>
                  <a:pt x="3951386" y="429121"/>
                </a:lnTo>
                <a:cubicBezTo>
                  <a:pt x="3956347" y="424160"/>
                  <a:pt x="3961308" y="424160"/>
                  <a:pt x="3966269" y="429121"/>
                </a:cubicBezTo>
                <a:lnTo>
                  <a:pt x="3996035" y="436563"/>
                </a:lnTo>
                <a:cubicBezTo>
                  <a:pt x="4010918" y="441524"/>
                  <a:pt x="4020839" y="445245"/>
                  <a:pt x="4025800" y="447725"/>
                </a:cubicBezTo>
                <a:cubicBezTo>
                  <a:pt x="4030761" y="450205"/>
                  <a:pt x="4035722" y="448966"/>
                  <a:pt x="4040683" y="444004"/>
                </a:cubicBezTo>
                <a:cubicBezTo>
                  <a:pt x="4040683" y="434083"/>
                  <a:pt x="4033242" y="421680"/>
                  <a:pt x="4018359" y="406797"/>
                </a:cubicBezTo>
                <a:cubicBezTo>
                  <a:pt x="4008437" y="396876"/>
                  <a:pt x="4005957" y="391914"/>
                  <a:pt x="4010918" y="391914"/>
                </a:cubicBezTo>
                <a:lnTo>
                  <a:pt x="4003476" y="377032"/>
                </a:lnTo>
                <a:cubicBezTo>
                  <a:pt x="3998515" y="377032"/>
                  <a:pt x="3996035" y="377032"/>
                  <a:pt x="3996035" y="377032"/>
                </a:cubicBezTo>
                <a:lnTo>
                  <a:pt x="3966269" y="377032"/>
                </a:lnTo>
                <a:lnTo>
                  <a:pt x="3981152" y="384473"/>
                </a:lnTo>
                <a:lnTo>
                  <a:pt x="3988593" y="399356"/>
                </a:lnTo>
                <a:cubicBezTo>
                  <a:pt x="3988593" y="409277"/>
                  <a:pt x="3984873" y="414239"/>
                  <a:pt x="3977431" y="414239"/>
                </a:cubicBezTo>
                <a:cubicBezTo>
                  <a:pt x="3969990" y="414239"/>
                  <a:pt x="3963789" y="414239"/>
                  <a:pt x="3958828" y="414239"/>
                </a:cubicBezTo>
                <a:cubicBezTo>
                  <a:pt x="3958828" y="409277"/>
                  <a:pt x="3956347" y="408038"/>
                  <a:pt x="3951386" y="410518"/>
                </a:cubicBezTo>
                <a:cubicBezTo>
                  <a:pt x="3946425" y="412998"/>
                  <a:pt x="3943945" y="416719"/>
                  <a:pt x="3943945" y="421680"/>
                </a:cubicBezTo>
                <a:cubicBezTo>
                  <a:pt x="3938984" y="436563"/>
                  <a:pt x="3936504" y="439043"/>
                  <a:pt x="3936504" y="429121"/>
                </a:cubicBezTo>
                <a:cubicBezTo>
                  <a:pt x="3936504" y="424160"/>
                  <a:pt x="3936504" y="414239"/>
                  <a:pt x="3936504" y="399356"/>
                </a:cubicBezTo>
                <a:cubicBezTo>
                  <a:pt x="3931543" y="384473"/>
                  <a:pt x="3929062" y="374551"/>
                  <a:pt x="3929062" y="369590"/>
                </a:cubicBezTo>
                <a:cubicBezTo>
                  <a:pt x="3929062" y="364629"/>
                  <a:pt x="3926582" y="362149"/>
                  <a:pt x="3921621" y="362149"/>
                </a:cubicBezTo>
                <a:lnTo>
                  <a:pt x="3899297" y="354707"/>
                </a:lnTo>
                <a:lnTo>
                  <a:pt x="3906738" y="347266"/>
                </a:lnTo>
                <a:cubicBezTo>
                  <a:pt x="3911699" y="347266"/>
                  <a:pt x="3915420" y="348507"/>
                  <a:pt x="3917900" y="350987"/>
                </a:cubicBezTo>
                <a:cubicBezTo>
                  <a:pt x="3920380" y="353467"/>
                  <a:pt x="3924101" y="354707"/>
                  <a:pt x="3929062" y="354707"/>
                </a:cubicBezTo>
                <a:cubicBezTo>
                  <a:pt x="3934023" y="354707"/>
                  <a:pt x="3936504" y="354707"/>
                  <a:pt x="3936504" y="354707"/>
                </a:cubicBezTo>
                <a:cubicBezTo>
                  <a:pt x="3936504" y="354707"/>
                  <a:pt x="3936504" y="349746"/>
                  <a:pt x="3936504" y="339825"/>
                </a:cubicBezTo>
                <a:cubicBezTo>
                  <a:pt x="3931543" y="329903"/>
                  <a:pt x="3927822" y="323701"/>
                  <a:pt x="3925341" y="321221"/>
                </a:cubicBezTo>
                <a:cubicBezTo>
                  <a:pt x="3922861" y="318741"/>
                  <a:pt x="3919140" y="317500"/>
                  <a:pt x="3914179" y="317500"/>
                </a:cubicBezTo>
                <a:lnTo>
                  <a:pt x="3921621" y="310059"/>
                </a:lnTo>
                <a:cubicBezTo>
                  <a:pt x="3921621" y="305098"/>
                  <a:pt x="3922861" y="300137"/>
                  <a:pt x="3925341" y="295176"/>
                </a:cubicBezTo>
                <a:cubicBezTo>
                  <a:pt x="3927822" y="290215"/>
                  <a:pt x="3931543" y="287735"/>
                  <a:pt x="3936504" y="287735"/>
                </a:cubicBezTo>
                <a:close/>
                <a:moveTo>
                  <a:pt x="3445371" y="287735"/>
                </a:moveTo>
                <a:cubicBezTo>
                  <a:pt x="3450332" y="287735"/>
                  <a:pt x="3455292" y="290215"/>
                  <a:pt x="3460254" y="295176"/>
                </a:cubicBezTo>
                <a:lnTo>
                  <a:pt x="3460254" y="302618"/>
                </a:lnTo>
                <a:cubicBezTo>
                  <a:pt x="3455292" y="302618"/>
                  <a:pt x="3450332" y="300137"/>
                  <a:pt x="3445371" y="295176"/>
                </a:cubicBezTo>
                <a:cubicBezTo>
                  <a:pt x="3440410" y="290215"/>
                  <a:pt x="3440410" y="287735"/>
                  <a:pt x="3445371" y="287735"/>
                </a:cubicBezTo>
                <a:close/>
                <a:moveTo>
                  <a:pt x="4892724" y="280293"/>
                </a:moveTo>
                <a:cubicBezTo>
                  <a:pt x="4895204" y="280293"/>
                  <a:pt x="4896445" y="285255"/>
                  <a:pt x="4896445" y="295176"/>
                </a:cubicBezTo>
                <a:cubicBezTo>
                  <a:pt x="4896445" y="300137"/>
                  <a:pt x="4896445" y="302618"/>
                  <a:pt x="4896445" y="302618"/>
                </a:cubicBezTo>
                <a:cubicBezTo>
                  <a:pt x="4891483" y="302618"/>
                  <a:pt x="4889003" y="302618"/>
                  <a:pt x="4889003" y="302618"/>
                </a:cubicBezTo>
                <a:cubicBezTo>
                  <a:pt x="4889003" y="302618"/>
                  <a:pt x="4889003" y="300137"/>
                  <a:pt x="4889003" y="295176"/>
                </a:cubicBezTo>
                <a:cubicBezTo>
                  <a:pt x="4889003" y="285255"/>
                  <a:pt x="4890244" y="280293"/>
                  <a:pt x="4892724" y="280293"/>
                </a:cubicBezTo>
                <a:close/>
                <a:moveTo>
                  <a:pt x="3891855" y="276573"/>
                </a:moveTo>
                <a:cubicBezTo>
                  <a:pt x="3896816" y="276573"/>
                  <a:pt x="3901777" y="277813"/>
                  <a:pt x="3906738" y="280293"/>
                </a:cubicBezTo>
                <a:lnTo>
                  <a:pt x="3891855" y="287735"/>
                </a:lnTo>
                <a:lnTo>
                  <a:pt x="3869531" y="280293"/>
                </a:lnTo>
                <a:lnTo>
                  <a:pt x="3876972" y="280293"/>
                </a:lnTo>
                <a:cubicBezTo>
                  <a:pt x="3881933" y="277813"/>
                  <a:pt x="3886894" y="276573"/>
                  <a:pt x="3891855" y="276573"/>
                </a:cubicBezTo>
                <a:close/>
                <a:moveTo>
                  <a:pt x="5060156" y="272852"/>
                </a:moveTo>
                <a:lnTo>
                  <a:pt x="5075038" y="272852"/>
                </a:lnTo>
                <a:cubicBezTo>
                  <a:pt x="5084960" y="272852"/>
                  <a:pt x="5089921" y="274093"/>
                  <a:pt x="5089921" y="276573"/>
                </a:cubicBezTo>
                <a:cubicBezTo>
                  <a:pt x="5089921" y="279053"/>
                  <a:pt x="5084960" y="280293"/>
                  <a:pt x="5075038" y="280293"/>
                </a:cubicBezTo>
                <a:cubicBezTo>
                  <a:pt x="5070077" y="280293"/>
                  <a:pt x="5066356" y="279053"/>
                  <a:pt x="5063876" y="276573"/>
                </a:cubicBezTo>
                <a:cubicBezTo>
                  <a:pt x="5061396" y="274093"/>
                  <a:pt x="5060156" y="272852"/>
                  <a:pt x="5060156" y="272852"/>
                </a:cubicBezTo>
                <a:close/>
                <a:moveTo>
                  <a:pt x="4673202" y="272852"/>
                </a:moveTo>
                <a:lnTo>
                  <a:pt x="4680644" y="280293"/>
                </a:lnTo>
                <a:cubicBezTo>
                  <a:pt x="4680644" y="280293"/>
                  <a:pt x="4678164" y="280293"/>
                  <a:pt x="4673202" y="280293"/>
                </a:cubicBezTo>
                <a:cubicBezTo>
                  <a:pt x="4673202" y="280293"/>
                  <a:pt x="4673202" y="277813"/>
                  <a:pt x="4673202" y="272852"/>
                </a:cubicBezTo>
                <a:close/>
                <a:moveTo>
                  <a:pt x="5171777" y="265410"/>
                </a:moveTo>
                <a:cubicBezTo>
                  <a:pt x="5176738" y="265410"/>
                  <a:pt x="5179218" y="267891"/>
                  <a:pt x="5179218" y="272852"/>
                </a:cubicBezTo>
                <a:cubicBezTo>
                  <a:pt x="5179218" y="272852"/>
                  <a:pt x="5176738" y="272852"/>
                  <a:pt x="5171777" y="272852"/>
                </a:cubicBezTo>
                <a:cubicBezTo>
                  <a:pt x="5171777" y="267891"/>
                  <a:pt x="5171777" y="265410"/>
                  <a:pt x="5171777" y="265410"/>
                </a:cubicBezTo>
                <a:close/>
                <a:moveTo>
                  <a:pt x="3564433" y="265410"/>
                </a:moveTo>
                <a:cubicBezTo>
                  <a:pt x="3569394" y="265410"/>
                  <a:pt x="3571875" y="265410"/>
                  <a:pt x="3571875" y="265410"/>
                </a:cubicBezTo>
                <a:cubicBezTo>
                  <a:pt x="3571875" y="270372"/>
                  <a:pt x="3569394" y="272852"/>
                  <a:pt x="3564433" y="272852"/>
                </a:cubicBezTo>
                <a:close/>
                <a:moveTo>
                  <a:pt x="4010918" y="257969"/>
                </a:moveTo>
                <a:lnTo>
                  <a:pt x="4018359" y="257969"/>
                </a:lnTo>
                <a:cubicBezTo>
                  <a:pt x="4018359" y="262930"/>
                  <a:pt x="4018359" y="265410"/>
                  <a:pt x="4018359" y="265410"/>
                </a:cubicBezTo>
                <a:cubicBezTo>
                  <a:pt x="4018359" y="265410"/>
                  <a:pt x="4015879" y="265410"/>
                  <a:pt x="4010918" y="265410"/>
                </a:cubicBezTo>
                <a:cubicBezTo>
                  <a:pt x="4010918" y="265410"/>
                  <a:pt x="4009677" y="264170"/>
                  <a:pt x="4007197" y="261690"/>
                </a:cubicBezTo>
                <a:cubicBezTo>
                  <a:pt x="4004717" y="259210"/>
                  <a:pt x="4005957" y="257969"/>
                  <a:pt x="4010918" y="257969"/>
                </a:cubicBezTo>
                <a:close/>
                <a:moveTo>
                  <a:pt x="3996035" y="257969"/>
                </a:moveTo>
                <a:cubicBezTo>
                  <a:pt x="3996035" y="257969"/>
                  <a:pt x="3997275" y="259210"/>
                  <a:pt x="3999756" y="261690"/>
                </a:cubicBezTo>
                <a:cubicBezTo>
                  <a:pt x="4002236" y="264170"/>
                  <a:pt x="4003476" y="265410"/>
                  <a:pt x="4003476" y="265410"/>
                </a:cubicBezTo>
                <a:cubicBezTo>
                  <a:pt x="4003476" y="275332"/>
                  <a:pt x="3998515" y="277813"/>
                  <a:pt x="3988593" y="272852"/>
                </a:cubicBezTo>
                <a:cubicBezTo>
                  <a:pt x="3988593" y="267891"/>
                  <a:pt x="3988593" y="264170"/>
                  <a:pt x="3988593" y="261690"/>
                </a:cubicBezTo>
                <a:cubicBezTo>
                  <a:pt x="3988593" y="259210"/>
                  <a:pt x="3991074" y="257969"/>
                  <a:pt x="3996035" y="257969"/>
                </a:cubicBezTo>
                <a:close/>
                <a:moveTo>
                  <a:pt x="4044869" y="256109"/>
                </a:moveTo>
                <a:cubicBezTo>
                  <a:pt x="4048280" y="256109"/>
                  <a:pt x="4051845" y="256729"/>
                  <a:pt x="4055566" y="257969"/>
                </a:cubicBezTo>
                <a:cubicBezTo>
                  <a:pt x="4060527" y="257969"/>
                  <a:pt x="4065488" y="259210"/>
                  <a:pt x="4070449" y="261690"/>
                </a:cubicBezTo>
                <a:cubicBezTo>
                  <a:pt x="4075410" y="264170"/>
                  <a:pt x="4077890" y="265410"/>
                  <a:pt x="4077890" y="265410"/>
                </a:cubicBezTo>
                <a:lnTo>
                  <a:pt x="4092773" y="272852"/>
                </a:lnTo>
                <a:cubicBezTo>
                  <a:pt x="4092773" y="272852"/>
                  <a:pt x="4094013" y="272852"/>
                  <a:pt x="4096494" y="272852"/>
                </a:cubicBezTo>
                <a:cubicBezTo>
                  <a:pt x="4098974" y="272852"/>
                  <a:pt x="4102695" y="272852"/>
                  <a:pt x="4107656" y="272852"/>
                </a:cubicBezTo>
                <a:cubicBezTo>
                  <a:pt x="4112617" y="277813"/>
                  <a:pt x="4112617" y="287735"/>
                  <a:pt x="4107656" y="302618"/>
                </a:cubicBezTo>
                <a:cubicBezTo>
                  <a:pt x="4102695" y="302618"/>
                  <a:pt x="4095253" y="302618"/>
                  <a:pt x="4085332" y="302618"/>
                </a:cubicBezTo>
                <a:cubicBezTo>
                  <a:pt x="4075410" y="302618"/>
                  <a:pt x="4070449" y="300137"/>
                  <a:pt x="4070449" y="295176"/>
                </a:cubicBezTo>
                <a:cubicBezTo>
                  <a:pt x="4060527" y="290215"/>
                  <a:pt x="4053086" y="287735"/>
                  <a:pt x="4048125" y="287735"/>
                </a:cubicBezTo>
                <a:lnTo>
                  <a:pt x="4025800" y="287735"/>
                </a:lnTo>
                <a:cubicBezTo>
                  <a:pt x="4020839" y="282773"/>
                  <a:pt x="4018359" y="279053"/>
                  <a:pt x="4018359" y="276573"/>
                </a:cubicBezTo>
                <a:cubicBezTo>
                  <a:pt x="4018359" y="274093"/>
                  <a:pt x="4018359" y="272852"/>
                  <a:pt x="4018359" y="272852"/>
                </a:cubicBezTo>
                <a:cubicBezTo>
                  <a:pt x="4025800" y="261690"/>
                  <a:pt x="4034637" y="256109"/>
                  <a:pt x="4044869" y="256109"/>
                </a:cubicBezTo>
                <a:close/>
                <a:moveTo>
                  <a:pt x="3936504" y="250528"/>
                </a:moveTo>
                <a:lnTo>
                  <a:pt x="3966269" y="265410"/>
                </a:lnTo>
                <a:lnTo>
                  <a:pt x="3951386" y="265410"/>
                </a:lnTo>
                <a:cubicBezTo>
                  <a:pt x="3941465" y="260449"/>
                  <a:pt x="3934023" y="257969"/>
                  <a:pt x="3929062" y="257969"/>
                </a:cubicBezTo>
                <a:close/>
                <a:moveTo>
                  <a:pt x="3750468" y="213321"/>
                </a:moveTo>
                <a:lnTo>
                  <a:pt x="3757910" y="213321"/>
                </a:lnTo>
                <a:cubicBezTo>
                  <a:pt x="3762871" y="218282"/>
                  <a:pt x="3765351" y="220762"/>
                  <a:pt x="3765351" y="220762"/>
                </a:cubicBezTo>
                <a:cubicBezTo>
                  <a:pt x="3765351" y="220762"/>
                  <a:pt x="3762871" y="220762"/>
                  <a:pt x="3757910" y="220762"/>
                </a:cubicBezTo>
                <a:cubicBezTo>
                  <a:pt x="3752949" y="220762"/>
                  <a:pt x="3750468" y="218282"/>
                  <a:pt x="3750468" y="213321"/>
                </a:cubicBezTo>
                <a:close/>
                <a:moveTo>
                  <a:pt x="5149452" y="198438"/>
                </a:moveTo>
                <a:cubicBezTo>
                  <a:pt x="5154414" y="198438"/>
                  <a:pt x="5156894" y="200918"/>
                  <a:pt x="5156894" y="205879"/>
                </a:cubicBezTo>
                <a:cubicBezTo>
                  <a:pt x="5151933" y="205879"/>
                  <a:pt x="5149452" y="205879"/>
                  <a:pt x="5149452" y="205879"/>
                </a:cubicBezTo>
                <a:close/>
                <a:moveTo>
                  <a:pt x="3891855" y="153789"/>
                </a:moveTo>
                <a:cubicBezTo>
                  <a:pt x="3891855" y="153789"/>
                  <a:pt x="3891855" y="156269"/>
                  <a:pt x="3891855" y="161231"/>
                </a:cubicBezTo>
                <a:cubicBezTo>
                  <a:pt x="3891855" y="166192"/>
                  <a:pt x="3891855" y="168672"/>
                  <a:pt x="3891855" y="168672"/>
                </a:cubicBezTo>
                <a:cubicBezTo>
                  <a:pt x="3886894" y="168672"/>
                  <a:pt x="3884414" y="167432"/>
                  <a:pt x="3884414" y="164951"/>
                </a:cubicBezTo>
                <a:cubicBezTo>
                  <a:pt x="3884414" y="162471"/>
                  <a:pt x="3884414" y="161231"/>
                  <a:pt x="3884414" y="161231"/>
                </a:cubicBezTo>
                <a:close/>
                <a:moveTo>
                  <a:pt x="3838835" y="141697"/>
                </a:moveTo>
                <a:cubicBezTo>
                  <a:pt x="3839455" y="142317"/>
                  <a:pt x="3839765" y="143867"/>
                  <a:pt x="3839765" y="146348"/>
                </a:cubicBezTo>
                <a:lnTo>
                  <a:pt x="3832324" y="146348"/>
                </a:lnTo>
                <a:cubicBezTo>
                  <a:pt x="3832324" y="146348"/>
                  <a:pt x="3833564" y="145107"/>
                  <a:pt x="3836045" y="142627"/>
                </a:cubicBezTo>
                <a:cubicBezTo>
                  <a:pt x="3837285" y="141387"/>
                  <a:pt x="3838215" y="141077"/>
                  <a:pt x="3838835" y="141697"/>
                </a:cubicBezTo>
                <a:close/>
                <a:moveTo>
                  <a:pt x="3895576" y="138907"/>
                </a:moveTo>
                <a:cubicBezTo>
                  <a:pt x="3907978" y="138907"/>
                  <a:pt x="3916660" y="141387"/>
                  <a:pt x="3921621" y="146348"/>
                </a:cubicBezTo>
                <a:cubicBezTo>
                  <a:pt x="3921621" y="146348"/>
                  <a:pt x="3922861" y="147589"/>
                  <a:pt x="3925341" y="150069"/>
                </a:cubicBezTo>
                <a:cubicBezTo>
                  <a:pt x="3927822" y="152549"/>
                  <a:pt x="3931543" y="153789"/>
                  <a:pt x="3936504" y="153789"/>
                </a:cubicBezTo>
                <a:cubicBezTo>
                  <a:pt x="3946425" y="153789"/>
                  <a:pt x="3952627" y="155030"/>
                  <a:pt x="3955107" y="157510"/>
                </a:cubicBezTo>
                <a:cubicBezTo>
                  <a:pt x="3957587" y="159990"/>
                  <a:pt x="3956347" y="163711"/>
                  <a:pt x="3951386" y="168672"/>
                </a:cubicBezTo>
                <a:cubicBezTo>
                  <a:pt x="3951386" y="173634"/>
                  <a:pt x="3951386" y="176114"/>
                  <a:pt x="3951386" y="176114"/>
                </a:cubicBezTo>
                <a:cubicBezTo>
                  <a:pt x="3951386" y="176114"/>
                  <a:pt x="3946425" y="177354"/>
                  <a:pt x="3936504" y="179834"/>
                </a:cubicBezTo>
                <a:cubicBezTo>
                  <a:pt x="3926582" y="182314"/>
                  <a:pt x="3919140" y="181075"/>
                  <a:pt x="3914179" y="176114"/>
                </a:cubicBezTo>
                <a:lnTo>
                  <a:pt x="3929062" y="168672"/>
                </a:lnTo>
                <a:cubicBezTo>
                  <a:pt x="3934023" y="173634"/>
                  <a:pt x="3938984" y="173634"/>
                  <a:pt x="3943945" y="168672"/>
                </a:cubicBezTo>
                <a:lnTo>
                  <a:pt x="3921621" y="161231"/>
                </a:lnTo>
                <a:lnTo>
                  <a:pt x="3906738" y="153789"/>
                </a:lnTo>
                <a:lnTo>
                  <a:pt x="3891855" y="153789"/>
                </a:lnTo>
                <a:cubicBezTo>
                  <a:pt x="3881933" y="153789"/>
                  <a:pt x="3876972" y="156269"/>
                  <a:pt x="3876972" y="161231"/>
                </a:cubicBezTo>
                <a:cubicBezTo>
                  <a:pt x="3876972" y="161231"/>
                  <a:pt x="3874492" y="161231"/>
                  <a:pt x="3869531" y="161231"/>
                </a:cubicBezTo>
                <a:cubicBezTo>
                  <a:pt x="3864570" y="161231"/>
                  <a:pt x="3864570" y="157510"/>
                  <a:pt x="3869531" y="150069"/>
                </a:cubicBezTo>
                <a:cubicBezTo>
                  <a:pt x="3874492" y="142627"/>
                  <a:pt x="3883173" y="138907"/>
                  <a:pt x="3895576" y="138907"/>
                </a:cubicBezTo>
                <a:close/>
                <a:moveTo>
                  <a:pt x="3783955" y="131465"/>
                </a:moveTo>
                <a:cubicBezTo>
                  <a:pt x="3786435" y="131465"/>
                  <a:pt x="3792636" y="133945"/>
                  <a:pt x="3802558" y="138907"/>
                </a:cubicBezTo>
                <a:lnTo>
                  <a:pt x="3802558" y="146348"/>
                </a:lnTo>
                <a:cubicBezTo>
                  <a:pt x="3797597" y="146348"/>
                  <a:pt x="3792636" y="143868"/>
                  <a:pt x="3787675" y="138907"/>
                </a:cubicBezTo>
                <a:cubicBezTo>
                  <a:pt x="3782714" y="133945"/>
                  <a:pt x="3781474" y="131465"/>
                  <a:pt x="3783955" y="131465"/>
                </a:cubicBezTo>
                <a:close/>
                <a:moveTo>
                  <a:pt x="3512343" y="116582"/>
                </a:moveTo>
                <a:cubicBezTo>
                  <a:pt x="3512343" y="116582"/>
                  <a:pt x="3514824" y="116582"/>
                  <a:pt x="3519785" y="116582"/>
                </a:cubicBezTo>
                <a:cubicBezTo>
                  <a:pt x="3524746" y="121544"/>
                  <a:pt x="3522265" y="124024"/>
                  <a:pt x="3512343" y="124024"/>
                </a:cubicBezTo>
                <a:cubicBezTo>
                  <a:pt x="3507382" y="124024"/>
                  <a:pt x="3507382" y="121544"/>
                  <a:pt x="3512343" y="116582"/>
                </a:cubicBezTo>
                <a:close/>
                <a:moveTo>
                  <a:pt x="3583734" y="111699"/>
                </a:moveTo>
                <a:cubicBezTo>
                  <a:pt x="3590711" y="111234"/>
                  <a:pt x="3594199" y="112862"/>
                  <a:pt x="3594199" y="116582"/>
                </a:cubicBezTo>
                <a:cubicBezTo>
                  <a:pt x="3594199" y="121544"/>
                  <a:pt x="3596679" y="124024"/>
                  <a:pt x="3601640" y="124024"/>
                </a:cubicBezTo>
                <a:cubicBezTo>
                  <a:pt x="3606601" y="124024"/>
                  <a:pt x="3611562" y="124024"/>
                  <a:pt x="3616523" y="124024"/>
                </a:cubicBezTo>
                <a:cubicBezTo>
                  <a:pt x="3631406" y="124024"/>
                  <a:pt x="3636367" y="128985"/>
                  <a:pt x="3631406" y="138907"/>
                </a:cubicBezTo>
                <a:lnTo>
                  <a:pt x="3631406" y="146348"/>
                </a:lnTo>
                <a:cubicBezTo>
                  <a:pt x="3631406" y="146348"/>
                  <a:pt x="3627685" y="148828"/>
                  <a:pt x="3620244" y="153789"/>
                </a:cubicBezTo>
                <a:cubicBezTo>
                  <a:pt x="3612802" y="158751"/>
                  <a:pt x="3606601" y="158751"/>
                  <a:pt x="3601640" y="153789"/>
                </a:cubicBezTo>
                <a:lnTo>
                  <a:pt x="3609082" y="146348"/>
                </a:lnTo>
                <a:cubicBezTo>
                  <a:pt x="3614043" y="146348"/>
                  <a:pt x="3616523" y="143868"/>
                  <a:pt x="3616523" y="138907"/>
                </a:cubicBezTo>
                <a:lnTo>
                  <a:pt x="3601640" y="131465"/>
                </a:lnTo>
                <a:lnTo>
                  <a:pt x="3586757" y="124024"/>
                </a:lnTo>
                <a:lnTo>
                  <a:pt x="3579316" y="124024"/>
                </a:lnTo>
                <a:cubicBezTo>
                  <a:pt x="3574355" y="128985"/>
                  <a:pt x="3571875" y="132706"/>
                  <a:pt x="3571875" y="135186"/>
                </a:cubicBezTo>
                <a:cubicBezTo>
                  <a:pt x="3571875" y="137666"/>
                  <a:pt x="3570634" y="138907"/>
                  <a:pt x="3568154" y="138907"/>
                </a:cubicBezTo>
                <a:cubicBezTo>
                  <a:pt x="3565674" y="138907"/>
                  <a:pt x="3564433" y="136426"/>
                  <a:pt x="3564433" y="131465"/>
                </a:cubicBezTo>
                <a:lnTo>
                  <a:pt x="3556992" y="131465"/>
                </a:lnTo>
                <a:cubicBezTo>
                  <a:pt x="3552031" y="136426"/>
                  <a:pt x="3547070" y="136426"/>
                  <a:pt x="3542109" y="131465"/>
                </a:cubicBezTo>
                <a:cubicBezTo>
                  <a:pt x="3542109" y="126504"/>
                  <a:pt x="3544589" y="124024"/>
                  <a:pt x="3549550" y="124024"/>
                </a:cubicBezTo>
                <a:cubicBezTo>
                  <a:pt x="3554511" y="119062"/>
                  <a:pt x="3563193" y="115342"/>
                  <a:pt x="3575595" y="112862"/>
                </a:cubicBezTo>
                <a:cubicBezTo>
                  <a:pt x="3578696" y="112242"/>
                  <a:pt x="3581409" y="111854"/>
                  <a:pt x="3583734" y="111699"/>
                </a:cubicBezTo>
                <a:close/>
                <a:moveTo>
                  <a:pt x="2924472" y="94258"/>
                </a:moveTo>
                <a:cubicBezTo>
                  <a:pt x="2924472" y="99219"/>
                  <a:pt x="2924472" y="101700"/>
                  <a:pt x="2924472" y="101700"/>
                </a:cubicBezTo>
                <a:cubicBezTo>
                  <a:pt x="2924472" y="101700"/>
                  <a:pt x="2923232" y="101700"/>
                  <a:pt x="2920751" y="101700"/>
                </a:cubicBezTo>
                <a:cubicBezTo>
                  <a:pt x="2918271" y="101700"/>
                  <a:pt x="2919511" y="99219"/>
                  <a:pt x="2924472" y="94258"/>
                </a:cubicBezTo>
                <a:close/>
                <a:moveTo>
                  <a:pt x="3370957" y="79375"/>
                </a:moveTo>
                <a:cubicBezTo>
                  <a:pt x="3370957" y="79375"/>
                  <a:pt x="3373437" y="79375"/>
                  <a:pt x="3378398" y="79375"/>
                </a:cubicBezTo>
                <a:cubicBezTo>
                  <a:pt x="3383359" y="84337"/>
                  <a:pt x="3383359" y="86817"/>
                  <a:pt x="3378398" y="86817"/>
                </a:cubicBezTo>
                <a:cubicBezTo>
                  <a:pt x="3373437" y="86817"/>
                  <a:pt x="3370957" y="85576"/>
                  <a:pt x="3370957" y="83096"/>
                </a:cubicBezTo>
                <a:cubicBezTo>
                  <a:pt x="3370957" y="80616"/>
                  <a:pt x="3370957" y="79375"/>
                  <a:pt x="3370957" y="79375"/>
                </a:cubicBezTo>
                <a:close/>
                <a:moveTo>
                  <a:pt x="2864941" y="79375"/>
                </a:moveTo>
                <a:cubicBezTo>
                  <a:pt x="2869902" y="79375"/>
                  <a:pt x="2872382" y="79375"/>
                  <a:pt x="2872382" y="79375"/>
                </a:cubicBezTo>
                <a:cubicBezTo>
                  <a:pt x="2877343" y="84337"/>
                  <a:pt x="2877343" y="86817"/>
                  <a:pt x="2872382" y="86817"/>
                </a:cubicBezTo>
                <a:cubicBezTo>
                  <a:pt x="2867422" y="86817"/>
                  <a:pt x="2864941" y="85576"/>
                  <a:pt x="2864941" y="83096"/>
                </a:cubicBezTo>
                <a:cubicBezTo>
                  <a:pt x="2864941" y="80616"/>
                  <a:pt x="2864941" y="79375"/>
                  <a:pt x="2864941" y="79375"/>
                </a:cubicBezTo>
                <a:close/>
                <a:moveTo>
                  <a:pt x="3450021" y="74724"/>
                </a:moveTo>
                <a:cubicBezTo>
                  <a:pt x="3454362" y="75345"/>
                  <a:pt x="3457773" y="76895"/>
                  <a:pt x="3460254" y="79375"/>
                </a:cubicBezTo>
                <a:cubicBezTo>
                  <a:pt x="3460254" y="84337"/>
                  <a:pt x="3461494" y="86817"/>
                  <a:pt x="3463974" y="86817"/>
                </a:cubicBezTo>
                <a:cubicBezTo>
                  <a:pt x="3466455" y="86817"/>
                  <a:pt x="3470175" y="86817"/>
                  <a:pt x="3475136" y="86817"/>
                </a:cubicBezTo>
                <a:cubicBezTo>
                  <a:pt x="3485058" y="86817"/>
                  <a:pt x="3491260" y="88057"/>
                  <a:pt x="3493740" y="90537"/>
                </a:cubicBezTo>
                <a:cubicBezTo>
                  <a:pt x="3496220" y="93018"/>
                  <a:pt x="3496220" y="97979"/>
                  <a:pt x="3493740" y="105420"/>
                </a:cubicBezTo>
                <a:cubicBezTo>
                  <a:pt x="3491260" y="112862"/>
                  <a:pt x="3486298" y="117823"/>
                  <a:pt x="3478857" y="120303"/>
                </a:cubicBezTo>
                <a:cubicBezTo>
                  <a:pt x="3471416" y="122783"/>
                  <a:pt x="3463974" y="121544"/>
                  <a:pt x="3456533" y="116582"/>
                </a:cubicBezTo>
                <a:cubicBezTo>
                  <a:pt x="3449091" y="111621"/>
                  <a:pt x="3445371" y="107900"/>
                  <a:pt x="3445371" y="105420"/>
                </a:cubicBezTo>
                <a:cubicBezTo>
                  <a:pt x="3445371" y="102940"/>
                  <a:pt x="3447851" y="101700"/>
                  <a:pt x="3452812" y="101700"/>
                </a:cubicBezTo>
                <a:lnTo>
                  <a:pt x="3460254" y="94258"/>
                </a:lnTo>
                <a:lnTo>
                  <a:pt x="3452812" y="94258"/>
                </a:lnTo>
                <a:lnTo>
                  <a:pt x="3445371" y="94258"/>
                </a:lnTo>
                <a:lnTo>
                  <a:pt x="3430488" y="86817"/>
                </a:lnTo>
                <a:cubicBezTo>
                  <a:pt x="3425527" y="86817"/>
                  <a:pt x="3420566" y="89297"/>
                  <a:pt x="3415605" y="94258"/>
                </a:cubicBezTo>
                <a:cubicBezTo>
                  <a:pt x="3410644" y="99219"/>
                  <a:pt x="3406923" y="100459"/>
                  <a:pt x="3404443" y="97979"/>
                </a:cubicBezTo>
                <a:cubicBezTo>
                  <a:pt x="3401963" y="95499"/>
                  <a:pt x="3403203" y="91778"/>
                  <a:pt x="3408164" y="86817"/>
                </a:cubicBezTo>
                <a:cubicBezTo>
                  <a:pt x="3413125" y="81855"/>
                  <a:pt x="3421806" y="78135"/>
                  <a:pt x="3434209" y="75655"/>
                </a:cubicBezTo>
                <a:cubicBezTo>
                  <a:pt x="3440410" y="74415"/>
                  <a:pt x="3445681" y="74105"/>
                  <a:pt x="3450021" y="74724"/>
                </a:cubicBezTo>
                <a:close/>
                <a:moveTo>
                  <a:pt x="2936564" y="74492"/>
                </a:moveTo>
                <a:cubicBezTo>
                  <a:pt x="2944006" y="74027"/>
                  <a:pt x="2948657" y="75655"/>
                  <a:pt x="2950517" y="79375"/>
                </a:cubicBezTo>
                <a:cubicBezTo>
                  <a:pt x="2952998" y="84337"/>
                  <a:pt x="2959199" y="89297"/>
                  <a:pt x="2969121" y="94258"/>
                </a:cubicBezTo>
                <a:cubicBezTo>
                  <a:pt x="2979043" y="94258"/>
                  <a:pt x="2985243" y="94258"/>
                  <a:pt x="2987724" y="94258"/>
                </a:cubicBezTo>
                <a:cubicBezTo>
                  <a:pt x="2990205" y="94258"/>
                  <a:pt x="2991445" y="96738"/>
                  <a:pt x="2991445" y="101700"/>
                </a:cubicBezTo>
                <a:cubicBezTo>
                  <a:pt x="2986484" y="106661"/>
                  <a:pt x="2984003" y="110382"/>
                  <a:pt x="2984003" y="112862"/>
                </a:cubicBezTo>
                <a:cubicBezTo>
                  <a:pt x="2984003" y="115342"/>
                  <a:pt x="2979043" y="116582"/>
                  <a:pt x="2969121" y="116582"/>
                </a:cubicBezTo>
                <a:cubicBezTo>
                  <a:pt x="2959199" y="116582"/>
                  <a:pt x="2951757" y="116582"/>
                  <a:pt x="2946796" y="116582"/>
                </a:cubicBezTo>
                <a:lnTo>
                  <a:pt x="2961679" y="109141"/>
                </a:lnTo>
                <a:lnTo>
                  <a:pt x="2976562" y="101700"/>
                </a:lnTo>
                <a:lnTo>
                  <a:pt x="2954238" y="94258"/>
                </a:lnTo>
                <a:lnTo>
                  <a:pt x="2939355" y="86817"/>
                </a:lnTo>
                <a:lnTo>
                  <a:pt x="2924472" y="86817"/>
                </a:lnTo>
                <a:lnTo>
                  <a:pt x="2909589" y="94258"/>
                </a:lnTo>
                <a:cubicBezTo>
                  <a:pt x="2904629" y="99219"/>
                  <a:pt x="2900908" y="100459"/>
                  <a:pt x="2898427" y="97979"/>
                </a:cubicBezTo>
                <a:cubicBezTo>
                  <a:pt x="2895947" y="95499"/>
                  <a:pt x="2897187" y="91778"/>
                  <a:pt x="2902148" y="86817"/>
                </a:cubicBezTo>
                <a:cubicBezTo>
                  <a:pt x="2907109" y="81855"/>
                  <a:pt x="2915791" y="78135"/>
                  <a:pt x="2928193" y="75655"/>
                </a:cubicBezTo>
                <a:cubicBezTo>
                  <a:pt x="2931294" y="75035"/>
                  <a:pt x="2934084" y="74647"/>
                  <a:pt x="2936564" y="74492"/>
                </a:cubicBezTo>
                <a:close/>
                <a:moveTo>
                  <a:pt x="3326308" y="64493"/>
                </a:moveTo>
                <a:cubicBezTo>
                  <a:pt x="3331269" y="64493"/>
                  <a:pt x="3336230" y="66973"/>
                  <a:pt x="3341191" y="71934"/>
                </a:cubicBezTo>
                <a:lnTo>
                  <a:pt x="3341191" y="79375"/>
                </a:lnTo>
                <a:cubicBezTo>
                  <a:pt x="3336230" y="79375"/>
                  <a:pt x="3331269" y="76895"/>
                  <a:pt x="3326308" y="71934"/>
                </a:cubicBezTo>
                <a:cubicBezTo>
                  <a:pt x="3321347" y="66973"/>
                  <a:pt x="3321347" y="64493"/>
                  <a:pt x="3326308" y="64493"/>
                </a:cubicBezTo>
                <a:close/>
                <a:moveTo>
                  <a:pt x="2816572" y="64493"/>
                </a:moveTo>
                <a:cubicBezTo>
                  <a:pt x="2819052" y="64493"/>
                  <a:pt x="2825253" y="66973"/>
                  <a:pt x="2835175" y="71934"/>
                </a:cubicBezTo>
                <a:lnTo>
                  <a:pt x="2835175" y="79375"/>
                </a:lnTo>
                <a:lnTo>
                  <a:pt x="2820292" y="71934"/>
                </a:lnTo>
                <a:cubicBezTo>
                  <a:pt x="2815332" y="66973"/>
                  <a:pt x="2814091" y="64493"/>
                  <a:pt x="2816572" y="64493"/>
                </a:cubicBezTo>
                <a:close/>
                <a:moveTo>
                  <a:pt x="4509492" y="27285"/>
                </a:moveTo>
                <a:cubicBezTo>
                  <a:pt x="4509492" y="27285"/>
                  <a:pt x="4509492" y="29766"/>
                  <a:pt x="4509492" y="34727"/>
                </a:cubicBezTo>
                <a:cubicBezTo>
                  <a:pt x="4509492" y="39688"/>
                  <a:pt x="4509492" y="42168"/>
                  <a:pt x="4509492" y="42168"/>
                </a:cubicBezTo>
                <a:cubicBezTo>
                  <a:pt x="4504530" y="42168"/>
                  <a:pt x="4502050" y="39688"/>
                  <a:pt x="4502050" y="34727"/>
                </a:cubicBezTo>
                <a:cubicBezTo>
                  <a:pt x="4502050" y="29766"/>
                  <a:pt x="4504530" y="27285"/>
                  <a:pt x="4509492" y="27285"/>
                </a:cubicBezTo>
                <a:close/>
                <a:moveTo>
                  <a:pt x="4509492" y="12403"/>
                </a:moveTo>
                <a:cubicBezTo>
                  <a:pt x="4516933" y="12403"/>
                  <a:pt x="4524374" y="14883"/>
                  <a:pt x="4531816" y="19844"/>
                </a:cubicBezTo>
                <a:cubicBezTo>
                  <a:pt x="4536777" y="19844"/>
                  <a:pt x="4540498" y="21085"/>
                  <a:pt x="4542978" y="23565"/>
                </a:cubicBezTo>
                <a:cubicBezTo>
                  <a:pt x="4545458" y="26045"/>
                  <a:pt x="4549179" y="27285"/>
                  <a:pt x="4554140" y="27285"/>
                </a:cubicBezTo>
                <a:cubicBezTo>
                  <a:pt x="4564061" y="27285"/>
                  <a:pt x="4569023" y="28526"/>
                  <a:pt x="4569023" y="31006"/>
                </a:cubicBezTo>
                <a:cubicBezTo>
                  <a:pt x="4569023" y="33486"/>
                  <a:pt x="4569023" y="34727"/>
                  <a:pt x="4569023" y="34727"/>
                </a:cubicBezTo>
                <a:cubicBezTo>
                  <a:pt x="4569023" y="44648"/>
                  <a:pt x="4569023" y="49610"/>
                  <a:pt x="4569023" y="49610"/>
                </a:cubicBezTo>
                <a:cubicBezTo>
                  <a:pt x="4569023" y="49610"/>
                  <a:pt x="4562822" y="49610"/>
                  <a:pt x="4550419" y="49610"/>
                </a:cubicBezTo>
                <a:cubicBezTo>
                  <a:pt x="4538017" y="49610"/>
                  <a:pt x="4531816" y="49610"/>
                  <a:pt x="4531816" y="49610"/>
                </a:cubicBezTo>
                <a:lnTo>
                  <a:pt x="4546699" y="42168"/>
                </a:lnTo>
                <a:cubicBezTo>
                  <a:pt x="4551660" y="42168"/>
                  <a:pt x="4556620" y="42168"/>
                  <a:pt x="4561581" y="42168"/>
                </a:cubicBezTo>
                <a:lnTo>
                  <a:pt x="4539257" y="34727"/>
                </a:lnTo>
                <a:lnTo>
                  <a:pt x="4524374" y="27285"/>
                </a:lnTo>
                <a:lnTo>
                  <a:pt x="4509492" y="19844"/>
                </a:lnTo>
                <a:cubicBezTo>
                  <a:pt x="4499570" y="19844"/>
                  <a:pt x="4493368" y="22324"/>
                  <a:pt x="4490888" y="27285"/>
                </a:cubicBezTo>
                <a:cubicBezTo>
                  <a:pt x="4488408" y="32247"/>
                  <a:pt x="4485927" y="33486"/>
                  <a:pt x="4483447" y="31006"/>
                </a:cubicBezTo>
                <a:cubicBezTo>
                  <a:pt x="4480967" y="28526"/>
                  <a:pt x="4482206" y="24805"/>
                  <a:pt x="4487167" y="19844"/>
                </a:cubicBezTo>
                <a:cubicBezTo>
                  <a:pt x="4494609" y="14883"/>
                  <a:pt x="4502050" y="12403"/>
                  <a:pt x="4509492" y="12403"/>
                </a:cubicBezTo>
                <a:close/>
                <a:moveTo>
                  <a:pt x="4457402" y="12403"/>
                </a:moveTo>
                <a:cubicBezTo>
                  <a:pt x="4462363" y="17364"/>
                  <a:pt x="4459882" y="19844"/>
                  <a:pt x="4449960" y="19844"/>
                </a:cubicBezTo>
                <a:cubicBezTo>
                  <a:pt x="4449960" y="14883"/>
                  <a:pt x="4452440" y="12403"/>
                  <a:pt x="4457402" y="12403"/>
                </a:cubicBezTo>
                <a:close/>
                <a:moveTo>
                  <a:pt x="4408102" y="310"/>
                </a:moveTo>
                <a:cubicBezTo>
                  <a:pt x="4411203" y="931"/>
                  <a:pt x="4415234" y="2481"/>
                  <a:pt x="4420195" y="4961"/>
                </a:cubicBezTo>
                <a:lnTo>
                  <a:pt x="4420195" y="19844"/>
                </a:lnTo>
                <a:cubicBezTo>
                  <a:pt x="4415233" y="14883"/>
                  <a:pt x="4410273" y="11162"/>
                  <a:pt x="4405312" y="8682"/>
                </a:cubicBezTo>
                <a:cubicBezTo>
                  <a:pt x="4400351" y="6202"/>
                  <a:pt x="4399111" y="3721"/>
                  <a:pt x="4401591" y="1241"/>
                </a:cubicBezTo>
                <a:cubicBezTo>
                  <a:pt x="4402831" y="1"/>
                  <a:pt x="4405002" y="-309"/>
                  <a:pt x="4408102" y="310"/>
                </a:cubicBez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5" name="Picture Placeholder 4"/>
          <p:cNvSpPr>
            <a:spLocks noGrp="1"/>
          </p:cNvSpPr>
          <p:nvPr>
            <p:ph type="pic" sz="quarter" idx="12"/>
          </p:nvPr>
        </p:nvSpPr>
        <p:spPr>
          <a:xfrm>
            <a:off x="1666875" y="1662484"/>
            <a:ext cx="3175000" cy="4233541"/>
          </a:xfrm>
          <a:prstGeom prst="ellipse">
            <a:avLst/>
          </a:prstGeom>
          <a:solidFill>
            <a:schemeClr val="tx1">
              <a:lumMod val="60000"/>
              <a:lumOff val="40000"/>
            </a:schemeClr>
          </a:solidFill>
        </p:spPr>
        <p:txBody>
          <a:bodyPr rtlCol="0">
            <a:noAutofit/>
          </a:bodyPr>
          <a:lstStyle>
            <a:lvl1pPr>
              <a:defRPr>
                <a:solidFill>
                  <a:schemeClr val="bg1"/>
                </a:solidFill>
              </a:defRPr>
            </a:lvl1pPr>
          </a:lstStyle>
          <a:p>
            <a:pPr lvl="0"/>
            <a:r>
              <a:rPr lang="en-US" altLang="ja-JP" noProof="0" dirty="0"/>
              <a:t>Click icon to add picture</a:t>
            </a:r>
            <a:endParaRPr lang="ja-JP" altLang="en-US" noProof="0" dirty="0"/>
          </a:p>
        </p:txBody>
      </p:sp>
      <p:sp>
        <p:nvSpPr>
          <p:cNvPr id="6" name="Title 1"/>
          <p:cNvSpPr>
            <a:spLocks noGrp="1"/>
          </p:cNvSpPr>
          <p:nvPr>
            <p:ph type="title"/>
          </p:nvPr>
        </p:nvSpPr>
        <p:spPr>
          <a:xfrm>
            <a:off x="5259445" y="1269474"/>
            <a:ext cx="4024249" cy="2184243"/>
          </a:xfrm>
        </p:spPr>
        <p:txBody>
          <a:bodyPr anchor="b"/>
          <a:lstStyle>
            <a:lvl1pPr algn="l">
              <a:lnSpc>
                <a:spcPct val="80000"/>
              </a:lnSpc>
              <a:defRPr sz="5291" baseline="0">
                <a:solidFill>
                  <a:schemeClr val="bg1"/>
                </a:solidFill>
              </a:defRPr>
            </a:lvl1pPr>
          </a:lstStyle>
          <a:p>
            <a:r>
              <a:rPr lang="en-US" altLang="ja-JP"/>
              <a:t>Click to edit Master title style</a:t>
            </a:r>
            <a:endParaRPr lang="ja-JP" altLang="en-US" dirty="0"/>
          </a:p>
        </p:txBody>
      </p:sp>
      <p:sp>
        <p:nvSpPr>
          <p:cNvPr id="7" name="Text Placeholder 3"/>
          <p:cNvSpPr>
            <a:spLocks noGrp="1"/>
          </p:cNvSpPr>
          <p:nvPr>
            <p:ph type="body" sz="quarter" idx="14"/>
          </p:nvPr>
        </p:nvSpPr>
        <p:spPr>
          <a:xfrm>
            <a:off x="5259444" y="3645739"/>
            <a:ext cx="4024249" cy="1124126"/>
          </a:xfrm>
        </p:spPr>
        <p:txBody>
          <a:bodyPr/>
          <a:lstStyle>
            <a:lvl1pPr marL="157491" indent="-157491">
              <a:spcBef>
                <a:spcPts val="0"/>
              </a:spcBef>
              <a:buFont typeface="Wingdings" panose="05000000000000000000" pitchFamily="2" charset="2"/>
              <a:buChar char="n"/>
              <a:defRPr sz="992">
                <a:solidFill>
                  <a:schemeClr val="bg1"/>
                </a:solidFill>
              </a:defRPr>
            </a:lvl1pPr>
          </a:lstStyle>
          <a:p>
            <a:pPr lvl="0"/>
            <a:r>
              <a:rPr lang="en-US" altLang="ja-JP"/>
              <a:t>Edit Master text styles</a:t>
            </a:r>
          </a:p>
        </p:txBody>
      </p:sp>
      <p:sp>
        <p:nvSpPr>
          <p:cNvPr id="8" name="Text Placeholder 3"/>
          <p:cNvSpPr>
            <a:spLocks noGrp="1"/>
          </p:cNvSpPr>
          <p:nvPr>
            <p:ph type="body" sz="quarter" idx="15"/>
          </p:nvPr>
        </p:nvSpPr>
        <p:spPr>
          <a:xfrm>
            <a:off x="5259444" y="4769866"/>
            <a:ext cx="4024249" cy="1124126"/>
          </a:xfrm>
        </p:spPr>
        <p:txBody>
          <a:bodyPr anchor="b"/>
          <a:lstStyle>
            <a:lvl1pPr marL="157491" indent="-157491">
              <a:spcBef>
                <a:spcPts val="0"/>
              </a:spcBef>
              <a:buFont typeface="Wingdings" panose="05000000000000000000" pitchFamily="2" charset="2"/>
              <a:buChar char="n"/>
              <a:defRPr sz="992">
                <a:solidFill>
                  <a:schemeClr val="tx1">
                    <a:lumMod val="60000"/>
                    <a:lumOff val="40000"/>
                  </a:schemeClr>
                </a:solidFill>
              </a:defRPr>
            </a:lvl1pPr>
          </a:lstStyle>
          <a:p>
            <a:pPr lvl="0"/>
            <a:r>
              <a:rPr lang="en-US" altLang="ja-JP"/>
              <a:t>Edit Master text styles</a:t>
            </a:r>
          </a:p>
        </p:txBody>
      </p:sp>
    </p:spTree>
    <p:extLst>
      <p:ext uri="{BB962C8B-B14F-4D97-AF65-F5344CB8AC3E}">
        <p14:creationId xmlns:p14="http://schemas.microsoft.com/office/powerpoint/2010/main" val="15492438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ple Images">
    <p:bg>
      <p:bgPr>
        <a:solidFill>
          <a:schemeClr val="tx1"/>
        </a:solidFill>
        <a:effectLst/>
      </p:bgPr>
    </p:bg>
    <p:spTree>
      <p:nvGrpSpPr>
        <p:cNvPr id="1" name=""/>
        <p:cNvGrpSpPr/>
        <p:nvPr/>
      </p:nvGrpSpPr>
      <p:grpSpPr>
        <a:xfrm>
          <a:off x="0" y="0"/>
          <a:ext cx="0" cy="0"/>
          <a:chOff x="0" y="0"/>
          <a:chExt cx="0" cy="0"/>
        </a:xfrm>
      </p:grpSpPr>
      <p:sp>
        <p:nvSpPr>
          <p:cNvPr id="3" name="図プレースホルダー 3"/>
          <p:cNvSpPr>
            <a:spLocks noGrp="1"/>
          </p:cNvSpPr>
          <p:nvPr>
            <p:ph type="pic" sz="quarter" idx="10"/>
          </p:nvPr>
        </p:nvSpPr>
        <p:spPr>
          <a:xfrm>
            <a:off x="0" y="0"/>
            <a:ext cx="1442641" cy="1889218"/>
          </a:xfrm>
          <a:solidFill>
            <a:schemeClr val="tx1">
              <a:lumMod val="40000"/>
              <a:lumOff val="60000"/>
            </a:schemeClr>
          </a:solidFill>
        </p:spPr>
        <p:txBody>
          <a:bodyPr rtlCol="0">
            <a:normAutofit/>
          </a:bodyPr>
          <a:lstStyle>
            <a:lvl1pPr>
              <a:defRPr sz="882" baseline="0"/>
            </a:lvl1pPr>
          </a:lstStyle>
          <a:p>
            <a:pPr lvl="0"/>
            <a:r>
              <a:rPr lang="en-US" altLang="ja-JP" noProof="0" dirty="0"/>
              <a:t>Click icon to add picture</a:t>
            </a:r>
            <a:endParaRPr lang="ja-JP" altLang="en-US" noProof="0" dirty="0"/>
          </a:p>
        </p:txBody>
      </p:sp>
      <p:sp>
        <p:nvSpPr>
          <p:cNvPr id="4" name="図プレースホルダー 3"/>
          <p:cNvSpPr>
            <a:spLocks noGrp="1"/>
          </p:cNvSpPr>
          <p:nvPr>
            <p:ph type="pic" sz="quarter" idx="12"/>
          </p:nvPr>
        </p:nvSpPr>
        <p:spPr>
          <a:xfrm>
            <a:off x="0" y="1891203"/>
            <a:ext cx="1442641" cy="1889218"/>
          </a:xfrm>
          <a:solidFill>
            <a:schemeClr val="bg2">
              <a:lumMod val="9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5" name="図プレースホルダー 3"/>
          <p:cNvSpPr>
            <a:spLocks noGrp="1"/>
          </p:cNvSpPr>
          <p:nvPr>
            <p:ph type="pic" sz="quarter" idx="11"/>
          </p:nvPr>
        </p:nvSpPr>
        <p:spPr>
          <a:xfrm>
            <a:off x="1441026" y="0"/>
            <a:ext cx="1442641" cy="1889218"/>
          </a:xfrm>
          <a:solidFill>
            <a:schemeClr val="bg2">
              <a:lumMod val="9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6" name="図プレースホルダー 3"/>
          <p:cNvSpPr>
            <a:spLocks noGrp="1"/>
          </p:cNvSpPr>
          <p:nvPr>
            <p:ph type="pic" sz="quarter" idx="14"/>
          </p:nvPr>
        </p:nvSpPr>
        <p:spPr>
          <a:xfrm>
            <a:off x="1441026" y="1891203"/>
            <a:ext cx="1442641" cy="1889218"/>
          </a:xfrm>
          <a:solidFill>
            <a:schemeClr val="bg2">
              <a:lumMod val="75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7" name="図プレースホルダー 3"/>
          <p:cNvSpPr>
            <a:spLocks noGrp="1"/>
          </p:cNvSpPr>
          <p:nvPr>
            <p:ph type="pic" sz="quarter" idx="15"/>
          </p:nvPr>
        </p:nvSpPr>
        <p:spPr>
          <a:xfrm>
            <a:off x="2879552" y="0"/>
            <a:ext cx="1442641" cy="1889218"/>
          </a:xfrm>
          <a:solidFill>
            <a:schemeClr val="tx1">
              <a:lumMod val="60000"/>
              <a:lumOff val="40000"/>
            </a:schemeClr>
          </a:solidFill>
        </p:spPr>
        <p:txBody>
          <a:bodyPr rtlCol="0">
            <a:normAutofit/>
          </a:bodyPr>
          <a:lstStyle>
            <a:lvl1pPr>
              <a:defRPr sz="882" baseline="0"/>
            </a:lvl1pPr>
          </a:lstStyle>
          <a:p>
            <a:pPr lvl="0"/>
            <a:r>
              <a:rPr lang="en-US" altLang="ja-JP" noProof="0" dirty="0"/>
              <a:t>Click icon to add picture</a:t>
            </a:r>
            <a:endParaRPr lang="ja-JP" altLang="en-US" noProof="0" dirty="0"/>
          </a:p>
        </p:txBody>
      </p:sp>
      <p:sp>
        <p:nvSpPr>
          <p:cNvPr id="8" name="図プレースホルダー 3"/>
          <p:cNvSpPr>
            <a:spLocks noGrp="1"/>
          </p:cNvSpPr>
          <p:nvPr>
            <p:ph type="pic" sz="quarter" idx="17"/>
          </p:nvPr>
        </p:nvSpPr>
        <p:spPr>
          <a:xfrm>
            <a:off x="2879552" y="1891203"/>
            <a:ext cx="1442641" cy="1889218"/>
          </a:xfrm>
          <a:solidFill>
            <a:schemeClr val="tx1">
              <a:lumMod val="40000"/>
              <a:lumOff val="6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9" name="図プレースホルダー 3"/>
          <p:cNvSpPr>
            <a:spLocks noGrp="1"/>
          </p:cNvSpPr>
          <p:nvPr>
            <p:ph type="pic" sz="quarter" idx="27"/>
          </p:nvPr>
        </p:nvSpPr>
        <p:spPr>
          <a:xfrm>
            <a:off x="2879552" y="3780420"/>
            <a:ext cx="1442641" cy="1889218"/>
          </a:xfrm>
          <a:solidFill>
            <a:schemeClr val="tx1">
              <a:lumMod val="60000"/>
              <a:lumOff val="40000"/>
            </a:schemeClr>
          </a:solidFill>
        </p:spPr>
        <p:txBody>
          <a:bodyPr rtlCol="0">
            <a:normAutofit/>
          </a:bodyPr>
          <a:lstStyle>
            <a:lvl1pPr>
              <a:defRPr sz="882" baseline="0"/>
            </a:lvl1pPr>
          </a:lstStyle>
          <a:p>
            <a:pPr lvl="0"/>
            <a:r>
              <a:rPr lang="en-US" altLang="ja-JP" noProof="0" dirty="0"/>
              <a:t>Click icon to add picture</a:t>
            </a:r>
            <a:endParaRPr lang="ja-JP" altLang="en-US" noProof="0" dirty="0"/>
          </a:p>
        </p:txBody>
      </p:sp>
      <p:sp>
        <p:nvSpPr>
          <p:cNvPr id="10" name="図プレースホルダー 3"/>
          <p:cNvSpPr>
            <a:spLocks noGrp="1"/>
          </p:cNvSpPr>
          <p:nvPr>
            <p:ph type="pic" sz="quarter" idx="29"/>
          </p:nvPr>
        </p:nvSpPr>
        <p:spPr>
          <a:xfrm>
            <a:off x="2879552" y="5671623"/>
            <a:ext cx="1442641" cy="1889218"/>
          </a:xfrm>
          <a:solidFill>
            <a:schemeClr val="bg2">
              <a:lumMod val="75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1" name="図プレースホルダー 3"/>
          <p:cNvSpPr>
            <a:spLocks noGrp="1"/>
          </p:cNvSpPr>
          <p:nvPr>
            <p:ph type="pic" sz="quarter" idx="30"/>
          </p:nvPr>
        </p:nvSpPr>
        <p:spPr>
          <a:xfrm>
            <a:off x="4318078" y="5671623"/>
            <a:ext cx="1442641" cy="1889218"/>
          </a:xfrm>
          <a:solidFill>
            <a:schemeClr val="accent5"/>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2" name="図プレースホルダー 3"/>
          <p:cNvSpPr>
            <a:spLocks noGrp="1"/>
          </p:cNvSpPr>
          <p:nvPr>
            <p:ph type="pic" sz="quarter" idx="33"/>
          </p:nvPr>
        </p:nvSpPr>
        <p:spPr>
          <a:xfrm>
            <a:off x="5756603" y="5671623"/>
            <a:ext cx="1442641" cy="1889218"/>
          </a:xfrm>
          <a:solidFill>
            <a:schemeClr val="bg2">
              <a:lumMod val="9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3" name="図プレースホルダー 3"/>
          <p:cNvSpPr>
            <a:spLocks noGrp="1"/>
          </p:cNvSpPr>
          <p:nvPr>
            <p:ph type="pic" sz="quarter" idx="20"/>
          </p:nvPr>
        </p:nvSpPr>
        <p:spPr>
          <a:xfrm>
            <a:off x="7195130" y="0"/>
            <a:ext cx="1442641" cy="1889218"/>
          </a:xfrm>
          <a:solidFill>
            <a:schemeClr val="tx1">
              <a:lumMod val="40000"/>
              <a:lumOff val="6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4" name="図プレースホルダー 3"/>
          <p:cNvSpPr>
            <a:spLocks noGrp="1"/>
          </p:cNvSpPr>
          <p:nvPr>
            <p:ph type="pic" sz="quarter" idx="22"/>
          </p:nvPr>
        </p:nvSpPr>
        <p:spPr>
          <a:xfrm>
            <a:off x="7195130" y="1891203"/>
            <a:ext cx="1442641" cy="1889218"/>
          </a:xfrm>
          <a:solidFill>
            <a:schemeClr val="tx1">
              <a:lumMod val="60000"/>
              <a:lumOff val="4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5" name="図プレースホルダー 3"/>
          <p:cNvSpPr>
            <a:spLocks noGrp="1"/>
          </p:cNvSpPr>
          <p:nvPr>
            <p:ph type="pic" sz="quarter" idx="34"/>
          </p:nvPr>
        </p:nvSpPr>
        <p:spPr>
          <a:xfrm>
            <a:off x="7195130" y="5671623"/>
            <a:ext cx="1442641" cy="1889218"/>
          </a:xfrm>
          <a:solidFill>
            <a:schemeClr val="bg2">
              <a:lumMod val="75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6" name="図プレースホルダー 3"/>
          <p:cNvSpPr>
            <a:spLocks noGrp="1"/>
          </p:cNvSpPr>
          <p:nvPr>
            <p:ph type="pic" sz="quarter" idx="35"/>
          </p:nvPr>
        </p:nvSpPr>
        <p:spPr>
          <a:xfrm>
            <a:off x="8633657" y="0"/>
            <a:ext cx="1442641" cy="1889218"/>
          </a:xfrm>
          <a:solidFill>
            <a:schemeClr val="accent5"/>
          </a:solidFill>
        </p:spPr>
        <p:txBody>
          <a:bodyPr rtlCol="0">
            <a:normAutofit/>
          </a:bodyPr>
          <a:lstStyle>
            <a:lvl1pPr>
              <a:defRPr sz="882" baseline="0"/>
            </a:lvl1pPr>
          </a:lstStyle>
          <a:p>
            <a:pPr lvl="0"/>
            <a:r>
              <a:rPr lang="en-US" altLang="ja-JP" noProof="0" dirty="0"/>
              <a:t>Click icon to add picture</a:t>
            </a:r>
            <a:endParaRPr lang="ja-JP" altLang="en-US" noProof="0" dirty="0"/>
          </a:p>
        </p:txBody>
      </p:sp>
      <p:sp>
        <p:nvSpPr>
          <p:cNvPr id="17" name="図プレースホルダー 3"/>
          <p:cNvSpPr>
            <a:spLocks noGrp="1"/>
          </p:cNvSpPr>
          <p:nvPr>
            <p:ph type="pic" sz="quarter" idx="36"/>
          </p:nvPr>
        </p:nvSpPr>
        <p:spPr>
          <a:xfrm>
            <a:off x="8633657" y="1891203"/>
            <a:ext cx="1442641" cy="1889218"/>
          </a:xfrm>
          <a:solidFill>
            <a:schemeClr val="bg2">
              <a:lumMod val="75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8" name="図プレースホルダー 3"/>
          <p:cNvSpPr>
            <a:spLocks noGrp="1"/>
          </p:cNvSpPr>
          <p:nvPr>
            <p:ph type="pic" sz="quarter" idx="38"/>
          </p:nvPr>
        </p:nvSpPr>
        <p:spPr>
          <a:xfrm>
            <a:off x="8633657" y="5671623"/>
            <a:ext cx="1442641" cy="1889218"/>
          </a:xfrm>
          <a:solidFill>
            <a:schemeClr val="tx1">
              <a:lumMod val="60000"/>
              <a:lumOff val="4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9" name="図プレースホルダー 69"/>
          <p:cNvSpPr>
            <a:spLocks noGrp="1"/>
          </p:cNvSpPr>
          <p:nvPr>
            <p:ph type="pic" sz="quarter" idx="39"/>
          </p:nvPr>
        </p:nvSpPr>
        <p:spPr>
          <a:xfrm>
            <a:off x="1" y="3780421"/>
            <a:ext cx="2879328" cy="3780421"/>
          </a:xfrm>
          <a:solidFill>
            <a:schemeClr val="tx1">
              <a:lumMod val="40000"/>
              <a:lumOff val="60000"/>
            </a:schemeClr>
          </a:solidFill>
        </p:spPr>
        <p:txBody>
          <a:bodyPr rtlCol="0">
            <a:normAutofit/>
          </a:bodyPr>
          <a:lstStyle>
            <a:lvl1pPr>
              <a:defRPr sz="882"/>
            </a:lvl1pPr>
          </a:lstStyle>
          <a:p>
            <a:pPr lvl="0"/>
            <a:r>
              <a:rPr lang="en-US" altLang="ja-JP" noProof="0" dirty="0"/>
              <a:t>Click icon to add picture</a:t>
            </a:r>
            <a:endParaRPr lang="ja-JP" altLang="en-US" noProof="0" dirty="0"/>
          </a:p>
        </p:txBody>
      </p:sp>
      <p:sp>
        <p:nvSpPr>
          <p:cNvPr id="20" name="図プレースホルダー 69"/>
          <p:cNvSpPr>
            <a:spLocks noGrp="1"/>
          </p:cNvSpPr>
          <p:nvPr>
            <p:ph type="pic" sz="quarter" idx="40"/>
          </p:nvPr>
        </p:nvSpPr>
        <p:spPr>
          <a:xfrm>
            <a:off x="4318078" y="0"/>
            <a:ext cx="2879328" cy="3780421"/>
          </a:xfrm>
          <a:solidFill>
            <a:schemeClr val="tx1">
              <a:lumMod val="20000"/>
              <a:lumOff val="80000"/>
            </a:schemeClr>
          </a:solidFill>
        </p:spPr>
        <p:txBody>
          <a:bodyPr rtlCol="0">
            <a:normAutofit/>
          </a:bodyPr>
          <a:lstStyle>
            <a:lvl1pPr>
              <a:defRPr sz="882"/>
            </a:lvl1pPr>
          </a:lstStyle>
          <a:p>
            <a:pPr lvl="0"/>
            <a:r>
              <a:rPr lang="en-US" altLang="ja-JP" noProof="0" dirty="0"/>
              <a:t>Click icon to add picture</a:t>
            </a:r>
            <a:endParaRPr lang="ja-JP" altLang="en-US" noProof="0" dirty="0"/>
          </a:p>
        </p:txBody>
      </p:sp>
      <p:sp>
        <p:nvSpPr>
          <p:cNvPr id="21" name="Title 1"/>
          <p:cNvSpPr>
            <a:spLocks noGrp="1"/>
          </p:cNvSpPr>
          <p:nvPr>
            <p:ph type="title"/>
          </p:nvPr>
        </p:nvSpPr>
        <p:spPr>
          <a:xfrm>
            <a:off x="4597702" y="3995445"/>
            <a:ext cx="5203087" cy="1116790"/>
          </a:xfrm>
        </p:spPr>
        <p:txBody>
          <a:bodyPr anchor="b"/>
          <a:lstStyle>
            <a:lvl1pPr algn="l">
              <a:lnSpc>
                <a:spcPct val="100000"/>
              </a:lnSpc>
              <a:defRPr sz="3968" baseline="0">
                <a:solidFill>
                  <a:schemeClr val="bg1"/>
                </a:solidFill>
              </a:defRPr>
            </a:lvl1pPr>
          </a:lstStyle>
          <a:p>
            <a:r>
              <a:rPr lang="en-US" altLang="ja-JP"/>
              <a:t>Click to edit Master title style</a:t>
            </a:r>
            <a:endParaRPr lang="ja-JP" altLang="en-US" dirty="0"/>
          </a:p>
        </p:txBody>
      </p:sp>
      <p:sp>
        <p:nvSpPr>
          <p:cNvPr id="22" name="Text Placeholder 3"/>
          <p:cNvSpPr>
            <a:spLocks noGrp="1"/>
          </p:cNvSpPr>
          <p:nvPr>
            <p:ph type="body" sz="quarter" idx="41"/>
          </p:nvPr>
        </p:nvSpPr>
        <p:spPr>
          <a:xfrm>
            <a:off x="4597702" y="4921644"/>
            <a:ext cx="5203087" cy="657643"/>
          </a:xfrm>
        </p:spPr>
        <p:txBody>
          <a:bodyPr/>
          <a:lstStyle>
            <a:lvl1pPr algn="l">
              <a:lnSpc>
                <a:spcPct val="100000"/>
              </a:lnSpc>
              <a:spcBef>
                <a:spcPts val="0"/>
              </a:spcBef>
              <a:defRPr sz="2205" b="1" cap="all" spc="-83" baseline="0">
                <a:solidFill>
                  <a:schemeClr val="tx2">
                    <a:lumMod val="60000"/>
                    <a:lumOff val="40000"/>
                  </a:schemeClr>
                </a:solidFill>
                <a:latin typeface="+mj-lt"/>
              </a:defRPr>
            </a:lvl1pPr>
          </a:lstStyle>
          <a:p>
            <a:pPr lvl="0"/>
            <a:r>
              <a:rPr lang="en-US" altLang="ja-JP"/>
              <a:t>Edit Master text styles</a:t>
            </a:r>
          </a:p>
        </p:txBody>
      </p:sp>
    </p:spTree>
    <p:extLst>
      <p:ext uri="{BB962C8B-B14F-4D97-AF65-F5344CB8AC3E}">
        <p14:creationId xmlns:p14="http://schemas.microsoft.com/office/powerpoint/2010/main" val="200165741"/>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8C8C3-CB99-4CAA-B066-E4FE04F8A465}"/>
              </a:ext>
            </a:extLst>
          </p:cNvPr>
          <p:cNvSpPr>
            <a:spLocks noGrp="1"/>
          </p:cNvSpPr>
          <p:nvPr>
            <p:ph type="dt" sz="half" idx="10"/>
          </p:nvPr>
        </p:nvSpPr>
        <p:spPr>
          <a:xfrm>
            <a:off x="0" y="0"/>
            <a:ext cx="0" cy="0"/>
          </a:xfrm>
        </p:spPr>
        <p:txBody>
          <a:bodyPr/>
          <a:lstStyle>
            <a:lvl1pPr>
              <a:defRPr/>
            </a:lvl1pPr>
          </a:lstStyle>
          <a:p>
            <a:pPr>
              <a:defRPr/>
            </a:pPr>
            <a:fld id="{332E6FED-114B-4C9D-B8F2-1BC4C17CAA47}" type="datetimeFigureOut">
              <a:rPr lang="en-US"/>
              <a:pPr>
                <a:defRPr/>
              </a:pPr>
              <a:t>7/8/2021</a:t>
            </a:fld>
            <a:endParaRPr lang="en-US"/>
          </a:p>
        </p:txBody>
      </p:sp>
      <p:sp>
        <p:nvSpPr>
          <p:cNvPr id="5" name="Footer Placeholder 4">
            <a:extLst>
              <a:ext uri="{FF2B5EF4-FFF2-40B4-BE49-F238E27FC236}">
                <a16:creationId xmlns:a16="http://schemas.microsoft.com/office/drawing/2014/main" id="{36E1C530-D1C5-4264-9B08-F3C3C3E62C5B}"/>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090D64-499A-477C-B871-56D062AC561D}"/>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a:defRPr/>
            </a:pPr>
            <a:fld id="{514B9008-66A7-4A0E-837A-A3C4CD30E04D}" type="slidenum">
              <a:rPr lang="en-US" altLang="en-US"/>
              <a:pPr>
                <a:defRPr/>
              </a:pPr>
              <a:t>‹#›</a:t>
            </a:fld>
            <a:endParaRPr lang="en-US" altLang="en-US"/>
          </a:p>
        </p:txBody>
      </p:sp>
    </p:spTree>
    <p:extLst>
      <p:ext uri="{BB962C8B-B14F-4D97-AF65-F5344CB8AC3E}">
        <p14:creationId xmlns:p14="http://schemas.microsoft.com/office/powerpoint/2010/main" val="252685974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nimated Cover">
    <p:spTree>
      <p:nvGrpSpPr>
        <p:cNvPr id="1" name=""/>
        <p:cNvGrpSpPr/>
        <p:nvPr/>
      </p:nvGrpSpPr>
      <p:grpSpPr>
        <a:xfrm>
          <a:off x="0" y="0"/>
          <a:ext cx="0" cy="0"/>
          <a:chOff x="0" y="0"/>
          <a:chExt cx="0" cy="0"/>
        </a:xfrm>
      </p:grpSpPr>
      <p:sp>
        <p:nvSpPr>
          <p:cNvPr id="5" name="正方形/長方形 3">
            <a:extLst>
              <a:ext uri="{FF2B5EF4-FFF2-40B4-BE49-F238E27FC236}">
                <a16:creationId xmlns:a16="http://schemas.microsoft.com/office/drawing/2014/main" id="{33BBB61C-944F-4F12-9F7A-83B0575725BF}"/>
              </a:ext>
            </a:extLst>
          </p:cNvPr>
          <p:cNvSpPr/>
          <p:nvPr userDrawn="1"/>
        </p:nvSpPr>
        <p:spPr>
          <a:xfrm rot="21066044">
            <a:off x="-5265738" y="-3630613"/>
            <a:ext cx="19518313" cy="75612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正方形/長方形 6">
            <a:extLst>
              <a:ext uri="{FF2B5EF4-FFF2-40B4-BE49-F238E27FC236}">
                <a16:creationId xmlns:a16="http://schemas.microsoft.com/office/drawing/2014/main" id="{7AEF8C28-FB02-49F4-A22A-B6952EB2E0F6}"/>
              </a:ext>
            </a:extLst>
          </p:cNvPr>
          <p:cNvSpPr/>
          <p:nvPr userDrawn="1"/>
        </p:nvSpPr>
        <p:spPr>
          <a:xfrm rot="21066044">
            <a:off x="-4294188" y="3687763"/>
            <a:ext cx="19515138" cy="75612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 name="正方形/長方形 7">
            <a:extLst>
              <a:ext uri="{FF2B5EF4-FFF2-40B4-BE49-F238E27FC236}">
                <a16:creationId xmlns:a16="http://schemas.microsoft.com/office/drawing/2014/main" id="{D0088D3F-F215-4690-843B-8425A45CE197}"/>
              </a:ext>
            </a:extLst>
          </p:cNvPr>
          <p:cNvSpPr/>
          <p:nvPr userDrawn="1"/>
        </p:nvSpPr>
        <p:spPr>
          <a:xfrm rot="21066044">
            <a:off x="-5265738" y="-3630613"/>
            <a:ext cx="19518313" cy="75612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 name="正方形/長方形 8">
            <a:extLst>
              <a:ext uri="{FF2B5EF4-FFF2-40B4-BE49-F238E27FC236}">
                <a16:creationId xmlns:a16="http://schemas.microsoft.com/office/drawing/2014/main" id="{CBF68523-6F41-4330-B0CA-0DD439AD0E7D}"/>
              </a:ext>
            </a:extLst>
          </p:cNvPr>
          <p:cNvSpPr/>
          <p:nvPr userDrawn="1"/>
        </p:nvSpPr>
        <p:spPr>
          <a:xfrm rot="21066044">
            <a:off x="-4294188" y="3687763"/>
            <a:ext cx="19515138" cy="75612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9" name="正方形/長方形 9">
            <a:extLst>
              <a:ext uri="{FF2B5EF4-FFF2-40B4-BE49-F238E27FC236}">
                <a16:creationId xmlns:a16="http://schemas.microsoft.com/office/drawing/2014/main" id="{1D70C032-5508-4F27-9499-20C47EE432B0}"/>
              </a:ext>
            </a:extLst>
          </p:cNvPr>
          <p:cNvSpPr/>
          <p:nvPr userDrawn="1"/>
        </p:nvSpPr>
        <p:spPr>
          <a:xfrm rot="21066044">
            <a:off x="-5265738" y="-3630613"/>
            <a:ext cx="19518313" cy="75612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 name="正方形/長方形 10">
            <a:extLst>
              <a:ext uri="{FF2B5EF4-FFF2-40B4-BE49-F238E27FC236}">
                <a16:creationId xmlns:a16="http://schemas.microsoft.com/office/drawing/2014/main" id="{D4ECF2AC-0B1D-4918-A1F0-331A8079A32C}"/>
              </a:ext>
            </a:extLst>
          </p:cNvPr>
          <p:cNvSpPr/>
          <p:nvPr userDrawn="1"/>
        </p:nvSpPr>
        <p:spPr>
          <a:xfrm rot="21066044">
            <a:off x="-4294188" y="3687763"/>
            <a:ext cx="19515138" cy="756126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 name="正方形/長方形 11">
            <a:extLst>
              <a:ext uri="{FF2B5EF4-FFF2-40B4-BE49-F238E27FC236}">
                <a16:creationId xmlns:a16="http://schemas.microsoft.com/office/drawing/2014/main" id="{DB9806FA-618A-41A3-ABE4-CE8DCE11E237}"/>
              </a:ext>
            </a:extLst>
          </p:cNvPr>
          <p:cNvSpPr/>
          <p:nvPr userDrawn="1"/>
        </p:nvSpPr>
        <p:spPr>
          <a:xfrm rot="21066044">
            <a:off x="-5265738" y="-3630613"/>
            <a:ext cx="19518313" cy="7561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2" name="正方形/長方形 12">
            <a:extLst>
              <a:ext uri="{FF2B5EF4-FFF2-40B4-BE49-F238E27FC236}">
                <a16:creationId xmlns:a16="http://schemas.microsoft.com/office/drawing/2014/main" id="{95B9EC79-6B22-4D71-80E1-2858FACC9130}"/>
              </a:ext>
            </a:extLst>
          </p:cNvPr>
          <p:cNvSpPr/>
          <p:nvPr userDrawn="1"/>
        </p:nvSpPr>
        <p:spPr>
          <a:xfrm rot="21066044">
            <a:off x="-4294188" y="3687763"/>
            <a:ext cx="19515138" cy="75612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3" name="グループ化 13">
            <a:extLst>
              <a:ext uri="{FF2B5EF4-FFF2-40B4-BE49-F238E27FC236}">
                <a16:creationId xmlns:a16="http://schemas.microsoft.com/office/drawing/2014/main" id="{5755F173-BCA2-4EA1-B351-D08D1C31A744}"/>
              </a:ext>
            </a:extLst>
          </p:cNvPr>
          <p:cNvGrpSpPr>
            <a:grpSpLocks/>
          </p:cNvGrpSpPr>
          <p:nvPr userDrawn="1"/>
        </p:nvGrpSpPr>
        <p:grpSpPr bwMode="auto">
          <a:xfrm rot="-4500000">
            <a:off x="3186113" y="2241550"/>
            <a:ext cx="3705225" cy="2778125"/>
            <a:chOff x="6682240" y="2680152"/>
            <a:chExt cx="5040000" cy="5040000"/>
          </a:xfrm>
        </p:grpSpPr>
        <p:sp>
          <p:nvSpPr>
            <p:cNvPr id="14" name="円/楕円 14">
              <a:extLst>
                <a:ext uri="{FF2B5EF4-FFF2-40B4-BE49-F238E27FC236}">
                  <a16:creationId xmlns:a16="http://schemas.microsoft.com/office/drawing/2014/main" id="{6EBE91B5-0641-4E29-AB4A-FC38A5FD8D2F}"/>
                </a:ext>
              </a:extLst>
            </p:cNvPr>
            <p:cNvSpPr/>
            <p:nvPr userDrawn="1"/>
          </p:nvSpPr>
          <p:spPr>
            <a:xfrm>
              <a:off x="6726488" y="2655780"/>
              <a:ext cx="5037840" cy="504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5" name="アーチ 15">
              <a:extLst>
                <a:ext uri="{FF2B5EF4-FFF2-40B4-BE49-F238E27FC236}">
                  <a16:creationId xmlns:a16="http://schemas.microsoft.com/office/drawing/2014/main" id="{5A9D84C9-0133-4098-B3EE-C5B06AA57755}"/>
                </a:ext>
              </a:extLst>
            </p:cNvPr>
            <p:cNvSpPr/>
            <p:nvPr userDrawn="1"/>
          </p:nvSpPr>
          <p:spPr>
            <a:xfrm>
              <a:off x="6682240" y="2680152"/>
              <a:ext cx="5040000" cy="5040000"/>
            </a:xfrm>
            <a:prstGeom prst="blockArc">
              <a:avLst>
                <a:gd name="adj1" fmla="val 10800000"/>
                <a:gd name="adj2" fmla="val 3801423"/>
                <a:gd name="adj3" fmla="val 148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grpSp>
      <p:grpSp>
        <p:nvGrpSpPr>
          <p:cNvPr id="16" name="グループ化 16">
            <a:extLst>
              <a:ext uri="{FF2B5EF4-FFF2-40B4-BE49-F238E27FC236}">
                <a16:creationId xmlns:a16="http://schemas.microsoft.com/office/drawing/2014/main" id="{85E6C1BE-19B2-44E1-955B-21A1F375A72F}"/>
              </a:ext>
            </a:extLst>
          </p:cNvPr>
          <p:cNvGrpSpPr>
            <a:grpSpLocks noChangeAspect="1"/>
          </p:cNvGrpSpPr>
          <p:nvPr userDrawn="1"/>
        </p:nvGrpSpPr>
        <p:grpSpPr bwMode="auto">
          <a:xfrm rot="-9605921">
            <a:off x="3551238" y="1646238"/>
            <a:ext cx="2976562" cy="3968750"/>
            <a:chOff x="6682240" y="2680152"/>
            <a:chExt cx="5040000" cy="5040000"/>
          </a:xfrm>
        </p:grpSpPr>
        <p:sp>
          <p:nvSpPr>
            <p:cNvPr id="17" name="円/楕円 17">
              <a:extLst>
                <a:ext uri="{FF2B5EF4-FFF2-40B4-BE49-F238E27FC236}">
                  <a16:creationId xmlns:a16="http://schemas.microsoft.com/office/drawing/2014/main" id="{5C66D2F9-00CD-4FFB-BB4F-1774F07A0F68}"/>
                </a:ext>
              </a:extLst>
            </p:cNvPr>
            <p:cNvSpPr/>
            <p:nvPr userDrawn="1"/>
          </p:nvSpPr>
          <p:spPr>
            <a:xfrm>
              <a:off x="6710193" y="2715379"/>
              <a:ext cx="5040000" cy="503798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8" name="アーチ 18">
              <a:extLst>
                <a:ext uri="{FF2B5EF4-FFF2-40B4-BE49-F238E27FC236}">
                  <a16:creationId xmlns:a16="http://schemas.microsoft.com/office/drawing/2014/main" id="{273C9832-D17C-4C2A-8CCB-C52B83A43FED}"/>
                </a:ext>
              </a:extLst>
            </p:cNvPr>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grpSp>
      <p:grpSp>
        <p:nvGrpSpPr>
          <p:cNvPr id="19" name="グループ化 19">
            <a:extLst>
              <a:ext uri="{FF2B5EF4-FFF2-40B4-BE49-F238E27FC236}">
                <a16:creationId xmlns:a16="http://schemas.microsoft.com/office/drawing/2014/main" id="{2E2FFC0B-BABA-4610-A293-7E186DF4777E}"/>
              </a:ext>
            </a:extLst>
          </p:cNvPr>
          <p:cNvGrpSpPr>
            <a:grpSpLocks noChangeAspect="1"/>
          </p:cNvGrpSpPr>
          <p:nvPr userDrawn="1"/>
        </p:nvGrpSpPr>
        <p:grpSpPr bwMode="auto">
          <a:xfrm rot="3600000">
            <a:off x="2921793" y="2043907"/>
            <a:ext cx="4233863" cy="3175000"/>
            <a:chOff x="6682240" y="2680152"/>
            <a:chExt cx="5040000" cy="5040000"/>
          </a:xfrm>
        </p:grpSpPr>
        <p:sp>
          <p:nvSpPr>
            <p:cNvPr id="20" name="円/楕円 20">
              <a:extLst>
                <a:ext uri="{FF2B5EF4-FFF2-40B4-BE49-F238E27FC236}">
                  <a16:creationId xmlns:a16="http://schemas.microsoft.com/office/drawing/2014/main" id="{2D71C1FB-8F03-4B2F-8FC7-FFF2233705DF}"/>
                </a:ext>
              </a:extLst>
            </p:cNvPr>
            <p:cNvSpPr/>
            <p:nvPr userDrawn="1"/>
          </p:nvSpPr>
          <p:spPr>
            <a:xfrm>
              <a:off x="6657834" y="2727364"/>
              <a:ext cx="5038110" cy="503748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1" name="アーチ 21">
              <a:extLst>
                <a:ext uri="{FF2B5EF4-FFF2-40B4-BE49-F238E27FC236}">
                  <a16:creationId xmlns:a16="http://schemas.microsoft.com/office/drawing/2014/main" id="{4DF9D442-5EA8-4359-808B-16B207B947BE}"/>
                </a:ext>
              </a:extLst>
            </p:cNvPr>
            <p:cNvSpPr/>
            <p:nvPr userDrawn="1"/>
          </p:nvSpPr>
          <p:spPr>
            <a:xfrm>
              <a:off x="6682240" y="2680152"/>
              <a:ext cx="5040000" cy="5040000"/>
            </a:xfrm>
            <a:prstGeom prst="blockArc">
              <a:avLst>
                <a:gd name="adj1" fmla="val 10800000"/>
                <a:gd name="adj2" fmla="val 3790965"/>
                <a:gd name="adj3" fmla="val 1411"/>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grpSp>
      <p:grpSp>
        <p:nvGrpSpPr>
          <p:cNvPr id="22" name="グループ化 22">
            <a:extLst>
              <a:ext uri="{FF2B5EF4-FFF2-40B4-BE49-F238E27FC236}">
                <a16:creationId xmlns:a16="http://schemas.microsoft.com/office/drawing/2014/main" id="{AE8F9A92-6351-49E1-9400-B0D0BB257627}"/>
              </a:ext>
            </a:extLst>
          </p:cNvPr>
          <p:cNvGrpSpPr>
            <a:grpSpLocks noChangeAspect="1"/>
          </p:cNvGrpSpPr>
          <p:nvPr userDrawn="1"/>
        </p:nvGrpSpPr>
        <p:grpSpPr bwMode="auto">
          <a:xfrm rot="-3600000">
            <a:off x="2790031" y="1943894"/>
            <a:ext cx="4498975" cy="3373438"/>
            <a:chOff x="6682240" y="2680152"/>
            <a:chExt cx="5040000" cy="5040000"/>
          </a:xfrm>
        </p:grpSpPr>
        <p:sp>
          <p:nvSpPr>
            <p:cNvPr id="23" name="円/楕円 23">
              <a:extLst>
                <a:ext uri="{FF2B5EF4-FFF2-40B4-BE49-F238E27FC236}">
                  <a16:creationId xmlns:a16="http://schemas.microsoft.com/office/drawing/2014/main" id="{225FA8CC-F700-4338-B3CC-5CF157036703}"/>
                </a:ext>
              </a:extLst>
            </p:cNvPr>
            <p:cNvSpPr/>
            <p:nvPr userDrawn="1"/>
          </p:nvSpPr>
          <p:spPr>
            <a:xfrm>
              <a:off x="6715560" y="2649521"/>
              <a:ext cx="5038222" cy="50376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4" name="アーチ 24">
              <a:extLst>
                <a:ext uri="{FF2B5EF4-FFF2-40B4-BE49-F238E27FC236}">
                  <a16:creationId xmlns:a16="http://schemas.microsoft.com/office/drawing/2014/main" id="{47E2A560-D817-4C39-A95C-97B7E1DD82EF}"/>
                </a:ext>
              </a:extLst>
            </p:cNvPr>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grpSp>
      <p:grpSp>
        <p:nvGrpSpPr>
          <p:cNvPr id="25" name="グループ化 25">
            <a:extLst>
              <a:ext uri="{FF2B5EF4-FFF2-40B4-BE49-F238E27FC236}">
                <a16:creationId xmlns:a16="http://schemas.microsoft.com/office/drawing/2014/main" id="{D304849E-F066-448E-B842-35862A4086D2}"/>
              </a:ext>
            </a:extLst>
          </p:cNvPr>
          <p:cNvGrpSpPr>
            <a:grpSpLocks noChangeAspect="1"/>
          </p:cNvGrpSpPr>
          <p:nvPr userDrawn="1"/>
        </p:nvGrpSpPr>
        <p:grpSpPr bwMode="auto">
          <a:xfrm rot="7511662">
            <a:off x="2657476" y="1844675"/>
            <a:ext cx="4762500" cy="3571875"/>
            <a:chOff x="6682240" y="2680152"/>
            <a:chExt cx="5040000" cy="5040000"/>
          </a:xfrm>
        </p:grpSpPr>
        <p:sp>
          <p:nvSpPr>
            <p:cNvPr id="26" name="円/楕円 26">
              <a:extLst>
                <a:ext uri="{FF2B5EF4-FFF2-40B4-BE49-F238E27FC236}">
                  <a16:creationId xmlns:a16="http://schemas.microsoft.com/office/drawing/2014/main" id="{625B7752-B231-4A81-B31D-328B3C467AED}"/>
                </a:ext>
              </a:extLst>
            </p:cNvPr>
            <p:cNvSpPr/>
            <p:nvPr userDrawn="1"/>
          </p:nvSpPr>
          <p:spPr>
            <a:xfrm>
              <a:off x="6685365" y="2738058"/>
              <a:ext cx="5038321" cy="50377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アーチ 27">
              <a:extLst>
                <a:ext uri="{FF2B5EF4-FFF2-40B4-BE49-F238E27FC236}">
                  <a16:creationId xmlns:a16="http://schemas.microsoft.com/office/drawing/2014/main" id="{8F841F74-6114-429C-8269-E3549B35DBB5}"/>
                </a:ext>
              </a:extLst>
            </p:cNvPr>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grpSp>
      <p:grpSp>
        <p:nvGrpSpPr>
          <p:cNvPr id="28" name="グループ化 28">
            <a:extLst>
              <a:ext uri="{FF2B5EF4-FFF2-40B4-BE49-F238E27FC236}">
                <a16:creationId xmlns:a16="http://schemas.microsoft.com/office/drawing/2014/main" id="{6AB02E79-F5EC-4F8A-A140-3ABA76D6577E}"/>
              </a:ext>
            </a:extLst>
          </p:cNvPr>
          <p:cNvGrpSpPr>
            <a:grpSpLocks noChangeAspect="1"/>
          </p:cNvGrpSpPr>
          <p:nvPr userDrawn="1"/>
        </p:nvGrpSpPr>
        <p:grpSpPr bwMode="auto">
          <a:xfrm rot="-10606691">
            <a:off x="3154363" y="1117600"/>
            <a:ext cx="3770312" cy="5027613"/>
            <a:chOff x="6682240" y="2680152"/>
            <a:chExt cx="5040000" cy="5040000"/>
          </a:xfrm>
        </p:grpSpPr>
        <p:sp>
          <p:nvSpPr>
            <p:cNvPr id="32" name="円/楕円 29">
              <a:extLst>
                <a:ext uri="{FF2B5EF4-FFF2-40B4-BE49-F238E27FC236}">
                  <a16:creationId xmlns:a16="http://schemas.microsoft.com/office/drawing/2014/main" id="{133AC233-F88E-4CCD-8806-130E6BEE7323}"/>
                </a:ext>
              </a:extLst>
            </p:cNvPr>
            <p:cNvSpPr/>
            <p:nvPr userDrawn="1"/>
          </p:nvSpPr>
          <p:spPr>
            <a:xfrm>
              <a:off x="6669918" y="2658401"/>
              <a:ext cx="5037879" cy="50384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3" name="アーチ 30">
              <a:extLst>
                <a:ext uri="{FF2B5EF4-FFF2-40B4-BE49-F238E27FC236}">
                  <a16:creationId xmlns:a16="http://schemas.microsoft.com/office/drawing/2014/main" id="{F762AEAC-5043-4F28-B160-222AE4B98EEB}"/>
                </a:ext>
              </a:extLst>
            </p:cNvPr>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grpSp>
      <p:sp>
        <p:nvSpPr>
          <p:cNvPr id="29" name="タイトル 1"/>
          <p:cNvSpPr>
            <a:spLocks noGrp="1"/>
          </p:cNvSpPr>
          <p:nvPr>
            <p:ph type="ctrTitle"/>
          </p:nvPr>
        </p:nvSpPr>
        <p:spPr>
          <a:xfrm>
            <a:off x="755982" y="2920010"/>
            <a:ext cx="8567788" cy="1165694"/>
          </a:xfrm>
        </p:spPr>
        <p:txBody>
          <a:bodyPr anchor="t"/>
          <a:lstStyle>
            <a:lvl1pPr algn="ctr">
              <a:defRPr sz="5291" cap="all" baseline="0">
                <a:solidFill>
                  <a:schemeClr val="bg1"/>
                </a:solidFill>
                <a:latin typeface="+mj-lt"/>
              </a:defRPr>
            </a:lvl1pPr>
          </a:lstStyle>
          <a:p>
            <a:r>
              <a:rPr lang="en-US" altLang="ja-JP"/>
              <a:t>Click to edit Master title style</a:t>
            </a:r>
            <a:endParaRPr lang="ja-JP" altLang="en-US" dirty="0"/>
          </a:p>
        </p:txBody>
      </p:sp>
      <p:sp>
        <p:nvSpPr>
          <p:cNvPr id="30" name="テキスト プレースホルダー 8"/>
          <p:cNvSpPr>
            <a:spLocks noGrp="1"/>
          </p:cNvSpPr>
          <p:nvPr>
            <p:ph type="body" sz="quarter" idx="10"/>
          </p:nvPr>
        </p:nvSpPr>
        <p:spPr>
          <a:xfrm>
            <a:off x="753148" y="3699959"/>
            <a:ext cx="8573453" cy="635066"/>
          </a:xfrm>
        </p:spPr>
        <p:txBody>
          <a:bodyPr anchor="b">
            <a:noAutofit/>
          </a:bodyPr>
          <a:lstStyle>
            <a:lvl1pPr algn="ctr">
              <a:defRPr sz="2425" b="1">
                <a:solidFill>
                  <a:schemeClr val="bg1"/>
                </a:solidFill>
                <a:latin typeface="+mj-lt"/>
              </a:defRPr>
            </a:lvl1pPr>
          </a:lstStyle>
          <a:p>
            <a:pPr lvl="0"/>
            <a:r>
              <a:rPr lang="en-US" altLang="ja-JP"/>
              <a:t>Edit Master text styles</a:t>
            </a:r>
          </a:p>
        </p:txBody>
      </p:sp>
      <p:sp>
        <p:nvSpPr>
          <p:cNvPr id="31" name="サブタイトル 2"/>
          <p:cNvSpPr>
            <a:spLocks noGrp="1"/>
          </p:cNvSpPr>
          <p:nvPr>
            <p:ph type="subTitle" idx="1"/>
          </p:nvPr>
        </p:nvSpPr>
        <p:spPr>
          <a:xfrm>
            <a:off x="753148" y="6267903"/>
            <a:ext cx="8573453" cy="1111429"/>
          </a:xfrm>
        </p:spPr>
        <p:txBody>
          <a:bodyPr/>
          <a:lstStyle>
            <a:lvl1pPr marL="0" indent="0" algn="ctr">
              <a:lnSpc>
                <a:spcPct val="100000"/>
              </a:lnSpc>
              <a:buNone/>
              <a:defRPr sz="1102">
                <a:solidFill>
                  <a:schemeClr val="bg2"/>
                </a:solidFill>
                <a:latin typeface="+mj-lt"/>
              </a:defRPr>
            </a:lvl1pPr>
            <a:lvl2pPr marL="449946" indent="0" algn="ctr">
              <a:buNone/>
              <a:defRPr>
                <a:solidFill>
                  <a:schemeClr val="tx1">
                    <a:tint val="75000"/>
                  </a:schemeClr>
                </a:solidFill>
              </a:defRPr>
            </a:lvl2pPr>
            <a:lvl3pPr marL="899892" indent="0" algn="ctr">
              <a:buNone/>
              <a:defRPr>
                <a:solidFill>
                  <a:schemeClr val="tx1">
                    <a:tint val="75000"/>
                  </a:schemeClr>
                </a:solidFill>
              </a:defRPr>
            </a:lvl3pPr>
            <a:lvl4pPr marL="1349838" indent="0" algn="ctr">
              <a:buNone/>
              <a:defRPr>
                <a:solidFill>
                  <a:schemeClr val="tx1">
                    <a:tint val="75000"/>
                  </a:schemeClr>
                </a:solidFill>
              </a:defRPr>
            </a:lvl4pPr>
            <a:lvl5pPr marL="1799784" indent="0" algn="ctr">
              <a:buNone/>
              <a:defRPr>
                <a:solidFill>
                  <a:schemeClr val="tx1">
                    <a:tint val="75000"/>
                  </a:schemeClr>
                </a:solidFill>
              </a:defRPr>
            </a:lvl5pPr>
            <a:lvl6pPr marL="2249729" indent="0" algn="ctr">
              <a:buNone/>
              <a:defRPr>
                <a:solidFill>
                  <a:schemeClr val="tx1">
                    <a:tint val="75000"/>
                  </a:schemeClr>
                </a:solidFill>
              </a:defRPr>
            </a:lvl6pPr>
            <a:lvl7pPr marL="2699675" indent="0" algn="ctr">
              <a:buNone/>
              <a:defRPr>
                <a:solidFill>
                  <a:schemeClr val="tx1">
                    <a:tint val="75000"/>
                  </a:schemeClr>
                </a:solidFill>
              </a:defRPr>
            </a:lvl7pPr>
            <a:lvl8pPr marL="3149621" indent="0" algn="ctr">
              <a:buNone/>
              <a:defRPr>
                <a:solidFill>
                  <a:schemeClr val="tx1">
                    <a:tint val="75000"/>
                  </a:schemeClr>
                </a:solidFill>
              </a:defRPr>
            </a:lvl8pPr>
            <a:lvl9pPr marL="3599567" indent="0" algn="ctr">
              <a:buNone/>
              <a:defRPr>
                <a:solidFill>
                  <a:schemeClr val="tx1">
                    <a:tint val="75000"/>
                  </a:schemeClr>
                </a:solidFill>
              </a:defRPr>
            </a:lvl9pPr>
          </a:lstStyle>
          <a:p>
            <a:r>
              <a:rPr lang="en-US" altLang="ja-JP"/>
              <a:t>Click to edit Master subtitle style</a:t>
            </a:r>
            <a:endParaRPr lang="ja-JP" altLang="en-US" dirty="0"/>
          </a:p>
        </p:txBody>
      </p:sp>
    </p:spTree>
    <p:extLst>
      <p:ext uri="{BB962C8B-B14F-4D97-AF65-F5344CB8AC3E}">
        <p14:creationId xmlns:p14="http://schemas.microsoft.com/office/powerpoint/2010/main" val="19762150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0-#ppt_w/2"/>
                                          </p:val>
                                        </p:tav>
                                        <p:tav tm="100000">
                                          <p:val>
                                            <p:strVal val="#ppt_x"/>
                                          </p:val>
                                        </p:tav>
                                      </p:tavLst>
                                    </p:anim>
                                    <p:anim calcmode="lin" valueType="num">
                                      <p:cBhvr additive="base">
                                        <p:cTn id="16" dur="7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0-#ppt_w/2"/>
                                          </p:val>
                                        </p:tav>
                                        <p:tav tm="100000">
                                          <p:val>
                                            <p:strVal val="#ppt_x"/>
                                          </p:val>
                                        </p:tav>
                                      </p:tavLst>
                                    </p:anim>
                                    <p:anim calcmode="lin" valueType="num">
                                      <p:cBhvr additive="base">
                                        <p:cTn id="24" dur="75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ppt_x"/>
                                          </p:val>
                                        </p:tav>
                                        <p:tav tm="100000">
                                          <p:val>
                                            <p:strVal val="#ppt_x"/>
                                          </p:val>
                                        </p:tav>
                                      </p:tavLst>
                                    </p:anim>
                                    <p:anim calcmode="lin" valueType="num">
                                      <p:cBhvr additive="base">
                                        <p:cTn id="28" dur="75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750" fill="hold"/>
                                        <p:tgtEl>
                                          <p:spTgt spid="11"/>
                                        </p:tgtEl>
                                        <p:attrNameLst>
                                          <p:attrName>ppt_x</p:attrName>
                                        </p:attrNameLst>
                                      </p:cBhvr>
                                      <p:tavLst>
                                        <p:tav tm="0">
                                          <p:val>
                                            <p:strVal val="0-#ppt_w/2"/>
                                          </p:val>
                                        </p:tav>
                                        <p:tav tm="100000">
                                          <p:val>
                                            <p:strVal val="#ppt_x"/>
                                          </p:val>
                                        </p:tav>
                                      </p:tavLst>
                                    </p:anim>
                                    <p:anim calcmode="lin" valueType="num">
                                      <p:cBhvr additive="base">
                                        <p:cTn id="32" dur="75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750" fill="hold"/>
                                        <p:tgtEl>
                                          <p:spTgt spid="12"/>
                                        </p:tgtEl>
                                        <p:attrNameLst>
                                          <p:attrName>ppt_x</p:attrName>
                                        </p:attrNameLst>
                                      </p:cBhvr>
                                      <p:tavLst>
                                        <p:tav tm="0">
                                          <p:val>
                                            <p:strVal val="#ppt_x"/>
                                          </p:val>
                                        </p:tav>
                                        <p:tav tm="100000">
                                          <p:val>
                                            <p:strVal val="#ppt_x"/>
                                          </p:val>
                                        </p:tav>
                                      </p:tavLst>
                                    </p:anim>
                                    <p:anim calcmode="lin" valueType="num">
                                      <p:cBhvr additive="base">
                                        <p:cTn id="36" dur="75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750" fill="hold"/>
                                        <p:tgtEl>
                                          <p:spTgt spid="13"/>
                                        </p:tgtEl>
                                        <p:attrNameLst>
                                          <p:attrName>ppt_x</p:attrName>
                                        </p:attrNameLst>
                                      </p:cBhvr>
                                      <p:tavLst>
                                        <p:tav tm="0">
                                          <p:val>
                                            <p:strVal val="#ppt_x"/>
                                          </p:val>
                                        </p:tav>
                                        <p:tav tm="100000">
                                          <p:val>
                                            <p:strVal val="#ppt_x"/>
                                          </p:val>
                                        </p:tav>
                                      </p:tavLst>
                                    </p:anim>
                                    <p:anim calcmode="lin" valueType="num">
                                      <p:cBhvr additive="base">
                                        <p:cTn id="41" dur="75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750" fill="hold"/>
                                        <p:tgtEl>
                                          <p:spTgt spid="16"/>
                                        </p:tgtEl>
                                        <p:attrNameLst>
                                          <p:attrName>ppt_x</p:attrName>
                                        </p:attrNameLst>
                                      </p:cBhvr>
                                      <p:tavLst>
                                        <p:tav tm="0">
                                          <p:val>
                                            <p:strVal val="0-#ppt_w/2"/>
                                          </p:val>
                                        </p:tav>
                                        <p:tav tm="100000">
                                          <p:val>
                                            <p:strVal val="#ppt_x"/>
                                          </p:val>
                                        </p:tav>
                                      </p:tavLst>
                                    </p:anim>
                                    <p:anim calcmode="lin" valueType="num">
                                      <p:cBhvr additive="base">
                                        <p:cTn id="45" dur="75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750" fill="hold"/>
                                        <p:tgtEl>
                                          <p:spTgt spid="19"/>
                                        </p:tgtEl>
                                        <p:attrNameLst>
                                          <p:attrName>ppt_x</p:attrName>
                                        </p:attrNameLst>
                                      </p:cBhvr>
                                      <p:tavLst>
                                        <p:tav tm="0">
                                          <p:val>
                                            <p:strVal val="0-#ppt_w/2"/>
                                          </p:val>
                                        </p:tav>
                                        <p:tav tm="100000">
                                          <p:val>
                                            <p:strVal val="#ppt_x"/>
                                          </p:val>
                                        </p:tav>
                                      </p:tavLst>
                                    </p:anim>
                                    <p:anim calcmode="lin" valueType="num">
                                      <p:cBhvr additive="base">
                                        <p:cTn id="49" dur="750" fill="hold"/>
                                        <p:tgtEl>
                                          <p:spTgt spid="19"/>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750" fill="hold"/>
                                        <p:tgtEl>
                                          <p:spTgt spid="22"/>
                                        </p:tgtEl>
                                        <p:attrNameLst>
                                          <p:attrName>ppt_x</p:attrName>
                                        </p:attrNameLst>
                                      </p:cBhvr>
                                      <p:tavLst>
                                        <p:tav tm="0">
                                          <p:val>
                                            <p:strVal val="1+#ppt_w/2"/>
                                          </p:val>
                                        </p:tav>
                                        <p:tav tm="100000">
                                          <p:val>
                                            <p:strVal val="#ppt_x"/>
                                          </p:val>
                                        </p:tav>
                                      </p:tavLst>
                                    </p:anim>
                                    <p:anim calcmode="lin" valueType="num">
                                      <p:cBhvr additive="base">
                                        <p:cTn id="53" dur="750" fill="hold"/>
                                        <p:tgtEl>
                                          <p:spTgt spid="22"/>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750" fill="hold"/>
                                        <p:tgtEl>
                                          <p:spTgt spid="25"/>
                                        </p:tgtEl>
                                        <p:attrNameLst>
                                          <p:attrName>ppt_x</p:attrName>
                                        </p:attrNameLst>
                                      </p:cBhvr>
                                      <p:tavLst>
                                        <p:tav tm="0">
                                          <p:val>
                                            <p:strVal val="1+#ppt_w/2"/>
                                          </p:val>
                                        </p:tav>
                                        <p:tav tm="100000">
                                          <p:val>
                                            <p:strVal val="#ppt_x"/>
                                          </p:val>
                                        </p:tav>
                                      </p:tavLst>
                                    </p:anim>
                                    <p:anim calcmode="lin" valueType="num">
                                      <p:cBhvr additive="base">
                                        <p:cTn id="57" dur="750" fill="hold"/>
                                        <p:tgtEl>
                                          <p:spTgt spid="25"/>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750" fill="hold"/>
                                        <p:tgtEl>
                                          <p:spTgt spid="28"/>
                                        </p:tgtEl>
                                        <p:attrNameLst>
                                          <p:attrName>ppt_x</p:attrName>
                                        </p:attrNameLst>
                                      </p:cBhvr>
                                      <p:tavLst>
                                        <p:tav tm="0">
                                          <p:val>
                                            <p:strVal val="1+#ppt_w/2"/>
                                          </p:val>
                                        </p:tav>
                                        <p:tav tm="100000">
                                          <p:val>
                                            <p:strVal val="#ppt_x"/>
                                          </p:val>
                                        </p:tav>
                                      </p:tavLst>
                                    </p:anim>
                                    <p:anim calcmode="lin" valueType="num">
                                      <p:cBhvr additive="base">
                                        <p:cTn id="61" dur="750" fill="hold"/>
                                        <p:tgtEl>
                                          <p:spTgt spid="28"/>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heel(1)">
                                      <p:cBhvr>
                                        <p:cTn id="64" dur="750"/>
                                        <p:tgtEl>
                                          <p:spTgt spid="13"/>
                                        </p:tgtEl>
                                      </p:cBhvr>
                                    </p:animEffect>
                                  </p:childTnLst>
                                </p:cTn>
                              </p:par>
                              <p:par>
                                <p:cTn id="65" presetID="21" presetClass="entr" presetSubtype="1" fill="hold" nodeType="withEffect">
                                  <p:stCondLst>
                                    <p:cond delay="100"/>
                                  </p:stCondLst>
                                  <p:childTnLst>
                                    <p:set>
                                      <p:cBhvr>
                                        <p:cTn id="66" dur="1" fill="hold">
                                          <p:stCondLst>
                                            <p:cond delay="0"/>
                                          </p:stCondLst>
                                        </p:cTn>
                                        <p:tgtEl>
                                          <p:spTgt spid="16"/>
                                        </p:tgtEl>
                                        <p:attrNameLst>
                                          <p:attrName>style.visibility</p:attrName>
                                        </p:attrNameLst>
                                      </p:cBhvr>
                                      <p:to>
                                        <p:strVal val="visible"/>
                                      </p:to>
                                    </p:set>
                                    <p:animEffect transition="in" filter="wheel(1)">
                                      <p:cBhvr>
                                        <p:cTn id="67" dur="750"/>
                                        <p:tgtEl>
                                          <p:spTgt spid="16"/>
                                        </p:tgtEl>
                                      </p:cBhvr>
                                    </p:animEffect>
                                  </p:childTnLst>
                                </p:cTn>
                              </p:par>
                              <p:par>
                                <p:cTn id="68" presetID="21" presetClass="entr" presetSubtype="1" fill="hold" nodeType="withEffect">
                                  <p:stCondLst>
                                    <p:cond delay="200"/>
                                  </p:stCondLst>
                                  <p:childTnLst>
                                    <p:set>
                                      <p:cBhvr>
                                        <p:cTn id="69" dur="1" fill="hold">
                                          <p:stCondLst>
                                            <p:cond delay="0"/>
                                          </p:stCondLst>
                                        </p:cTn>
                                        <p:tgtEl>
                                          <p:spTgt spid="19"/>
                                        </p:tgtEl>
                                        <p:attrNameLst>
                                          <p:attrName>style.visibility</p:attrName>
                                        </p:attrNameLst>
                                      </p:cBhvr>
                                      <p:to>
                                        <p:strVal val="visible"/>
                                      </p:to>
                                    </p:set>
                                    <p:animEffect transition="in" filter="wheel(1)">
                                      <p:cBhvr>
                                        <p:cTn id="70" dur="750"/>
                                        <p:tgtEl>
                                          <p:spTgt spid="19"/>
                                        </p:tgtEl>
                                      </p:cBhvr>
                                    </p:animEffect>
                                  </p:childTnLst>
                                </p:cTn>
                              </p:par>
                              <p:par>
                                <p:cTn id="71" presetID="21" presetClass="entr" presetSubtype="1" fill="hold" nodeType="withEffect">
                                  <p:stCondLst>
                                    <p:cond delay="300"/>
                                  </p:stCondLst>
                                  <p:childTnLst>
                                    <p:set>
                                      <p:cBhvr>
                                        <p:cTn id="72" dur="1" fill="hold">
                                          <p:stCondLst>
                                            <p:cond delay="0"/>
                                          </p:stCondLst>
                                        </p:cTn>
                                        <p:tgtEl>
                                          <p:spTgt spid="22"/>
                                        </p:tgtEl>
                                        <p:attrNameLst>
                                          <p:attrName>style.visibility</p:attrName>
                                        </p:attrNameLst>
                                      </p:cBhvr>
                                      <p:to>
                                        <p:strVal val="visible"/>
                                      </p:to>
                                    </p:set>
                                    <p:animEffect transition="in" filter="wheel(1)">
                                      <p:cBhvr>
                                        <p:cTn id="73" dur="750"/>
                                        <p:tgtEl>
                                          <p:spTgt spid="22"/>
                                        </p:tgtEl>
                                      </p:cBhvr>
                                    </p:animEffect>
                                  </p:childTnLst>
                                </p:cTn>
                              </p:par>
                              <p:par>
                                <p:cTn id="74" presetID="21" presetClass="entr" presetSubtype="1" fill="hold" nodeType="withEffect">
                                  <p:stCondLst>
                                    <p:cond delay="400"/>
                                  </p:stCondLst>
                                  <p:childTnLst>
                                    <p:set>
                                      <p:cBhvr>
                                        <p:cTn id="75" dur="1" fill="hold">
                                          <p:stCondLst>
                                            <p:cond delay="0"/>
                                          </p:stCondLst>
                                        </p:cTn>
                                        <p:tgtEl>
                                          <p:spTgt spid="25"/>
                                        </p:tgtEl>
                                        <p:attrNameLst>
                                          <p:attrName>style.visibility</p:attrName>
                                        </p:attrNameLst>
                                      </p:cBhvr>
                                      <p:to>
                                        <p:strVal val="visible"/>
                                      </p:to>
                                    </p:set>
                                    <p:animEffect transition="in" filter="wheel(1)">
                                      <p:cBhvr>
                                        <p:cTn id="76" dur="750"/>
                                        <p:tgtEl>
                                          <p:spTgt spid="25"/>
                                        </p:tgtEl>
                                      </p:cBhvr>
                                    </p:animEffect>
                                  </p:childTnLst>
                                </p:cTn>
                              </p:par>
                              <p:par>
                                <p:cTn id="77" presetID="21" presetClass="entr" presetSubtype="1" fill="hold" nodeType="withEffect">
                                  <p:stCondLst>
                                    <p:cond delay="500"/>
                                  </p:stCondLst>
                                  <p:childTnLst>
                                    <p:set>
                                      <p:cBhvr>
                                        <p:cTn id="78" dur="1" fill="hold">
                                          <p:stCondLst>
                                            <p:cond delay="0"/>
                                          </p:stCondLst>
                                        </p:cTn>
                                        <p:tgtEl>
                                          <p:spTgt spid="28"/>
                                        </p:tgtEl>
                                        <p:attrNameLst>
                                          <p:attrName>style.visibility</p:attrName>
                                        </p:attrNameLst>
                                      </p:cBhvr>
                                      <p:to>
                                        <p:strVal val="visible"/>
                                      </p:to>
                                    </p:set>
                                    <p:animEffect transition="in" filter="wheel(1)">
                                      <p:cBhvr>
                                        <p:cTn id="79" dur="750"/>
                                        <p:tgtEl>
                                          <p:spTgt spid="28"/>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750" fill="hold"/>
                                        <p:tgtEl>
                                          <p:spTgt spid="13"/>
                                        </p:tgtEl>
                                        <p:attrNameLst>
                                          <p:attrName>ppt_w</p:attrName>
                                        </p:attrNameLst>
                                      </p:cBhvr>
                                      <p:tavLst>
                                        <p:tav tm="0">
                                          <p:val>
                                            <p:fltVal val="0"/>
                                          </p:val>
                                        </p:tav>
                                        <p:tav tm="100000">
                                          <p:val>
                                            <p:strVal val="#ppt_w"/>
                                          </p:val>
                                        </p:tav>
                                      </p:tavLst>
                                    </p:anim>
                                    <p:anim calcmode="lin" valueType="num">
                                      <p:cBhvr>
                                        <p:cTn id="83" dur="750" fill="hold"/>
                                        <p:tgtEl>
                                          <p:spTgt spid="13"/>
                                        </p:tgtEl>
                                        <p:attrNameLst>
                                          <p:attrName>ppt_h</p:attrName>
                                        </p:attrNameLst>
                                      </p:cBhvr>
                                      <p:tavLst>
                                        <p:tav tm="0">
                                          <p:val>
                                            <p:fltVal val="0"/>
                                          </p:val>
                                        </p:tav>
                                        <p:tav tm="100000">
                                          <p:val>
                                            <p:strVal val="#ppt_h"/>
                                          </p:val>
                                        </p:tav>
                                      </p:tavLst>
                                    </p:anim>
                                    <p:anim calcmode="lin" valueType="num">
                                      <p:cBhvr>
                                        <p:cTn id="84" dur="750" fill="hold"/>
                                        <p:tgtEl>
                                          <p:spTgt spid="13"/>
                                        </p:tgtEl>
                                        <p:attrNameLst>
                                          <p:attrName>style.rotation</p:attrName>
                                        </p:attrNameLst>
                                      </p:cBhvr>
                                      <p:tavLst>
                                        <p:tav tm="0">
                                          <p:val>
                                            <p:fltVal val="360"/>
                                          </p:val>
                                        </p:tav>
                                        <p:tav tm="100000">
                                          <p:val>
                                            <p:fltVal val="0"/>
                                          </p:val>
                                        </p:tav>
                                      </p:tavLst>
                                    </p:anim>
                                    <p:animEffect transition="in" filter="fade">
                                      <p:cBhvr>
                                        <p:cTn id="85" dur="750"/>
                                        <p:tgtEl>
                                          <p:spTgt spid="13"/>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6"/>
                                        </p:tgtEl>
                                        <p:attrNameLst>
                                          <p:attrName>style.visibility</p:attrName>
                                        </p:attrNameLst>
                                      </p:cBhvr>
                                      <p:to>
                                        <p:strVal val="visible"/>
                                      </p:to>
                                    </p:set>
                                    <p:anim calcmode="lin" valueType="num">
                                      <p:cBhvr>
                                        <p:cTn id="88" dur="750" fill="hold"/>
                                        <p:tgtEl>
                                          <p:spTgt spid="16"/>
                                        </p:tgtEl>
                                        <p:attrNameLst>
                                          <p:attrName>ppt_w</p:attrName>
                                        </p:attrNameLst>
                                      </p:cBhvr>
                                      <p:tavLst>
                                        <p:tav tm="0">
                                          <p:val>
                                            <p:fltVal val="0"/>
                                          </p:val>
                                        </p:tav>
                                        <p:tav tm="100000">
                                          <p:val>
                                            <p:strVal val="#ppt_w"/>
                                          </p:val>
                                        </p:tav>
                                      </p:tavLst>
                                    </p:anim>
                                    <p:anim calcmode="lin" valueType="num">
                                      <p:cBhvr>
                                        <p:cTn id="89" dur="750" fill="hold"/>
                                        <p:tgtEl>
                                          <p:spTgt spid="16"/>
                                        </p:tgtEl>
                                        <p:attrNameLst>
                                          <p:attrName>ppt_h</p:attrName>
                                        </p:attrNameLst>
                                      </p:cBhvr>
                                      <p:tavLst>
                                        <p:tav tm="0">
                                          <p:val>
                                            <p:fltVal val="0"/>
                                          </p:val>
                                        </p:tav>
                                        <p:tav tm="100000">
                                          <p:val>
                                            <p:strVal val="#ppt_h"/>
                                          </p:val>
                                        </p:tav>
                                      </p:tavLst>
                                    </p:anim>
                                    <p:anim calcmode="lin" valueType="num">
                                      <p:cBhvr>
                                        <p:cTn id="90" dur="750" fill="hold"/>
                                        <p:tgtEl>
                                          <p:spTgt spid="16"/>
                                        </p:tgtEl>
                                        <p:attrNameLst>
                                          <p:attrName>style.rotation</p:attrName>
                                        </p:attrNameLst>
                                      </p:cBhvr>
                                      <p:tavLst>
                                        <p:tav tm="0">
                                          <p:val>
                                            <p:fltVal val="360"/>
                                          </p:val>
                                        </p:tav>
                                        <p:tav tm="100000">
                                          <p:val>
                                            <p:fltVal val="0"/>
                                          </p:val>
                                        </p:tav>
                                      </p:tavLst>
                                    </p:anim>
                                    <p:animEffect transition="in" filter="fade">
                                      <p:cBhvr>
                                        <p:cTn id="91" dur="750"/>
                                        <p:tgtEl>
                                          <p:spTgt spid="16"/>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19"/>
                                        </p:tgtEl>
                                        <p:attrNameLst>
                                          <p:attrName>style.visibility</p:attrName>
                                        </p:attrNameLst>
                                      </p:cBhvr>
                                      <p:to>
                                        <p:strVal val="visible"/>
                                      </p:to>
                                    </p:set>
                                    <p:anim calcmode="lin" valueType="num">
                                      <p:cBhvr>
                                        <p:cTn id="94" dur="750" fill="hold"/>
                                        <p:tgtEl>
                                          <p:spTgt spid="19"/>
                                        </p:tgtEl>
                                        <p:attrNameLst>
                                          <p:attrName>ppt_w</p:attrName>
                                        </p:attrNameLst>
                                      </p:cBhvr>
                                      <p:tavLst>
                                        <p:tav tm="0">
                                          <p:val>
                                            <p:fltVal val="0"/>
                                          </p:val>
                                        </p:tav>
                                        <p:tav tm="100000">
                                          <p:val>
                                            <p:strVal val="#ppt_w"/>
                                          </p:val>
                                        </p:tav>
                                      </p:tavLst>
                                    </p:anim>
                                    <p:anim calcmode="lin" valueType="num">
                                      <p:cBhvr>
                                        <p:cTn id="95" dur="750" fill="hold"/>
                                        <p:tgtEl>
                                          <p:spTgt spid="19"/>
                                        </p:tgtEl>
                                        <p:attrNameLst>
                                          <p:attrName>ppt_h</p:attrName>
                                        </p:attrNameLst>
                                      </p:cBhvr>
                                      <p:tavLst>
                                        <p:tav tm="0">
                                          <p:val>
                                            <p:fltVal val="0"/>
                                          </p:val>
                                        </p:tav>
                                        <p:tav tm="100000">
                                          <p:val>
                                            <p:strVal val="#ppt_h"/>
                                          </p:val>
                                        </p:tav>
                                      </p:tavLst>
                                    </p:anim>
                                    <p:anim calcmode="lin" valueType="num">
                                      <p:cBhvr>
                                        <p:cTn id="96" dur="750" fill="hold"/>
                                        <p:tgtEl>
                                          <p:spTgt spid="19"/>
                                        </p:tgtEl>
                                        <p:attrNameLst>
                                          <p:attrName>style.rotation</p:attrName>
                                        </p:attrNameLst>
                                      </p:cBhvr>
                                      <p:tavLst>
                                        <p:tav tm="0">
                                          <p:val>
                                            <p:fltVal val="360"/>
                                          </p:val>
                                        </p:tav>
                                        <p:tav tm="100000">
                                          <p:val>
                                            <p:fltVal val="0"/>
                                          </p:val>
                                        </p:tav>
                                      </p:tavLst>
                                    </p:anim>
                                    <p:animEffect transition="in" filter="fade">
                                      <p:cBhvr>
                                        <p:cTn id="97" dur="750"/>
                                        <p:tgtEl>
                                          <p:spTgt spid="19"/>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750" fill="hold"/>
                                        <p:tgtEl>
                                          <p:spTgt spid="22"/>
                                        </p:tgtEl>
                                        <p:attrNameLst>
                                          <p:attrName>ppt_w</p:attrName>
                                        </p:attrNameLst>
                                      </p:cBhvr>
                                      <p:tavLst>
                                        <p:tav tm="0">
                                          <p:val>
                                            <p:fltVal val="0"/>
                                          </p:val>
                                        </p:tav>
                                        <p:tav tm="100000">
                                          <p:val>
                                            <p:strVal val="#ppt_w"/>
                                          </p:val>
                                        </p:tav>
                                      </p:tavLst>
                                    </p:anim>
                                    <p:anim calcmode="lin" valueType="num">
                                      <p:cBhvr>
                                        <p:cTn id="101" dur="750" fill="hold"/>
                                        <p:tgtEl>
                                          <p:spTgt spid="22"/>
                                        </p:tgtEl>
                                        <p:attrNameLst>
                                          <p:attrName>ppt_h</p:attrName>
                                        </p:attrNameLst>
                                      </p:cBhvr>
                                      <p:tavLst>
                                        <p:tav tm="0">
                                          <p:val>
                                            <p:fltVal val="0"/>
                                          </p:val>
                                        </p:tav>
                                        <p:tav tm="100000">
                                          <p:val>
                                            <p:strVal val="#ppt_h"/>
                                          </p:val>
                                        </p:tav>
                                      </p:tavLst>
                                    </p:anim>
                                    <p:anim calcmode="lin" valueType="num">
                                      <p:cBhvr>
                                        <p:cTn id="102" dur="750" fill="hold"/>
                                        <p:tgtEl>
                                          <p:spTgt spid="22"/>
                                        </p:tgtEl>
                                        <p:attrNameLst>
                                          <p:attrName>style.rotation</p:attrName>
                                        </p:attrNameLst>
                                      </p:cBhvr>
                                      <p:tavLst>
                                        <p:tav tm="0">
                                          <p:val>
                                            <p:fltVal val="360"/>
                                          </p:val>
                                        </p:tav>
                                        <p:tav tm="100000">
                                          <p:val>
                                            <p:fltVal val="0"/>
                                          </p:val>
                                        </p:tav>
                                      </p:tavLst>
                                    </p:anim>
                                    <p:animEffect transition="in" filter="fade">
                                      <p:cBhvr>
                                        <p:cTn id="103" dur="750"/>
                                        <p:tgtEl>
                                          <p:spTgt spid="22"/>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5"/>
                                        </p:tgtEl>
                                        <p:attrNameLst>
                                          <p:attrName>style.visibility</p:attrName>
                                        </p:attrNameLst>
                                      </p:cBhvr>
                                      <p:to>
                                        <p:strVal val="visible"/>
                                      </p:to>
                                    </p:set>
                                    <p:anim calcmode="lin" valueType="num">
                                      <p:cBhvr>
                                        <p:cTn id="106" dur="750" fill="hold"/>
                                        <p:tgtEl>
                                          <p:spTgt spid="25"/>
                                        </p:tgtEl>
                                        <p:attrNameLst>
                                          <p:attrName>ppt_w</p:attrName>
                                        </p:attrNameLst>
                                      </p:cBhvr>
                                      <p:tavLst>
                                        <p:tav tm="0">
                                          <p:val>
                                            <p:fltVal val="0"/>
                                          </p:val>
                                        </p:tav>
                                        <p:tav tm="100000">
                                          <p:val>
                                            <p:strVal val="#ppt_w"/>
                                          </p:val>
                                        </p:tav>
                                      </p:tavLst>
                                    </p:anim>
                                    <p:anim calcmode="lin" valueType="num">
                                      <p:cBhvr>
                                        <p:cTn id="107" dur="750" fill="hold"/>
                                        <p:tgtEl>
                                          <p:spTgt spid="25"/>
                                        </p:tgtEl>
                                        <p:attrNameLst>
                                          <p:attrName>ppt_h</p:attrName>
                                        </p:attrNameLst>
                                      </p:cBhvr>
                                      <p:tavLst>
                                        <p:tav tm="0">
                                          <p:val>
                                            <p:fltVal val="0"/>
                                          </p:val>
                                        </p:tav>
                                        <p:tav tm="100000">
                                          <p:val>
                                            <p:strVal val="#ppt_h"/>
                                          </p:val>
                                        </p:tav>
                                      </p:tavLst>
                                    </p:anim>
                                    <p:anim calcmode="lin" valueType="num">
                                      <p:cBhvr>
                                        <p:cTn id="108" dur="750" fill="hold"/>
                                        <p:tgtEl>
                                          <p:spTgt spid="25"/>
                                        </p:tgtEl>
                                        <p:attrNameLst>
                                          <p:attrName>style.rotation</p:attrName>
                                        </p:attrNameLst>
                                      </p:cBhvr>
                                      <p:tavLst>
                                        <p:tav tm="0">
                                          <p:val>
                                            <p:fltVal val="360"/>
                                          </p:val>
                                        </p:tav>
                                        <p:tav tm="100000">
                                          <p:val>
                                            <p:fltVal val="0"/>
                                          </p:val>
                                        </p:tav>
                                      </p:tavLst>
                                    </p:anim>
                                    <p:animEffect transition="in" filter="fade">
                                      <p:cBhvr>
                                        <p:cTn id="109" dur="750"/>
                                        <p:tgtEl>
                                          <p:spTgt spid="25"/>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750" fill="hold"/>
                                        <p:tgtEl>
                                          <p:spTgt spid="28"/>
                                        </p:tgtEl>
                                        <p:attrNameLst>
                                          <p:attrName>ppt_w</p:attrName>
                                        </p:attrNameLst>
                                      </p:cBhvr>
                                      <p:tavLst>
                                        <p:tav tm="0">
                                          <p:val>
                                            <p:fltVal val="0"/>
                                          </p:val>
                                        </p:tav>
                                        <p:tav tm="100000">
                                          <p:val>
                                            <p:strVal val="#ppt_w"/>
                                          </p:val>
                                        </p:tav>
                                      </p:tavLst>
                                    </p:anim>
                                    <p:anim calcmode="lin" valueType="num">
                                      <p:cBhvr>
                                        <p:cTn id="113" dur="750" fill="hold"/>
                                        <p:tgtEl>
                                          <p:spTgt spid="28"/>
                                        </p:tgtEl>
                                        <p:attrNameLst>
                                          <p:attrName>ppt_h</p:attrName>
                                        </p:attrNameLst>
                                      </p:cBhvr>
                                      <p:tavLst>
                                        <p:tav tm="0">
                                          <p:val>
                                            <p:fltVal val="0"/>
                                          </p:val>
                                        </p:tav>
                                        <p:tav tm="100000">
                                          <p:val>
                                            <p:strVal val="#ppt_h"/>
                                          </p:val>
                                        </p:tav>
                                      </p:tavLst>
                                    </p:anim>
                                    <p:anim calcmode="lin" valueType="num">
                                      <p:cBhvr>
                                        <p:cTn id="114" dur="750" fill="hold"/>
                                        <p:tgtEl>
                                          <p:spTgt spid="28"/>
                                        </p:tgtEl>
                                        <p:attrNameLst>
                                          <p:attrName>style.rotation</p:attrName>
                                        </p:attrNameLst>
                                      </p:cBhvr>
                                      <p:tavLst>
                                        <p:tav tm="0">
                                          <p:val>
                                            <p:fltVal val="360"/>
                                          </p:val>
                                        </p:tav>
                                        <p:tav tm="100000">
                                          <p:val>
                                            <p:fltVal val="0"/>
                                          </p:val>
                                        </p:tav>
                                      </p:tavLst>
                                    </p:anim>
                                    <p:animEffect transition="in" filter="fade">
                                      <p:cBhvr>
                                        <p:cTn id="115" dur="750"/>
                                        <p:tgtEl>
                                          <p:spTgt spid="28"/>
                                        </p:tgtEl>
                                      </p:cBhvr>
                                    </p:animEffect>
                                  </p:childTnLst>
                                </p:cTn>
                              </p:par>
                              <p:par>
                                <p:cTn id="116" presetID="45" presetClass="exit" presetSubtype="0" fill="hold" nodeType="withEffect">
                                  <p:stCondLst>
                                    <p:cond delay="1000"/>
                                  </p:stCondLst>
                                  <p:childTnLst>
                                    <p:animEffect transition="out" filter="fade">
                                      <p:cBhvr>
                                        <p:cTn id="117" dur="750"/>
                                        <p:tgtEl>
                                          <p:spTgt spid="13"/>
                                        </p:tgtEl>
                                      </p:cBhvr>
                                    </p:animEffect>
                                    <p:anim calcmode="lin" valueType="num">
                                      <p:cBhvr>
                                        <p:cTn id="118" dur="75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3"/>
                                        </p:tgtEl>
                                        <p:attrNameLst>
                                          <p:attrName>ppt_h</p:attrName>
                                        </p:attrNameLst>
                                      </p:cBhvr>
                                      <p:tavLst>
                                        <p:tav tm="0">
                                          <p:val>
                                            <p:strVal val="ppt_h"/>
                                          </p:val>
                                        </p:tav>
                                        <p:tav tm="100000">
                                          <p:val>
                                            <p:strVal val="ppt_h"/>
                                          </p:val>
                                        </p:tav>
                                      </p:tavLst>
                                    </p:anim>
                                    <p:set>
                                      <p:cBhvr>
                                        <p:cTn id="120" dur="1" fill="hold">
                                          <p:stCondLst>
                                            <p:cond delay="749"/>
                                          </p:stCondLst>
                                        </p:cTn>
                                        <p:tgtEl>
                                          <p:spTgt spid="13"/>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6"/>
                                        </p:tgtEl>
                                      </p:cBhvr>
                                    </p:animEffect>
                                    <p:anim calcmode="lin" valueType="num">
                                      <p:cBhvr>
                                        <p:cTn id="123" dur="75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6"/>
                                        </p:tgtEl>
                                        <p:attrNameLst>
                                          <p:attrName>ppt_h</p:attrName>
                                        </p:attrNameLst>
                                      </p:cBhvr>
                                      <p:tavLst>
                                        <p:tav tm="0">
                                          <p:val>
                                            <p:strVal val="ppt_h"/>
                                          </p:val>
                                        </p:tav>
                                        <p:tav tm="100000">
                                          <p:val>
                                            <p:strVal val="ppt_h"/>
                                          </p:val>
                                        </p:tav>
                                      </p:tavLst>
                                    </p:anim>
                                    <p:set>
                                      <p:cBhvr>
                                        <p:cTn id="125" dur="1" fill="hold">
                                          <p:stCondLst>
                                            <p:cond delay="749"/>
                                          </p:stCondLst>
                                        </p:cTn>
                                        <p:tgtEl>
                                          <p:spTgt spid="16"/>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19"/>
                                        </p:tgtEl>
                                      </p:cBhvr>
                                    </p:animEffect>
                                    <p:anim calcmode="lin" valueType="num">
                                      <p:cBhvr>
                                        <p:cTn id="128" dur="750"/>
                                        <p:tgtEl>
                                          <p:spTgt spid="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19"/>
                                        </p:tgtEl>
                                        <p:attrNameLst>
                                          <p:attrName>ppt_h</p:attrName>
                                        </p:attrNameLst>
                                      </p:cBhvr>
                                      <p:tavLst>
                                        <p:tav tm="0">
                                          <p:val>
                                            <p:strVal val="ppt_h"/>
                                          </p:val>
                                        </p:tav>
                                        <p:tav tm="100000">
                                          <p:val>
                                            <p:strVal val="ppt_h"/>
                                          </p:val>
                                        </p:tav>
                                      </p:tavLst>
                                    </p:anim>
                                    <p:set>
                                      <p:cBhvr>
                                        <p:cTn id="130" dur="1" fill="hold">
                                          <p:stCondLst>
                                            <p:cond delay="749"/>
                                          </p:stCondLst>
                                        </p:cTn>
                                        <p:tgtEl>
                                          <p:spTgt spid="19"/>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2"/>
                                        </p:tgtEl>
                                      </p:cBhvr>
                                    </p:animEffect>
                                    <p:anim calcmode="lin" valueType="num">
                                      <p:cBhvr>
                                        <p:cTn id="133" dur="75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2"/>
                                        </p:tgtEl>
                                        <p:attrNameLst>
                                          <p:attrName>ppt_h</p:attrName>
                                        </p:attrNameLst>
                                      </p:cBhvr>
                                      <p:tavLst>
                                        <p:tav tm="0">
                                          <p:val>
                                            <p:strVal val="ppt_h"/>
                                          </p:val>
                                        </p:tav>
                                        <p:tav tm="100000">
                                          <p:val>
                                            <p:strVal val="ppt_h"/>
                                          </p:val>
                                        </p:tav>
                                      </p:tavLst>
                                    </p:anim>
                                    <p:set>
                                      <p:cBhvr>
                                        <p:cTn id="135" dur="1" fill="hold">
                                          <p:stCondLst>
                                            <p:cond delay="749"/>
                                          </p:stCondLst>
                                        </p:cTn>
                                        <p:tgtEl>
                                          <p:spTgt spid="22"/>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5"/>
                                        </p:tgtEl>
                                      </p:cBhvr>
                                    </p:animEffect>
                                    <p:anim calcmode="lin" valueType="num">
                                      <p:cBhvr>
                                        <p:cTn id="138" dur="750"/>
                                        <p:tgtEl>
                                          <p:spTgt spid="2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5"/>
                                        </p:tgtEl>
                                        <p:attrNameLst>
                                          <p:attrName>ppt_h</p:attrName>
                                        </p:attrNameLst>
                                      </p:cBhvr>
                                      <p:tavLst>
                                        <p:tav tm="0">
                                          <p:val>
                                            <p:strVal val="ppt_h"/>
                                          </p:val>
                                        </p:tav>
                                        <p:tav tm="100000">
                                          <p:val>
                                            <p:strVal val="ppt_h"/>
                                          </p:val>
                                        </p:tav>
                                      </p:tavLst>
                                    </p:anim>
                                    <p:set>
                                      <p:cBhvr>
                                        <p:cTn id="140" dur="1" fill="hold">
                                          <p:stCondLst>
                                            <p:cond delay="749"/>
                                          </p:stCondLst>
                                        </p:cTn>
                                        <p:tgtEl>
                                          <p:spTgt spid="25"/>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8"/>
                                        </p:tgtEl>
                                      </p:cBhvr>
                                    </p:animEffect>
                                    <p:anim calcmode="lin" valueType="num">
                                      <p:cBhvr>
                                        <p:cTn id="143" dur="75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8"/>
                                        </p:tgtEl>
                                        <p:attrNameLst>
                                          <p:attrName>ppt_h</p:attrName>
                                        </p:attrNameLst>
                                      </p:cBhvr>
                                      <p:tavLst>
                                        <p:tav tm="0">
                                          <p:val>
                                            <p:strVal val="ppt_h"/>
                                          </p:val>
                                        </p:tav>
                                        <p:tav tm="100000">
                                          <p:val>
                                            <p:strVal val="ppt_h"/>
                                          </p:val>
                                        </p:tav>
                                      </p:tavLst>
                                    </p:anim>
                                    <p:set>
                                      <p:cBhvr>
                                        <p:cTn id="145" dur="1" fill="hold">
                                          <p:stCondLst>
                                            <p:cond delay="74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arch">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1A0C5E-D3BE-4F26-8507-4268D2D6D5B6}"/>
              </a:ext>
            </a:extLst>
          </p:cNvPr>
          <p:cNvSpPr/>
          <p:nvPr userDrawn="1"/>
        </p:nvSpPr>
        <p:spPr>
          <a:xfrm>
            <a:off x="2905125" y="3468688"/>
            <a:ext cx="3024188" cy="6223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398" tIns="25199" rIns="50398" bIns="25199" anchor="ctr"/>
          <a:lstStyle/>
          <a:p>
            <a:pPr algn="ctr">
              <a:defRPr/>
            </a:pPr>
            <a:endParaRPr kumimoji="1" lang="ja-JP" altLang="en-US"/>
          </a:p>
        </p:txBody>
      </p:sp>
      <p:grpSp>
        <p:nvGrpSpPr>
          <p:cNvPr id="5" name="Group 4">
            <a:extLst>
              <a:ext uri="{FF2B5EF4-FFF2-40B4-BE49-F238E27FC236}">
                <a16:creationId xmlns:a16="http://schemas.microsoft.com/office/drawing/2014/main" id="{34E7CA12-00EA-4682-AC79-65D7DBDA5A8E}"/>
              </a:ext>
            </a:extLst>
          </p:cNvPr>
          <p:cNvGrpSpPr>
            <a:grpSpLocks/>
          </p:cNvGrpSpPr>
          <p:nvPr userDrawn="1"/>
        </p:nvGrpSpPr>
        <p:grpSpPr bwMode="auto">
          <a:xfrm rot="2700000">
            <a:off x="3017838" y="3679825"/>
            <a:ext cx="419100" cy="200025"/>
            <a:chOff x="4700814" y="3860800"/>
            <a:chExt cx="907506" cy="580572"/>
          </a:xfrm>
        </p:grpSpPr>
        <p:sp>
          <p:nvSpPr>
            <p:cNvPr id="6" name="Circle: Hollow 5">
              <a:extLst>
                <a:ext uri="{FF2B5EF4-FFF2-40B4-BE49-F238E27FC236}">
                  <a16:creationId xmlns:a16="http://schemas.microsoft.com/office/drawing/2014/main" id="{6FB282B4-563B-460E-AF29-2D4D45CC705E}"/>
                </a:ext>
              </a:extLst>
            </p:cNvPr>
            <p:cNvSpPr/>
            <p:nvPr userDrawn="1"/>
          </p:nvSpPr>
          <p:spPr>
            <a:xfrm>
              <a:off x="4697593" y="3859170"/>
              <a:ext cx="580942" cy="580572"/>
            </a:xfrm>
            <a:prstGeom prst="donut">
              <a:avLst>
                <a:gd name="adj" fmla="val 106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
          <p:nvSpPr>
            <p:cNvPr id="8" name="Rectangle: Rounded Corners 7">
              <a:extLst>
                <a:ext uri="{FF2B5EF4-FFF2-40B4-BE49-F238E27FC236}">
                  <a16:creationId xmlns:a16="http://schemas.microsoft.com/office/drawing/2014/main" id="{E1229D72-C950-4533-BD8A-AE04DE406724}"/>
                </a:ext>
              </a:extLst>
            </p:cNvPr>
            <p:cNvSpPr/>
            <p:nvPr userDrawn="1"/>
          </p:nvSpPr>
          <p:spPr>
            <a:xfrm>
              <a:off x="5211715" y="4130124"/>
              <a:ext cx="381566" cy="87545"/>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sp>
        <p:nvSpPr>
          <p:cNvPr id="10" name="Rectangle 9">
            <a:extLst>
              <a:ext uri="{FF2B5EF4-FFF2-40B4-BE49-F238E27FC236}">
                <a16:creationId xmlns:a16="http://schemas.microsoft.com/office/drawing/2014/main" id="{F8E586CA-D66F-4B94-93FD-C7E76BC5230C}"/>
              </a:ext>
            </a:extLst>
          </p:cNvPr>
          <p:cNvSpPr/>
          <p:nvPr userDrawn="1"/>
        </p:nvSpPr>
        <p:spPr>
          <a:xfrm>
            <a:off x="6030913" y="3468688"/>
            <a:ext cx="1227137" cy="6223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398" tIns="25199" rIns="50398" bIns="25199" anchor="ctr"/>
          <a:lstStyle/>
          <a:p>
            <a:pPr algn="ctr">
              <a:defRPr/>
            </a:pPr>
            <a:endParaRPr kumimoji="1" lang="ja-JP" altLang="en-US"/>
          </a:p>
        </p:txBody>
      </p:sp>
      <p:grpSp>
        <p:nvGrpSpPr>
          <p:cNvPr id="11" name="Group 10">
            <a:extLst>
              <a:ext uri="{FF2B5EF4-FFF2-40B4-BE49-F238E27FC236}">
                <a16:creationId xmlns:a16="http://schemas.microsoft.com/office/drawing/2014/main" id="{4856D4EF-37C7-483A-A937-EF2B2202C3A6}"/>
              </a:ext>
            </a:extLst>
          </p:cNvPr>
          <p:cNvGrpSpPr/>
          <p:nvPr userDrawn="1"/>
        </p:nvGrpSpPr>
        <p:grpSpPr>
          <a:xfrm rot="20515710">
            <a:off x="8504598" y="7953293"/>
            <a:ext cx="264017" cy="740083"/>
            <a:chOff x="3991428" y="1654628"/>
            <a:chExt cx="478971" cy="1006929"/>
          </a:xfrm>
          <a:solidFill>
            <a:schemeClr val="bg1"/>
          </a:solidFill>
        </p:grpSpPr>
        <p:sp>
          <p:nvSpPr>
            <p:cNvPr id="12" name="Isosceles Triangle 14">
              <a:extLst>
                <a:ext uri="{FF2B5EF4-FFF2-40B4-BE49-F238E27FC236}">
                  <a16:creationId xmlns:a16="http://schemas.microsoft.com/office/drawing/2014/main" id="{DEE9E88B-305D-446A-AC17-C98879B0E00E}"/>
                </a:ext>
              </a:extLst>
            </p:cNvPr>
            <p:cNvSpPr/>
            <p:nvPr/>
          </p:nvSpPr>
          <p:spPr>
            <a:xfrm>
              <a:off x="3991428" y="1654628"/>
              <a:ext cx="478971" cy="725714"/>
            </a:xfrm>
            <a:custGeom>
              <a:avLst/>
              <a:gdLst>
                <a:gd name="connsiteX0" fmla="*/ 0 w 478971"/>
                <a:gd name="connsiteY0" fmla="*/ 725714 h 725714"/>
                <a:gd name="connsiteX1" fmla="*/ 239486 w 478971"/>
                <a:gd name="connsiteY1" fmla="*/ 0 h 725714"/>
                <a:gd name="connsiteX2" fmla="*/ 478971 w 478971"/>
                <a:gd name="connsiteY2" fmla="*/ 725714 h 725714"/>
                <a:gd name="connsiteX3" fmla="*/ 0 w 478971"/>
                <a:gd name="connsiteY3" fmla="*/ 725714 h 725714"/>
                <a:gd name="connsiteX0" fmla="*/ 0 w 478971"/>
                <a:gd name="connsiteY0" fmla="*/ 725714 h 726622"/>
                <a:gd name="connsiteX1" fmla="*/ 239486 w 478971"/>
                <a:gd name="connsiteY1" fmla="*/ 0 h 726622"/>
                <a:gd name="connsiteX2" fmla="*/ 478971 w 478971"/>
                <a:gd name="connsiteY2" fmla="*/ 725714 h 726622"/>
                <a:gd name="connsiteX3" fmla="*/ 237672 w 478971"/>
                <a:gd name="connsiteY3" fmla="*/ 726622 h 726622"/>
                <a:gd name="connsiteX4" fmla="*/ 0 w 478971"/>
                <a:gd name="connsiteY4" fmla="*/ 725714 h 726622"/>
                <a:gd name="connsiteX0" fmla="*/ 0 w 478971"/>
                <a:gd name="connsiteY0" fmla="*/ 725714 h 725714"/>
                <a:gd name="connsiteX1" fmla="*/ 239486 w 478971"/>
                <a:gd name="connsiteY1" fmla="*/ 0 h 725714"/>
                <a:gd name="connsiteX2" fmla="*/ 478971 w 478971"/>
                <a:gd name="connsiteY2" fmla="*/ 725714 h 725714"/>
                <a:gd name="connsiteX3" fmla="*/ 231322 w 478971"/>
                <a:gd name="connsiteY3" fmla="*/ 637722 h 725714"/>
                <a:gd name="connsiteX4" fmla="*/ 0 w 478971"/>
                <a:gd name="connsiteY4" fmla="*/ 725714 h 72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971" h="725714">
                  <a:moveTo>
                    <a:pt x="0" y="725714"/>
                  </a:moveTo>
                  <a:lnTo>
                    <a:pt x="239486" y="0"/>
                  </a:lnTo>
                  <a:lnTo>
                    <a:pt x="478971" y="725714"/>
                  </a:lnTo>
                  <a:lnTo>
                    <a:pt x="231322" y="637722"/>
                  </a:lnTo>
                  <a:lnTo>
                    <a:pt x="0" y="7257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3" name="Rectangle 12">
              <a:extLst>
                <a:ext uri="{FF2B5EF4-FFF2-40B4-BE49-F238E27FC236}">
                  <a16:creationId xmlns:a16="http://schemas.microsoft.com/office/drawing/2014/main" id="{0CC32382-2410-4887-AFA3-6D1D17774A61}"/>
                </a:ext>
              </a:extLst>
            </p:cNvPr>
            <p:cNvSpPr/>
            <p:nvPr/>
          </p:nvSpPr>
          <p:spPr>
            <a:xfrm>
              <a:off x="4175757" y="2255156"/>
              <a:ext cx="110312" cy="406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sp>
        <p:nvSpPr>
          <p:cNvPr id="7" name="Text Placeholder 5"/>
          <p:cNvSpPr>
            <a:spLocks noGrp="1"/>
          </p:cNvSpPr>
          <p:nvPr>
            <p:ph type="body" sz="quarter" idx="12"/>
          </p:nvPr>
        </p:nvSpPr>
        <p:spPr>
          <a:xfrm>
            <a:off x="3544696" y="3496232"/>
            <a:ext cx="2290659" cy="553452"/>
          </a:xfrm>
        </p:spPr>
        <p:txBody>
          <a:bodyPr anchor="ctr"/>
          <a:lstStyle>
            <a:lvl1pPr marL="0" indent="0" algn="just">
              <a:lnSpc>
                <a:spcPct val="100000"/>
              </a:lnSpc>
              <a:spcBef>
                <a:spcPts val="0"/>
              </a:spcBef>
              <a:buFontTx/>
              <a:buNone/>
              <a:defRPr sz="1323">
                <a:solidFill>
                  <a:schemeClr val="bg1"/>
                </a:solidFill>
              </a:defRPr>
            </a:lvl1pPr>
            <a:lvl2pPr marL="377929" indent="0">
              <a:buNone/>
              <a:defRPr sz="992"/>
            </a:lvl2pPr>
            <a:lvl3pPr marL="755857" indent="0">
              <a:buNone/>
              <a:defRPr sz="992"/>
            </a:lvl3pPr>
            <a:lvl4pPr marL="1133785" indent="0">
              <a:buNone/>
              <a:defRPr sz="992"/>
            </a:lvl4pPr>
            <a:lvl5pPr marL="1511714" indent="0">
              <a:buNone/>
              <a:defRPr sz="992"/>
            </a:lvl5pPr>
          </a:lstStyle>
          <a:p>
            <a:pPr lvl="0"/>
            <a:r>
              <a:rPr lang="en-US" altLang="ja-JP"/>
              <a:t>Edit Master text styles</a:t>
            </a:r>
          </a:p>
        </p:txBody>
      </p:sp>
      <p:sp>
        <p:nvSpPr>
          <p:cNvPr id="9" name="Text Placeholder 5"/>
          <p:cNvSpPr>
            <a:spLocks noGrp="1"/>
          </p:cNvSpPr>
          <p:nvPr>
            <p:ph type="body" sz="quarter" idx="22"/>
          </p:nvPr>
        </p:nvSpPr>
        <p:spPr>
          <a:xfrm>
            <a:off x="6117789" y="3570579"/>
            <a:ext cx="1049382" cy="418517"/>
          </a:xfrm>
        </p:spPr>
        <p:txBody>
          <a:bodyPr anchor="ctr"/>
          <a:lstStyle>
            <a:lvl1pPr marL="0" indent="0" algn="ctr">
              <a:lnSpc>
                <a:spcPct val="100000"/>
              </a:lnSpc>
              <a:spcBef>
                <a:spcPts val="0"/>
              </a:spcBef>
              <a:buFontTx/>
              <a:buNone/>
              <a:defRPr sz="1323" i="0">
                <a:solidFill>
                  <a:schemeClr val="bg1"/>
                </a:solidFill>
                <a:latin typeface="+mj-lt"/>
              </a:defRPr>
            </a:lvl1pPr>
            <a:lvl2pPr marL="377929" indent="0">
              <a:buNone/>
              <a:defRPr sz="992"/>
            </a:lvl2pPr>
            <a:lvl3pPr marL="755857" indent="0">
              <a:buNone/>
              <a:defRPr sz="992"/>
            </a:lvl3pPr>
            <a:lvl4pPr marL="1133785" indent="0">
              <a:buNone/>
              <a:defRPr sz="992"/>
            </a:lvl4pPr>
            <a:lvl5pPr marL="1511714" indent="0">
              <a:buNone/>
              <a:defRPr sz="992"/>
            </a:lvl5pPr>
          </a:lstStyle>
          <a:p>
            <a:pPr lvl="0"/>
            <a:r>
              <a:rPr lang="en-US" altLang="ja-JP"/>
              <a:t>Edit Master text styles</a:t>
            </a:r>
          </a:p>
        </p:txBody>
      </p:sp>
    </p:spTree>
    <p:extLst>
      <p:ext uri="{BB962C8B-B14F-4D97-AF65-F5344CB8AC3E}">
        <p14:creationId xmlns:p14="http://schemas.microsoft.com/office/powerpoint/2010/main" val="3011728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42" presetClass="path" presetSubtype="0" decel="100000" fill="hold" nodeType="afterEffect">
                                  <p:stCondLst>
                                    <p:cond delay="500"/>
                                  </p:stCondLst>
                                  <p:childTnLst>
                                    <p:animMotion origin="layout" path="M 4.44444E-6 -2.19478E-6 L -0.14575 -0.54638 " pathEditMode="relative" rAng="0" ptsTypes="AA">
                                      <p:cBhvr>
                                        <p:cTn id="16" dur="1000" fill="hold"/>
                                        <p:tgtEl>
                                          <p:spTgt spid="11"/>
                                        </p:tgtEl>
                                        <p:attrNameLst>
                                          <p:attrName>ppt_x</p:attrName>
                                          <p:attrName>ppt_y</p:attrName>
                                        </p:attrNameLst>
                                      </p:cBhvr>
                                      <p:rCtr x="-7231" y="-26671"/>
                                    </p:animMotion>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250" fill="hold"/>
                                        <p:tgtEl>
                                          <p:spTgt spid="10"/>
                                        </p:tgtEl>
                                        <p:attrNameLst>
                                          <p:attrName>fillcolor</p:attrName>
                                        </p:attrNameLst>
                                      </p:cBhvr>
                                      <p:to>
                                        <a:schemeClr val="bg2"/>
                                      </p:to>
                                    </p:animClr>
                                    <p:set>
                                      <p:cBhvr>
                                        <p:cTn id="20" dur="250" fill="hold"/>
                                        <p:tgtEl>
                                          <p:spTgt spid="10"/>
                                        </p:tgtEl>
                                        <p:attrNameLst>
                                          <p:attrName>fill.type</p:attrName>
                                        </p:attrNameLst>
                                      </p:cBhvr>
                                      <p:to>
                                        <p:strVal val="solid"/>
                                      </p:to>
                                    </p:set>
                                    <p:set>
                                      <p:cBhvr>
                                        <p:cTn id="21" dur="250" fill="hold"/>
                                        <p:tgtEl>
                                          <p:spTgt spid="10"/>
                                        </p:tgtEl>
                                        <p:attrNameLst>
                                          <p:attrName>fill.on</p:attrName>
                                        </p:attrNameLst>
                                      </p:cBhvr>
                                      <p:to>
                                        <p:strVal val="true"/>
                                      </p:to>
                                    </p:set>
                                  </p:childTnLst>
                                </p:cTn>
                              </p:par>
                            </p:childTnLst>
                          </p:cTn>
                        </p:par>
                        <p:par>
                          <p:cTn id="22" fill="hold">
                            <p:stCondLst>
                              <p:cond delay="2250"/>
                            </p:stCondLst>
                            <p:childTnLst>
                              <p:par>
                                <p:cTn id="23" presetID="1" presetClass="emph" presetSubtype="2" fill="hold" nodeType="afterEffect">
                                  <p:stCondLst>
                                    <p:cond delay="0"/>
                                  </p:stCondLst>
                                  <p:childTnLst>
                                    <p:animClr clrSpc="rgb" dir="cw">
                                      <p:cBhvr>
                                        <p:cTn id="24" dur="250" fill="hold"/>
                                        <p:tgtEl>
                                          <p:spTgt spid="10"/>
                                        </p:tgtEl>
                                        <p:attrNameLst>
                                          <p:attrName>fillcolor</p:attrName>
                                        </p:attrNameLst>
                                      </p:cBhvr>
                                      <p:to>
                                        <a:schemeClr val="accent2"/>
                                      </p:to>
                                    </p:animClr>
                                    <p:set>
                                      <p:cBhvr>
                                        <p:cTn id="25" dur="250" fill="hold"/>
                                        <p:tgtEl>
                                          <p:spTgt spid="10"/>
                                        </p:tgtEl>
                                        <p:attrNameLst>
                                          <p:attrName>fill.type</p:attrName>
                                        </p:attrNameLst>
                                      </p:cBhvr>
                                      <p:to>
                                        <p:strVal val="solid"/>
                                      </p:to>
                                    </p:set>
                                    <p:set>
                                      <p:cBhvr>
                                        <p:cTn id="26" dur="25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3"/>
          <p:cNvSpPr>
            <a:spLocks noGrp="1"/>
          </p:cNvSpPr>
          <p:nvPr>
            <p:ph type="body" sz="quarter" idx="13"/>
          </p:nvPr>
        </p:nvSpPr>
        <p:spPr>
          <a:xfrm>
            <a:off x="845178" y="4010544"/>
            <a:ext cx="8390270" cy="616736"/>
          </a:xfrm>
        </p:spPr>
        <p:txBody>
          <a:bodyPr/>
          <a:lstStyle>
            <a:lvl1pPr algn="ctr">
              <a:lnSpc>
                <a:spcPct val="100000"/>
              </a:lnSpc>
              <a:spcBef>
                <a:spcPts val="0"/>
              </a:spcBef>
              <a:defRPr sz="2425" b="1" cap="all" spc="-83" baseline="0">
                <a:solidFill>
                  <a:schemeClr val="tx1">
                    <a:lumMod val="60000"/>
                    <a:lumOff val="40000"/>
                  </a:schemeClr>
                </a:solidFill>
                <a:latin typeface="+mj-lt"/>
              </a:defRPr>
            </a:lvl1pPr>
          </a:lstStyle>
          <a:p>
            <a:pPr lvl="0"/>
            <a:r>
              <a:rPr lang="en-US" altLang="ja-JP"/>
              <a:t>Edit Master text styles</a:t>
            </a:r>
          </a:p>
        </p:txBody>
      </p:sp>
      <p:sp>
        <p:nvSpPr>
          <p:cNvPr id="7" name="Text Placeholder 3"/>
          <p:cNvSpPr>
            <a:spLocks noGrp="1"/>
          </p:cNvSpPr>
          <p:nvPr>
            <p:ph type="body" sz="quarter" idx="14"/>
          </p:nvPr>
        </p:nvSpPr>
        <p:spPr>
          <a:xfrm>
            <a:off x="845178" y="5930072"/>
            <a:ext cx="8390270" cy="1257557"/>
          </a:xfrm>
        </p:spPr>
        <p:txBody>
          <a:bodyPr anchor="b"/>
          <a:lstStyle>
            <a:lvl1pPr algn="ctr">
              <a:spcBef>
                <a:spcPts val="0"/>
              </a:spcBef>
              <a:defRPr sz="1102" baseline="0">
                <a:solidFill>
                  <a:schemeClr val="tx2"/>
                </a:solidFill>
              </a:defRPr>
            </a:lvl1pPr>
          </a:lstStyle>
          <a:p>
            <a:pPr lvl="0"/>
            <a:r>
              <a:rPr lang="en-US" altLang="ja-JP"/>
              <a:t>Edit Master text styles</a:t>
            </a:r>
          </a:p>
        </p:txBody>
      </p:sp>
      <p:sp>
        <p:nvSpPr>
          <p:cNvPr id="8" name="Title 1"/>
          <p:cNvSpPr>
            <a:spLocks noGrp="1"/>
          </p:cNvSpPr>
          <p:nvPr>
            <p:ph type="title"/>
          </p:nvPr>
        </p:nvSpPr>
        <p:spPr>
          <a:xfrm>
            <a:off x="376275" y="2810795"/>
            <a:ext cx="9328078" cy="1390877"/>
          </a:xfrm>
        </p:spPr>
        <p:txBody>
          <a:bodyPr/>
          <a:lstStyle>
            <a:lvl1pPr algn="ctr">
              <a:defRPr sz="4850">
                <a:solidFill>
                  <a:schemeClr val="tx1"/>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1074740097"/>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chemeClr val="tx1"/>
        </a:solid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3"/>
          </p:nvPr>
        </p:nvSpPr>
        <p:spPr>
          <a:xfrm>
            <a:off x="845178" y="4010544"/>
            <a:ext cx="8390270" cy="616736"/>
          </a:xfrm>
        </p:spPr>
        <p:txBody>
          <a:bodyPr/>
          <a:lstStyle>
            <a:lvl1pPr algn="ctr">
              <a:lnSpc>
                <a:spcPct val="100000"/>
              </a:lnSpc>
              <a:spcBef>
                <a:spcPts val="0"/>
              </a:spcBef>
              <a:defRPr sz="2425" b="1" cap="all" spc="-83" baseline="0">
                <a:solidFill>
                  <a:schemeClr val="tx1">
                    <a:lumMod val="40000"/>
                    <a:lumOff val="60000"/>
                  </a:schemeClr>
                </a:solidFill>
                <a:latin typeface="+mj-lt"/>
              </a:defRPr>
            </a:lvl1pPr>
          </a:lstStyle>
          <a:p>
            <a:pPr lvl="0"/>
            <a:r>
              <a:rPr lang="en-US" altLang="ja-JP"/>
              <a:t>Edit Master text styles</a:t>
            </a:r>
          </a:p>
        </p:txBody>
      </p:sp>
      <p:sp>
        <p:nvSpPr>
          <p:cNvPr id="7" name="Text Placeholder 3"/>
          <p:cNvSpPr>
            <a:spLocks noGrp="1"/>
          </p:cNvSpPr>
          <p:nvPr>
            <p:ph type="body" sz="quarter" idx="14"/>
          </p:nvPr>
        </p:nvSpPr>
        <p:spPr>
          <a:xfrm>
            <a:off x="845178" y="5930072"/>
            <a:ext cx="8390270" cy="1257557"/>
          </a:xfrm>
        </p:spPr>
        <p:txBody>
          <a:bodyPr anchor="b"/>
          <a:lstStyle>
            <a:lvl1pPr algn="ctr">
              <a:spcBef>
                <a:spcPts val="0"/>
              </a:spcBef>
              <a:defRPr sz="1102" baseline="0">
                <a:solidFill>
                  <a:schemeClr val="bg1"/>
                </a:solidFill>
              </a:defRPr>
            </a:lvl1pPr>
          </a:lstStyle>
          <a:p>
            <a:pPr lvl="0"/>
            <a:r>
              <a:rPr lang="en-US" altLang="ja-JP"/>
              <a:t>Edit Master text styles</a:t>
            </a:r>
          </a:p>
        </p:txBody>
      </p:sp>
      <p:sp>
        <p:nvSpPr>
          <p:cNvPr id="8" name="Title 1"/>
          <p:cNvSpPr>
            <a:spLocks noGrp="1"/>
          </p:cNvSpPr>
          <p:nvPr>
            <p:ph type="title"/>
          </p:nvPr>
        </p:nvSpPr>
        <p:spPr>
          <a:xfrm>
            <a:off x="376275" y="2810795"/>
            <a:ext cx="9328078" cy="1390877"/>
          </a:xfrm>
        </p:spPr>
        <p:txBody>
          <a:bodyPr/>
          <a:lstStyle>
            <a:lvl1pPr algn="ctr">
              <a:defRPr sz="4850">
                <a:solidFill>
                  <a:schemeClr val="bg1"/>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448394951"/>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図プレースホルダー 6"/>
          <p:cNvSpPr>
            <a:spLocks noGrp="1"/>
          </p:cNvSpPr>
          <p:nvPr>
            <p:ph type="pic" sz="quarter" idx="10"/>
          </p:nvPr>
        </p:nvSpPr>
        <p:spPr>
          <a:xfrm>
            <a:off x="2709168" y="0"/>
            <a:ext cx="7373208" cy="7560841"/>
          </a:xfrm>
          <a:prstGeom prst="rect">
            <a:avLst/>
          </a:prstGeom>
          <a:solidFill>
            <a:schemeClr val="tx1">
              <a:lumMod val="20000"/>
              <a:lumOff val="80000"/>
            </a:schemeClr>
          </a:solidFill>
          <a:effectLst/>
        </p:spPr>
        <p:txBody>
          <a:bodyPr rtlCol="0">
            <a:normAutofit/>
          </a:bodyPr>
          <a:lstStyle>
            <a:lvl1pPr>
              <a:defRPr/>
            </a:lvl1pPr>
          </a:lstStyle>
          <a:p>
            <a:pPr lvl="0"/>
            <a:r>
              <a:rPr lang="en-US" altLang="ja-JP" noProof="0"/>
              <a:t>Click icon to add picture</a:t>
            </a:r>
            <a:endParaRPr lang="ja-JP" altLang="en-US" noProof="0" dirty="0"/>
          </a:p>
        </p:txBody>
      </p:sp>
      <p:sp>
        <p:nvSpPr>
          <p:cNvPr id="4" name="テキスト プレースホルダー 10"/>
          <p:cNvSpPr>
            <a:spLocks noGrp="1"/>
          </p:cNvSpPr>
          <p:nvPr>
            <p:ph type="body" sz="quarter" idx="16"/>
          </p:nvPr>
        </p:nvSpPr>
        <p:spPr>
          <a:xfrm flipH="1">
            <a:off x="8180007" y="0"/>
            <a:ext cx="4683290" cy="7560841"/>
          </a:xfrm>
          <a:prstGeom prst="parallelogram">
            <a:avLst>
              <a:gd name="adj" fmla="val 39350"/>
            </a:avLst>
          </a:prstGeom>
          <a:solidFill>
            <a:schemeClr val="accent5">
              <a:alpha val="50000"/>
            </a:schemeClr>
          </a:solidFill>
          <a:effectLst/>
        </p:spPr>
        <p:txBody>
          <a:bodyPr/>
          <a:lstStyle/>
          <a:p>
            <a:pPr lvl="0"/>
            <a:r>
              <a:rPr lang="en-US" altLang="ja-JP"/>
              <a:t>Edit Master text styles</a:t>
            </a:r>
          </a:p>
        </p:txBody>
      </p:sp>
      <p:sp>
        <p:nvSpPr>
          <p:cNvPr id="5" name="テキスト プレースホルダー 10"/>
          <p:cNvSpPr>
            <a:spLocks noGrp="1"/>
          </p:cNvSpPr>
          <p:nvPr>
            <p:ph type="body" sz="quarter" idx="15"/>
          </p:nvPr>
        </p:nvSpPr>
        <p:spPr>
          <a:xfrm>
            <a:off x="-3601724" y="0"/>
            <a:ext cx="9702602" cy="7560841"/>
          </a:xfrm>
          <a:prstGeom prst="parallelogram">
            <a:avLst>
              <a:gd name="adj" fmla="val 44628"/>
            </a:avLst>
          </a:prstGeom>
          <a:solidFill>
            <a:schemeClr val="accent5">
              <a:alpha val="50000"/>
            </a:schemeClr>
          </a:solidFill>
          <a:effectLst/>
        </p:spPr>
        <p:txBody>
          <a:bodyPr/>
          <a:lstStyle/>
          <a:p>
            <a:pPr lvl="0"/>
            <a:r>
              <a:rPr lang="en-US" altLang="ja-JP"/>
              <a:t>Edit Master text styles</a:t>
            </a:r>
          </a:p>
        </p:txBody>
      </p:sp>
      <p:sp>
        <p:nvSpPr>
          <p:cNvPr id="6" name="テキスト プレースホルダー 10"/>
          <p:cNvSpPr>
            <a:spLocks noGrp="1"/>
          </p:cNvSpPr>
          <p:nvPr>
            <p:ph type="body" sz="quarter" idx="14"/>
          </p:nvPr>
        </p:nvSpPr>
        <p:spPr>
          <a:xfrm>
            <a:off x="-4032250" y="0"/>
            <a:ext cx="9702602" cy="7560841"/>
          </a:xfrm>
          <a:prstGeom prst="parallelogram">
            <a:avLst>
              <a:gd name="adj" fmla="val 44628"/>
            </a:avLst>
          </a:prstGeom>
          <a:solidFill>
            <a:schemeClr val="tx1">
              <a:lumMod val="60000"/>
              <a:lumOff val="40000"/>
            </a:schemeClr>
          </a:solidFill>
          <a:effectLst/>
        </p:spPr>
        <p:txBody>
          <a:bodyPr/>
          <a:lstStyle/>
          <a:p>
            <a:pPr lvl="0"/>
            <a:r>
              <a:rPr lang="en-US" altLang="ja-JP"/>
              <a:t>Edit Master text styles</a:t>
            </a:r>
          </a:p>
        </p:txBody>
      </p:sp>
      <p:sp>
        <p:nvSpPr>
          <p:cNvPr id="7" name="テキスト プレースホルダー 10"/>
          <p:cNvSpPr>
            <a:spLocks noGrp="1"/>
          </p:cNvSpPr>
          <p:nvPr>
            <p:ph type="body" sz="quarter" idx="13"/>
          </p:nvPr>
        </p:nvSpPr>
        <p:spPr>
          <a:xfrm flipH="1">
            <a:off x="8600033" y="0"/>
            <a:ext cx="4683290" cy="7560841"/>
          </a:xfrm>
          <a:prstGeom prst="parallelogram">
            <a:avLst>
              <a:gd name="adj" fmla="val 39350"/>
            </a:avLst>
          </a:prstGeom>
          <a:solidFill>
            <a:schemeClr val="tx1">
              <a:lumMod val="60000"/>
              <a:lumOff val="40000"/>
            </a:schemeClr>
          </a:solidFill>
          <a:effectLst/>
        </p:spPr>
        <p:txBody>
          <a:bodyPr/>
          <a:lstStyle/>
          <a:p>
            <a:pPr lvl="0"/>
            <a:r>
              <a:rPr lang="en-US" altLang="ja-JP"/>
              <a:t>Edit Master text styles</a:t>
            </a:r>
          </a:p>
        </p:txBody>
      </p:sp>
      <p:sp>
        <p:nvSpPr>
          <p:cNvPr id="8" name="テキスト プレースホルダー 10"/>
          <p:cNvSpPr>
            <a:spLocks noGrp="1"/>
          </p:cNvSpPr>
          <p:nvPr>
            <p:ph type="body" sz="quarter" idx="11"/>
          </p:nvPr>
        </p:nvSpPr>
        <p:spPr>
          <a:xfrm flipH="1">
            <a:off x="9020059" y="0"/>
            <a:ext cx="4683290" cy="7560841"/>
          </a:xfrm>
          <a:prstGeom prst="parallelogram">
            <a:avLst>
              <a:gd name="adj" fmla="val 39350"/>
            </a:avLst>
          </a:prstGeom>
          <a:solidFill>
            <a:schemeClr val="tx1"/>
          </a:solidFill>
          <a:effectLst/>
        </p:spPr>
        <p:txBody>
          <a:bodyPr/>
          <a:lstStyle/>
          <a:p>
            <a:pPr lvl="0"/>
            <a:r>
              <a:rPr lang="en-US" altLang="ja-JP"/>
              <a:t>Edit Master text styles</a:t>
            </a:r>
          </a:p>
        </p:txBody>
      </p:sp>
      <p:sp>
        <p:nvSpPr>
          <p:cNvPr id="9" name="テキスト プレースホルダー 10"/>
          <p:cNvSpPr>
            <a:spLocks noGrp="1"/>
          </p:cNvSpPr>
          <p:nvPr>
            <p:ph type="body" sz="quarter" idx="12"/>
          </p:nvPr>
        </p:nvSpPr>
        <p:spPr>
          <a:xfrm>
            <a:off x="-4520530" y="0"/>
            <a:ext cx="9734979" cy="7560841"/>
          </a:xfrm>
          <a:prstGeom prst="parallelogram">
            <a:avLst>
              <a:gd name="adj" fmla="val 44628"/>
            </a:avLst>
          </a:prstGeom>
          <a:solidFill>
            <a:schemeClr val="tx1"/>
          </a:solidFill>
          <a:effectLst/>
        </p:spPr>
        <p:txBody>
          <a:bodyPr/>
          <a:lstStyle/>
          <a:p>
            <a:pPr lvl="0"/>
            <a:r>
              <a:rPr lang="en-US" altLang="ja-JP"/>
              <a:t>Edit Master text styles</a:t>
            </a:r>
          </a:p>
        </p:txBody>
      </p:sp>
      <p:sp>
        <p:nvSpPr>
          <p:cNvPr id="10" name="テキスト プレースホルダー 5"/>
          <p:cNvSpPr>
            <a:spLocks noGrp="1"/>
          </p:cNvSpPr>
          <p:nvPr>
            <p:ph type="body" sz="quarter" idx="17"/>
          </p:nvPr>
        </p:nvSpPr>
        <p:spPr>
          <a:xfrm>
            <a:off x="325521" y="330870"/>
            <a:ext cx="4032251" cy="2189411"/>
          </a:xfrm>
          <a:prstGeom prst="rect">
            <a:avLst/>
          </a:prstGeom>
          <a:noFill/>
          <a:effectLst/>
        </p:spPr>
        <p:txBody>
          <a:bodyPr anchor="b">
            <a:noAutofit/>
          </a:bodyPr>
          <a:lstStyle>
            <a:lvl1pPr algn="l">
              <a:lnSpc>
                <a:spcPts val="5291"/>
              </a:lnSpc>
              <a:spcBef>
                <a:spcPts val="0"/>
              </a:spcBef>
              <a:defRPr sz="4850" b="1" i="0" cap="all" spc="-138" baseline="0">
                <a:ln>
                  <a:noFill/>
                </a:ln>
                <a:solidFill>
                  <a:schemeClr val="bg1"/>
                </a:solidFill>
                <a:effectLst/>
                <a:latin typeface="+mj-lt"/>
              </a:defRPr>
            </a:lvl1pPr>
          </a:lstStyle>
          <a:p>
            <a:pPr lvl="0"/>
            <a:r>
              <a:rPr lang="en-US" altLang="ja-JP"/>
              <a:t>Edit Master text styles</a:t>
            </a:r>
          </a:p>
        </p:txBody>
      </p:sp>
      <p:sp>
        <p:nvSpPr>
          <p:cNvPr id="11" name="テキスト プレースホルダー 5"/>
          <p:cNvSpPr>
            <a:spLocks noGrp="1"/>
          </p:cNvSpPr>
          <p:nvPr>
            <p:ph type="body" sz="quarter" idx="18"/>
          </p:nvPr>
        </p:nvSpPr>
        <p:spPr>
          <a:xfrm>
            <a:off x="339397" y="2700301"/>
            <a:ext cx="3630350" cy="1355482"/>
          </a:xfrm>
          <a:prstGeom prst="rect">
            <a:avLst/>
          </a:prstGeom>
          <a:effectLst/>
        </p:spPr>
        <p:txBody>
          <a:bodyPr>
            <a:noAutofit/>
          </a:bodyPr>
          <a:lstStyle>
            <a:lvl1pPr algn="l">
              <a:lnSpc>
                <a:spcPct val="120000"/>
              </a:lnSpc>
              <a:spcBef>
                <a:spcPts val="0"/>
              </a:spcBef>
              <a:defRPr sz="1102" i="0" baseline="0">
                <a:solidFill>
                  <a:schemeClr val="bg1"/>
                </a:solidFill>
                <a:effectLst/>
                <a:latin typeface="+mn-lt"/>
              </a:defRPr>
            </a:lvl1pPr>
          </a:lstStyle>
          <a:p>
            <a:pPr lvl="0"/>
            <a:r>
              <a:rPr lang="en-US" altLang="ja-JP"/>
              <a:t>Edit Master text styles</a:t>
            </a:r>
          </a:p>
        </p:txBody>
      </p:sp>
      <p:sp>
        <p:nvSpPr>
          <p:cNvPr id="12" name="テキスト プレースホルダー 10"/>
          <p:cNvSpPr>
            <a:spLocks noGrp="1"/>
          </p:cNvSpPr>
          <p:nvPr>
            <p:ph type="body" sz="quarter" idx="22"/>
          </p:nvPr>
        </p:nvSpPr>
        <p:spPr>
          <a:xfrm>
            <a:off x="13924488" y="0"/>
            <a:ext cx="3360709" cy="7560841"/>
          </a:xfrm>
          <a:prstGeom prst="parallelogram">
            <a:avLst>
              <a:gd name="adj" fmla="val 74936"/>
            </a:avLst>
          </a:prstGeom>
          <a:solidFill>
            <a:schemeClr val="bg2">
              <a:alpha val="50000"/>
            </a:schemeClr>
          </a:solidFill>
          <a:effectLst/>
        </p:spPr>
        <p:txBody>
          <a:bodyPr/>
          <a:lstStyle/>
          <a:p>
            <a:pPr lvl="0"/>
            <a:r>
              <a:rPr lang="en-US" altLang="ja-JP"/>
              <a:t>Edit Master text styles</a:t>
            </a:r>
          </a:p>
        </p:txBody>
      </p:sp>
      <p:sp>
        <p:nvSpPr>
          <p:cNvPr id="13" name="テキスト プレースホルダー 10"/>
          <p:cNvSpPr>
            <a:spLocks noGrp="1"/>
          </p:cNvSpPr>
          <p:nvPr>
            <p:ph type="body" sz="quarter" idx="23"/>
          </p:nvPr>
        </p:nvSpPr>
        <p:spPr>
          <a:xfrm>
            <a:off x="10412522" y="0"/>
            <a:ext cx="4410273" cy="7560841"/>
          </a:xfrm>
          <a:prstGeom prst="parallelogram">
            <a:avLst>
              <a:gd name="adj" fmla="val 57440"/>
            </a:avLst>
          </a:prstGeom>
          <a:solidFill>
            <a:schemeClr val="accent5">
              <a:alpha val="25000"/>
            </a:schemeClr>
          </a:solidFill>
          <a:effectLst/>
        </p:spPr>
        <p:txBody>
          <a:bodyPr/>
          <a:lstStyle/>
          <a:p>
            <a:pPr lvl="0"/>
            <a:r>
              <a:rPr lang="en-US" altLang="ja-JP"/>
              <a:t>Edit Master text styles</a:t>
            </a:r>
          </a:p>
        </p:txBody>
      </p:sp>
    </p:spTree>
    <p:extLst>
      <p:ext uri="{BB962C8B-B14F-4D97-AF65-F5344CB8AC3E}">
        <p14:creationId xmlns:p14="http://schemas.microsoft.com/office/powerpoint/2010/main" val="428674840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5D029BC-6076-466E-99EF-8213EDE07BFA}"/>
              </a:ext>
            </a:extLst>
          </p:cNvPr>
          <p:cNvSpPr>
            <a:spLocks noGrp="1"/>
          </p:cNvSpPr>
          <p:nvPr>
            <p:ph type="dt" sz="half" idx="10"/>
          </p:nvPr>
        </p:nvSpPr>
        <p:spPr/>
        <p:txBody>
          <a:bodyPr/>
          <a:lstStyle>
            <a:lvl1pPr>
              <a:defRPr/>
            </a:lvl1pPr>
          </a:lstStyle>
          <a:p>
            <a:pPr>
              <a:defRPr/>
            </a:pPr>
            <a:fld id="{9FD1EF04-5035-489E-BD48-A27B92B14E60}" type="datetimeFigureOut">
              <a:rPr lang="ms-MY"/>
              <a:pPr>
                <a:defRPr/>
              </a:pPr>
              <a:t>08/07/2021</a:t>
            </a:fld>
            <a:endParaRPr lang="en-US"/>
          </a:p>
        </p:txBody>
      </p:sp>
      <p:sp>
        <p:nvSpPr>
          <p:cNvPr id="8" name="Footer Placeholder 4">
            <a:extLst>
              <a:ext uri="{FF2B5EF4-FFF2-40B4-BE49-F238E27FC236}">
                <a16:creationId xmlns:a16="http://schemas.microsoft.com/office/drawing/2014/main" id="{2E1E79DA-A73B-4F4A-92CD-2AA67F975AE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0B1CFEE-9B12-4E30-9935-0556F936B645}"/>
              </a:ext>
            </a:extLst>
          </p:cNvPr>
          <p:cNvSpPr>
            <a:spLocks noGrp="1"/>
          </p:cNvSpPr>
          <p:nvPr>
            <p:ph type="sldNum" sz="quarter" idx="12"/>
          </p:nvPr>
        </p:nvSpPr>
        <p:spPr/>
        <p:txBody>
          <a:bodyPr/>
          <a:lstStyle>
            <a:lvl1pPr>
              <a:defRPr/>
            </a:lvl1pPr>
          </a:lstStyle>
          <a:p>
            <a:pPr>
              <a:defRPr/>
            </a:pPr>
            <a:fld id="{7785C1C0-008C-4CF8-81AF-07BEDC301251}" type="slidenum">
              <a:rPr lang="en-US" altLang="en-US"/>
              <a:pPr>
                <a:defRPr/>
              </a:pPr>
              <a:t>‹#›</a:t>
            </a:fld>
            <a:endParaRPr lang="en-US" altLang="en-US"/>
          </a:p>
        </p:txBody>
      </p:sp>
    </p:spTree>
    <p:extLst>
      <p:ext uri="{BB962C8B-B14F-4D97-AF65-F5344CB8AC3E}">
        <p14:creationId xmlns:p14="http://schemas.microsoft.com/office/powerpoint/2010/main" val="18612393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3" name="図プレースホルダー 6"/>
          <p:cNvSpPr>
            <a:spLocks noGrp="1"/>
          </p:cNvSpPr>
          <p:nvPr>
            <p:ph type="pic" sz="quarter" idx="21"/>
          </p:nvPr>
        </p:nvSpPr>
        <p:spPr>
          <a:xfrm>
            <a:off x="0" y="-196021"/>
            <a:ext cx="10082376" cy="7560841"/>
          </a:xfrm>
          <a:prstGeom prst="rect">
            <a:avLst/>
          </a:prstGeom>
          <a:solidFill>
            <a:schemeClr val="tx1">
              <a:lumMod val="20000"/>
              <a:lumOff val="80000"/>
            </a:schemeClr>
          </a:solidFill>
          <a:effectLst/>
        </p:spPr>
        <p:txBody>
          <a:bodyPr rtlCol="0">
            <a:normAutofit/>
          </a:bodyPr>
          <a:lstStyle>
            <a:lvl1pPr>
              <a:defRPr/>
            </a:lvl1pPr>
          </a:lstStyle>
          <a:p>
            <a:pPr lvl="0"/>
            <a:r>
              <a:rPr lang="en-US" altLang="ja-JP" noProof="0"/>
              <a:t>Click icon to add picture</a:t>
            </a:r>
            <a:endParaRPr lang="ja-JP" altLang="en-US" noProof="0" dirty="0"/>
          </a:p>
        </p:txBody>
      </p:sp>
      <p:sp>
        <p:nvSpPr>
          <p:cNvPr id="4" name="テキスト プレースホルダー 2"/>
          <p:cNvSpPr>
            <a:spLocks noGrp="1"/>
          </p:cNvSpPr>
          <p:nvPr>
            <p:ph type="body" sz="quarter" idx="13"/>
          </p:nvPr>
        </p:nvSpPr>
        <p:spPr>
          <a:xfrm rot="16200000" flipH="1">
            <a:off x="1458790" y="2287962"/>
            <a:ext cx="7164798" cy="10082376"/>
          </a:xfrm>
          <a:prstGeom prst="parallelogram">
            <a:avLst>
              <a:gd name="adj" fmla="val 50858"/>
            </a:avLst>
          </a:prstGeom>
          <a:solidFill>
            <a:schemeClr val="tx1">
              <a:lumMod val="75000"/>
            </a:schemeClr>
          </a:solidFill>
          <a:effectLst/>
        </p:spPr>
        <p:txBody>
          <a:bodyPr/>
          <a:lstStyle/>
          <a:p>
            <a:pPr lvl="0"/>
            <a:r>
              <a:rPr lang="en-US" altLang="ja-JP"/>
              <a:t>Edit Master text styles</a:t>
            </a:r>
          </a:p>
        </p:txBody>
      </p:sp>
      <p:sp>
        <p:nvSpPr>
          <p:cNvPr id="5" name="テキスト プレースホルダー 2"/>
          <p:cNvSpPr>
            <a:spLocks noGrp="1"/>
          </p:cNvSpPr>
          <p:nvPr>
            <p:ph type="body" sz="quarter" idx="12"/>
          </p:nvPr>
        </p:nvSpPr>
        <p:spPr>
          <a:xfrm rot="16200000" flipH="1">
            <a:off x="2127905" y="-5209207"/>
            <a:ext cx="5826566" cy="10082376"/>
          </a:xfrm>
          <a:prstGeom prst="parallelogram">
            <a:avLst>
              <a:gd name="adj" fmla="val 36696"/>
            </a:avLst>
          </a:prstGeom>
          <a:solidFill>
            <a:schemeClr val="tx1">
              <a:lumMod val="75000"/>
            </a:schemeClr>
          </a:solidFill>
          <a:effectLst/>
        </p:spPr>
        <p:txBody>
          <a:bodyPr/>
          <a:lstStyle/>
          <a:p>
            <a:pPr lvl="0"/>
            <a:r>
              <a:rPr lang="en-US" altLang="ja-JP"/>
              <a:t>Edit Master text styles</a:t>
            </a:r>
          </a:p>
        </p:txBody>
      </p:sp>
      <p:sp>
        <p:nvSpPr>
          <p:cNvPr id="6" name="テキスト プレースホルダー 2"/>
          <p:cNvSpPr>
            <a:spLocks noGrp="1"/>
          </p:cNvSpPr>
          <p:nvPr>
            <p:ph type="body" sz="quarter" idx="10"/>
          </p:nvPr>
        </p:nvSpPr>
        <p:spPr>
          <a:xfrm rot="16200000" flipH="1">
            <a:off x="2127905" y="-5841319"/>
            <a:ext cx="5826566" cy="10082376"/>
          </a:xfrm>
          <a:prstGeom prst="parallelogram">
            <a:avLst/>
          </a:prstGeom>
          <a:solidFill>
            <a:schemeClr val="tx1"/>
          </a:solidFill>
          <a:effectLst/>
        </p:spPr>
        <p:txBody>
          <a:bodyPr/>
          <a:lstStyle/>
          <a:p>
            <a:pPr lvl="0"/>
            <a:r>
              <a:rPr lang="en-US" altLang="ja-JP"/>
              <a:t>Edit Master text styles</a:t>
            </a:r>
          </a:p>
        </p:txBody>
      </p:sp>
      <p:sp>
        <p:nvSpPr>
          <p:cNvPr id="7" name="テキスト プレースホルダー 2"/>
          <p:cNvSpPr>
            <a:spLocks noGrp="1"/>
          </p:cNvSpPr>
          <p:nvPr>
            <p:ph type="body" sz="quarter" idx="11"/>
          </p:nvPr>
        </p:nvSpPr>
        <p:spPr>
          <a:xfrm rot="16200000" flipH="1">
            <a:off x="1458789" y="2980372"/>
            <a:ext cx="7164798" cy="10082376"/>
          </a:xfrm>
          <a:prstGeom prst="parallelogram">
            <a:avLst>
              <a:gd name="adj" fmla="val 39319"/>
            </a:avLst>
          </a:prstGeom>
          <a:solidFill>
            <a:schemeClr val="tx1"/>
          </a:solidFill>
          <a:effectLst/>
        </p:spPr>
        <p:txBody>
          <a:bodyPr/>
          <a:lstStyle/>
          <a:p>
            <a:pPr lvl="0"/>
            <a:r>
              <a:rPr lang="en-US" altLang="ja-JP"/>
              <a:t>Edit Master text styles</a:t>
            </a:r>
          </a:p>
        </p:txBody>
      </p:sp>
      <p:sp>
        <p:nvSpPr>
          <p:cNvPr id="8" name="テキスト プレースホルダー 5"/>
          <p:cNvSpPr>
            <a:spLocks noGrp="1"/>
          </p:cNvSpPr>
          <p:nvPr>
            <p:ph type="body" sz="quarter" idx="17"/>
          </p:nvPr>
        </p:nvSpPr>
        <p:spPr>
          <a:xfrm>
            <a:off x="248047" y="493252"/>
            <a:ext cx="5103316" cy="1056117"/>
          </a:xfrm>
          <a:prstGeom prst="rect">
            <a:avLst/>
          </a:prstGeom>
          <a:noFill/>
          <a:effectLst/>
        </p:spPr>
        <p:txBody>
          <a:bodyPr>
            <a:noAutofit/>
          </a:bodyPr>
          <a:lstStyle>
            <a:lvl1pPr algn="l">
              <a:lnSpc>
                <a:spcPts val="5291"/>
              </a:lnSpc>
              <a:spcBef>
                <a:spcPts val="0"/>
              </a:spcBef>
              <a:defRPr sz="4409" b="1" i="0" cap="all" spc="-138" baseline="0">
                <a:ln>
                  <a:noFill/>
                </a:ln>
                <a:solidFill>
                  <a:schemeClr val="bg1"/>
                </a:solidFill>
                <a:effectLst/>
                <a:latin typeface="+mj-lt"/>
              </a:defRPr>
            </a:lvl1pPr>
          </a:lstStyle>
          <a:p>
            <a:pPr lvl="0"/>
            <a:r>
              <a:rPr lang="en-US" altLang="ja-JP"/>
              <a:t>Edit Master text styles</a:t>
            </a:r>
          </a:p>
        </p:txBody>
      </p:sp>
      <p:sp>
        <p:nvSpPr>
          <p:cNvPr id="9" name="テキスト プレースホルダー 5"/>
          <p:cNvSpPr>
            <a:spLocks noGrp="1"/>
          </p:cNvSpPr>
          <p:nvPr>
            <p:ph type="body" sz="quarter" idx="18"/>
          </p:nvPr>
        </p:nvSpPr>
        <p:spPr>
          <a:xfrm>
            <a:off x="6123755" y="5600625"/>
            <a:ext cx="3630350" cy="1653517"/>
          </a:xfrm>
          <a:prstGeom prst="rect">
            <a:avLst/>
          </a:prstGeom>
          <a:effectLst/>
        </p:spPr>
        <p:txBody>
          <a:bodyPr anchor="ctr">
            <a:noAutofit/>
          </a:bodyPr>
          <a:lstStyle>
            <a:lvl1pPr algn="r">
              <a:lnSpc>
                <a:spcPct val="120000"/>
              </a:lnSpc>
              <a:spcBef>
                <a:spcPts val="0"/>
              </a:spcBef>
              <a:defRPr sz="1102" i="0" baseline="0">
                <a:solidFill>
                  <a:schemeClr val="bg1"/>
                </a:solidFill>
                <a:effectLst/>
                <a:latin typeface="+mn-lt"/>
              </a:defRPr>
            </a:lvl1pPr>
          </a:lstStyle>
          <a:p>
            <a:pPr lvl="0"/>
            <a:r>
              <a:rPr lang="en-US" altLang="ja-JP"/>
              <a:t>Edit Master text styles</a:t>
            </a:r>
          </a:p>
        </p:txBody>
      </p:sp>
    </p:spTree>
    <p:extLst>
      <p:ext uri="{BB962C8B-B14F-4D97-AF65-F5344CB8AC3E}">
        <p14:creationId xmlns:p14="http://schemas.microsoft.com/office/powerpoint/2010/main" val="4213412745"/>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tx1"/>
        </a:solidFill>
        <a:effectLst/>
      </p:bgPr>
    </p:bg>
    <p:spTree>
      <p:nvGrpSpPr>
        <p:cNvPr id="1" name=""/>
        <p:cNvGrpSpPr/>
        <p:nvPr/>
      </p:nvGrpSpPr>
      <p:grpSpPr>
        <a:xfrm>
          <a:off x="0" y="0"/>
          <a:ext cx="0" cy="0"/>
          <a:chOff x="0" y="0"/>
          <a:chExt cx="0" cy="0"/>
        </a:xfrm>
      </p:grpSpPr>
      <p:sp>
        <p:nvSpPr>
          <p:cNvPr id="5" name="図プレースホルダー 6"/>
          <p:cNvSpPr>
            <a:spLocks noGrp="1"/>
          </p:cNvSpPr>
          <p:nvPr>
            <p:ph type="pic" sz="quarter" idx="10"/>
          </p:nvPr>
        </p:nvSpPr>
        <p:spPr>
          <a:xfrm>
            <a:off x="7526" y="157"/>
            <a:ext cx="10080625" cy="7559518"/>
          </a:xfrm>
          <a:prstGeom prst="rect">
            <a:avLst/>
          </a:prstGeom>
          <a:solidFill>
            <a:schemeClr val="tx1"/>
          </a:solidFill>
          <a:effectLst/>
        </p:spPr>
        <p:txBody>
          <a:bodyPr rtlCol="0">
            <a:normAutofit/>
          </a:bodyPr>
          <a:lstStyle>
            <a:lvl1pPr>
              <a:defRPr/>
            </a:lvl1pPr>
          </a:lstStyle>
          <a:p>
            <a:pPr lvl="0"/>
            <a:r>
              <a:rPr lang="en-US" altLang="ja-JP" noProof="0"/>
              <a:t>Click icon to add picture</a:t>
            </a:r>
            <a:endParaRPr lang="ja-JP" altLang="en-US" noProof="0" dirty="0"/>
          </a:p>
        </p:txBody>
      </p:sp>
      <p:sp>
        <p:nvSpPr>
          <p:cNvPr id="8" name="Text Placeholder 5"/>
          <p:cNvSpPr>
            <a:spLocks noGrp="1"/>
          </p:cNvSpPr>
          <p:nvPr>
            <p:ph type="body" sz="quarter" idx="16"/>
          </p:nvPr>
        </p:nvSpPr>
        <p:spPr>
          <a:xfrm rot="10800000">
            <a:off x="0" y="0"/>
            <a:ext cx="4856301" cy="7559675"/>
          </a:xfrm>
          <a:gradFill flip="none" rotWithShape="1">
            <a:gsLst>
              <a:gs pos="0">
                <a:srgbClr val="000000">
                  <a:alpha val="50000"/>
                </a:srgbClr>
              </a:gs>
              <a:gs pos="100000">
                <a:srgbClr val="000000">
                  <a:alpha val="0"/>
                </a:srgbClr>
              </a:gs>
            </a:gsLst>
            <a:lin ang="10800000" scaled="1"/>
            <a:tileRect/>
          </a:gradFill>
        </p:spPr>
        <p:txBody>
          <a:bodyPr/>
          <a:lstStyle>
            <a:lvl1pPr marL="0" indent="0" algn="just">
              <a:spcBef>
                <a:spcPts val="0"/>
              </a:spcBef>
              <a:buFontTx/>
              <a:buNone/>
              <a:defRPr>
                <a:solidFill>
                  <a:schemeClr val="bg1"/>
                </a:solidFill>
              </a:defRPr>
            </a:lvl1pPr>
            <a:lvl2pPr marL="377929" indent="0">
              <a:buNone/>
              <a:defRPr sz="992"/>
            </a:lvl2pPr>
            <a:lvl3pPr marL="755857" indent="0">
              <a:buNone/>
              <a:defRPr sz="992"/>
            </a:lvl3pPr>
            <a:lvl4pPr marL="1133785" indent="0">
              <a:buNone/>
              <a:defRPr sz="992"/>
            </a:lvl4pPr>
            <a:lvl5pPr marL="1511714" indent="0">
              <a:buNone/>
              <a:defRPr sz="992"/>
            </a:lvl5pPr>
          </a:lstStyle>
          <a:p>
            <a:pPr lvl="0"/>
            <a:r>
              <a:rPr lang="en-US" altLang="ja-JP"/>
              <a:t>Edit Master text styles</a:t>
            </a:r>
          </a:p>
        </p:txBody>
      </p:sp>
      <p:sp>
        <p:nvSpPr>
          <p:cNvPr id="6" name="Text Placeholder 3"/>
          <p:cNvSpPr>
            <a:spLocks noGrp="1"/>
          </p:cNvSpPr>
          <p:nvPr>
            <p:ph type="body" sz="quarter" idx="13"/>
          </p:nvPr>
        </p:nvSpPr>
        <p:spPr>
          <a:xfrm>
            <a:off x="567867" y="5476398"/>
            <a:ext cx="4616287" cy="616736"/>
          </a:xfrm>
        </p:spPr>
        <p:txBody>
          <a:bodyPr anchor="b"/>
          <a:lstStyle>
            <a:lvl1pPr algn="l">
              <a:lnSpc>
                <a:spcPct val="100000"/>
              </a:lnSpc>
              <a:spcBef>
                <a:spcPts val="0"/>
              </a:spcBef>
              <a:defRPr sz="2425" b="1" cap="all" spc="-83" baseline="0">
                <a:solidFill>
                  <a:schemeClr val="accent2"/>
                </a:solidFill>
                <a:latin typeface="+mj-lt"/>
              </a:defRPr>
            </a:lvl1pPr>
          </a:lstStyle>
          <a:p>
            <a:pPr lvl="0"/>
            <a:r>
              <a:rPr lang="en-US" altLang="ja-JP"/>
              <a:t>Edit Master text styles</a:t>
            </a:r>
          </a:p>
        </p:txBody>
      </p:sp>
      <p:sp>
        <p:nvSpPr>
          <p:cNvPr id="7" name="Title 1"/>
          <p:cNvSpPr>
            <a:spLocks noGrp="1"/>
          </p:cNvSpPr>
          <p:nvPr>
            <p:ph type="title"/>
          </p:nvPr>
        </p:nvSpPr>
        <p:spPr>
          <a:xfrm>
            <a:off x="567866" y="6093134"/>
            <a:ext cx="9136486" cy="1053125"/>
          </a:xfrm>
        </p:spPr>
        <p:txBody>
          <a:bodyPr anchor="t"/>
          <a:lstStyle>
            <a:lvl1pPr algn="l">
              <a:lnSpc>
                <a:spcPct val="80000"/>
              </a:lnSpc>
              <a:defRPr sz="4850" baseline="0">
                <a:solidFill>
                  <a:schemeClr val="bg1"/>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961852347"/>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5" name="図プレースホルダー 6"/>
          <p:cNvSpPr>
            <a:spLocks noGrp="1"/>
          </p:cNvSpPr>
          <p:nvPr>
            <p:ph type="pic" sz="quarter" idx="10"/>
          </p:nvPr>
        </p:nvSpPr>
        <p:spPr>
          <a:xfrm>
            <a:off x="0" y="-505"/>
            <a:ext cx="10080625" cy="7559518"/>
          </a:xfrm>
          <a:prstGeom prst="rect">
            <a:avLst/>
          </a:prstGeom>
          <a:solidFill>
            <a:schemeClr val="tx1"/>
          </a:solidFill>
          <a:effectLst/>
        </p:spPr>
        <p:txBody>
          <a:bodyPr rtlCol="0">
            <a:normAutofit/>
          </a:bodyPr>
          <a:lstStyle>
            <a:lvl1pPr>
              <a:defRPr/>
            </a:lvl1pPr>
          </a:lstStyle>
          <a:p>
            <a:pPr lvl="0"/>
            <a:r>
              <a:rPr lang="en-US" altLang="ja-JP" noProof="0"/>
              <a:t>Click icon to add picture</a:t>
            </a:r>
            <a:endParaRPr lang="ja-JP" altLang="en-US" noProof="0" dirty="0"/>
          </a:p>
        </p:txBody>
      </p:sp>
      <p:sp>
        <p:nvSpPr>
          <p:cNvPr id="9" name="Text Placeholder 5"/>
          <p:cNvSpPr>
            <a:spLocks noGrp="1"/>
          </p:cNvSpPr>
          <p:nvPr>
            <p:ph type="body" sz="quarter" idx="16"/>
          </p:nvPr>
        </p:nvSpPr>
        <p:spPr>
          <a:xfrm>
            <a:off x="5201370" y="-22169"/>
            <a:ext cx="4856301" cy="7559675"/>
          </a:xfrm>
          <a:gradFill flip="none" rotWithShape="1">
            <a:gsLst>
              <a:gs pos="0">
                <a:srgbClr val="000000">
                  <a:alpha val="50000"/>
                </a:srgbClr>
              </a:gs>
              <a:gs pos="100000">
                <a:srgbClr val="000000">
                  <a:alpha val="0"/>
                </a:srgbClr>
              </a:gs>
            </a:gsLst>
            <a:lin ang="10800000" scaled="1"/>
            <a:tileRect/>
          </a:gradFill>
        </p:spPr>
        <p:txBody>
          <a:bodyPr/>
          <a:lstStyle>
            <a:lvl1pPr marL="0" indent="0" algn="just">
              <a:spcBef>
                <a:spcPts val="0"/>
              </a:spcBef>
              <a:buFontTx/>
              <a:buNone/>
              <a:defRPr>
                <a:solidFill>
                  <a:schemeClr val="bg1"/>
                </a:solidFill>
              </a:defRPr>
            </a:lvl1pPr>
            <a:lvl2pPr marL="377929" indent="0">
              <a:buNone/>
              <a:defRPr sz="992"/>
            </a:lvl2pPr>
            <a:lvl3pPr marL="755857" indent="0">
              <a:buNone/>
              <a:defRPr sz="992"/>
            </a:lvl3pPr>
            <a:lvl4pPr marL="1133785" indent="0">
              <a:buNone/>
              <a:defRPr sz="992"/>
            </a:lvl4pPr>
            <a:lvl5pPr marL="1511714" indent="0">
              <a:buNone/>
              <a:defRPr sz="992"/>
            </a:lvl5pPr>
          </a:lstStyle>
          <a:p>
            <a:pPr lvl="0"/>
            <a:r>
              <a:rPr lang="en-US" altLang="ja-JP"/>
              <a:t>Edit Master text styles</a:t>
            </a:r>
          </a:p>
        </p:txBody>
      </p:sp>
      <p:sp>
        <p:nvSpPr>
          <p:cNvPr id="6" name="Text Placeholder 3"/>
          <p:cNvSpPr>
            <a:spLocks noGrp="1"/>
          </p:cNvSpPr>
          <p:nvPr>
            <p:ph type="body" sz="quarter" idx="13"/>
          </p:nvPr>
        </p:nvSpPr>
        <p:spPr>
          <a:xfrm>
            <a:off x="4878343" y="5476398"/>
            <a:ext cx="4616287" cy="616736"/>
          </a:xfrm>
        </p:spPr>
        <p:txBody>
          <a:bodyPr anchor="b"/>
          <a:lstStyle>
            <a:lvl1pPr algn="r">
              <a:lnSpc>
                <a:spcPct val="100000"/>
              </a:lnSpc>
              <a:spcBef>
                <a:spcPts val="0"/>
              </a:spcBef>
              <a:defRPr sz="2425" b="1" cap="all" spc="-83" baseline="0">
                <a:solidFill>
                  <a:schemeClr val="accent2"/>
                </a:solidFill>
                <a:latin typeface="+mj-lt"/>
              </a:defRPr>
            </a:lvl1pPr>
          </a:lstStyle>
          <a:p>
            <a:pPr lvl="0"/>
            <a:r>
              <a:rPr lang="en-US" altLang="ja-JP"/>
              <a:t>Edit Master text styles</a:t>
            </a:r>
          </a:p>
        </p:txBody>
      </p:sp>
      <p:sp>
        <p:nvSpPr>
          <p:cNvPr id="7" name="Title 1"/>
          <p:cNvSpPr>
            <a:spLocks noGrp="1"/>
          </p:cNvSpPr>
          <p:nvPr>
            <p:ph type="title"/>
          </p:nvPr>
        </p:nvSpPr>
        <p:spPr>
          <a:xfrm>
            <a:off x="376274" y="6093134"/>
            <a:ext cx="9118355" cy="1053125"/>
          </a:xfrm>
        </p:spPr>
        <p:txBody>
          <a:bodyPr anchor="t"/>
          <a:lstStyle>
            <a:lvl1pPr algn="r">
              <a:lnSpc>
                <a:spcPct val="80000"/>
              </a:lnSpc>
              <a:defRPr sz="5291" baseline="0">
                <a:solidFill>
                  <a:schemeClr val="bg1"/>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125866760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図プレースホルダー 3"/>
          <p:cNvSpPr>
            <a:spLocks noGrp="1"/>
          </p:cNvSpPr>
          <p:nvPr>
            <p:ph type="pic" sz="quarter" idx="10"/>
          </p:nvPr>
        </p:nvSpPr>
        <p:spPr>
          <a:xfrm>
            <a:off x="0" y="0"/>
            <a:ext cx="10079751" cy="7560841"/>
          </a:xfrm>
          <a:solidFill>
            <a:schemeClr val="tx1">
              <a:lumMod val="40000"/>
              <a:lumOff val="60000"/>
            </a:schemeClr>
          </a:solidFill>
        </p:spPr>
        <p:txBody>
          <a:bodyPr rtlCol="0">
            <a:normAutofit/>
          </a:bodyPr>
          <a:lstStyle>
            <a:lvl1pPr algn="r">
              <a:defRPr/>
            </a:lvl1pPr>
          </a:lstStyle>
          <a:p>
            <a:pPr lvl="0"/>
            <a:r>
              <a:rPr lang="en-US" altLang="ja-JP" noProof="0" dirty="0"/>
              <a:t>Click icon to add picture</a:t>
            </a:r>
            <a:endParaRPr lang="ja-JP" altLang="en-US" noProof="0" dirty="0"/>
          </a:p>
        </p:txBody>
      </p:sp>
      <p:sp>
        <p:nvSpPr>
          <p:cNvPr id="4" name="テキスト プレースホルダー 5"/>
          <p:cNvSpPr>
            <a:spLocks noGrp="1"/>
          </p:cNvSpPr>
          <p:nvPr>
            <p:ph type="body" sz="quarter" idx="11"/>
          </p:nvPr>
        </p:nvSpPr>
        <p:spPr>
          <a:xfrm>
            <a:off x="358145" y="2139741"/>
            <a:ext cx="3730930" cy="4974820"/>
          </a:xfrm>
          <a:prstGeom prst="ellipse">
            <a:avLst/>
          </a:prstGeom>
          <a:solidFill>
            <a:schemeClr val="tx1">
              <a:alpha val="80000"/>
            </a:schemeClr>
          </a:solidFill>
        </p:spPr>
        <p:txBody>
          <a:bodyPr/>
          <a:lstStyle/>
          <a:p>
            <a:pPr lvl="0"/>
            <a:r>
              <a:rPr lang="en-US" altLang="ja-JP"/>
              <a:t>Edit Master text styles</a:t>
            </a:r>
          </a:p>
        </p:txBody>
      </p:sp>
      <p:sp>
        <p:nvSpPr>
          <p:cNvPr id="5" name="テキスト プレースホルダー 5"/>
          <p:cNvSpPr>
            <a:spLocks noGrp="1"/>
          </p:cNvSpPr>
          <p:nvPr>
            <p:ph type="body" sz="quarter" idx="12"/>
          </p:nvPr>
        </p:nvSpPr>
        <p:spPr>
          <a:xfrm>
            <a:off x="276846" y="1663415"/>
            <a:ext cx="793838" cy="1058503"/>
          </a:xfrm>
          <a:prstGeom prst="ellipse">
            <a:avLst/>
          </a:prstGeom>
          <a:solidFill>
            <a:schemeClr val="accent3">
              <a:alpha val="80000"/>
            </a:schemeClr>
          </a:solidFill>
        </p:spPr>
        <p:txBody>
          <a:bodyPr/>
          <a:lstStyle>
            <a:lvl1pPr>
              <a:defRPr>
                <a:latin typeface="Route 159 UltraLight" pitchFamily="50" charset="0"/>
              </a:defRPr>
            </a:lvl1pPr>
          </a:lstStyle>
          <a:p>
            <a:pPr lvl="0"/>
            <a:r>
              <a:rPr lang="en-US" altLang="ja-JP"/>
              <a:t>Edit Master text styles</a:t>
            </a:r>
          </a:p>
        </p:txBody>
      </p:sp>
      <p:sp>
        <p:nvSpPr>
          <p:cNvPr id="6" name="テキスト プレースホルダー 5"/>
          <p:cNvSpPr>
            <a:spLocks noGrp="1"/>
          </p:cNvSpPr>
          <p:nvPr>
            <p:ph type="body" sz="quarter" idx="13"/>
          </p:nvPr>
        </p:nvSpPr>
        <p:spPr>
          <a:xfrm>
            <a:off x="4185960" y="4973412"/>
            <a:ext cx="515995" cy="688027"/>
          </a:xfrm>
          <a:prstGeom prst="ellipse">
            <a:avLst/>
          </a:prstGeom>
          <a:solidFill>
            <a:schemeClr val="accent4">
              <a:alpha val="80000"/>
            </a:schemeClr>
          </a:solidFill>
        </p:spPr>
        <p:txBody>
          <a:bodyPr/>
          <a:lstStyle/>
          <a:p>
            <a:pPr lvl="0"/>
            <a:r>
              <a:rPr lang="en-US" altLang="ja-JP"/>
              <a:t>Edit Master text styles</a:t>
            </a:r>
          </a:p>
        </p:txBody>
      </p:sp>
      <p:sp>
        <p:nvSpPr>
          <p:cNvPr id="7" name="テキスト プレースホルダー 5"/>
          <p:cNvSpPr>
            <a:spLocks noGrp="1"/>
          </p:cNvSpPr>
          <p:nvPr>
            <p:ph type="body" sz="quarter" idx="14"/>
          </p:nvPr>
        </p:nvSpPr>
        <p:spPr>
          <a:xfrm>
            <a:off x="4176847" y="5844502"/>
            <a:ext cx="773453" cy="1031321"/>
          </a:xfrm>
          <a:prstGeom prst="ellipse">
            <a:avLst/>
          </a:prstGeom>
          <a:solidFill>
            <a:schemeClr val="accent5">
              <a:alpha val="80000"/>
            </a:schemeClr>
          </a:solidFill>
        </p:spPr>
        <p:txBody>
          <a:bodyPr/>
          <a:lstStyle/>
          <a:p>
            <a:pPr lvl="0"/>
            <a:r>
              <a:rPr lang="en-US" altLang="ja-JP"/>
              <a:t>Edit Master text styles</a:t>
            </a:r>
          </a:p>
        </p:txBody>
      </p:sp>
      <p:sp>
        <p:nvSpPr>
          <p:cNvPr id="8" name="テキスト プレースホルダー 10"/>
          <p:cNvSpPr>
            <a:spLocks noGrp="1"/>
          </p:cNvSpPr>
          <p:nvPr>
            <p:ph type="body" sz="quarter" idx="15"/>
          </p:nvPr>
        </p:nvSpPr>
        <p:spPr>
          <a:xfrm>
            <a:off x="336384" y="1663415"/>
            <a:ext cx="674762" cy="1058503"/>
          </a:xfrm>
        </p:spPr>
        <p:txBody>
          <a:bodyPr anchor="ctr">
            <a:noAutofit/>
          </a:bodyPr>
          <a:lstStyle>
            <a:lvl1pPr algn="ctr">
              <a:defRPr sz="2976">
                <a:solidFill>
                  <a:schemeClr val="bg1"/>
                </a:solidFill>
                <a:latin typeface="+mn-lt"/>
                <a:cs typeface="Open Sans Semibold" panose="020B0706030804020204" pitchFamily="34" charset="0"/>
              </a:defRPr>
            </a:lvl1pPr>
          </a:lstStyle>
          <a:p>
            <a:pPr lvl="0"/>
            <a:r>
              <a:rPr lang="en-US" altLang="ja-JP"/>
              <a:t>Edit Master text styles</a:t>
            </a:r>
          </a:p>
        </p:txBody>
      </p:sp>
      <p:sp>
        <p:nvSpPr>
          <p:cNvPr id="9" name="図プレースホルダー 12"/>
          <p:cNvSpPr>
            <a:spLocks noGrp="1"/>
          </p:cNvSpPr>
          <p:nvPr>
            <p:ph type="pic" sz="quarter" idx="16"/>
          </p:nvPr>
        </p:nvSpPr>
        <p:spPr>
          <a:xfrm>
            <a:off x="1906010" y="3780694"/>
            <a:ext cx="635201" cy="846976"/>
          </a:xfrm>
        </p:spPr>
        <p:txBody>
          <a:bodyPr rtlCol="0">
            <a:normAutofit/>
          </a:bodyPr>
          <a:lstStyle>
            <a:lvl1pPr>
              <a:defRPr/>
            </a:lvl1pPr>
          </a:lstStyle>
          <a:p>
            <a:pPr lvl="0"/>
            <a:r>
              <a:rPr lang="en-US" altLang="ja-JP" noProof="0"/>
              <a:t>Click icon to add picture</a:t>
            </a:r>
            <a:endParaRPr lang="ja-JP" altLang="en-US" noProof="0" dirty="0"/>
          </a:p>
        </p:txBody>
      </p:sp>
      <p:sp>
        <p:nvSpPr>
          <p:cNvPr id="10" name="テキスト プレースホルダー 6"/>
          <p:cNvSpPr>
            <a:spLocks noGrp="1"/>
          </p:cNvSpPr>
          <p:nvPr>
            <p:ph type="body" sz="quarter" idx="17"/>
          </p:nvPr>
        </p:nvSpPr>
        <p:spPr>
          <a:xfrm>
            <a:off x="477166" y="4733074"/>
            <a:ext cx="3492888" cy="740952"/>
          </a:xfrm>
        </p:spPr>
        <p:txBody>
          <a:bodyPr anchor="ctr"/>
          <a:lstStyle>
            <a:lvl1pPr algn="ctr">
              <a:defRPr sz="2425" b="1" cap="all" spc="-138" baseline="0">
                <a:solidFill>
                  <a:schemeClr val="bg1"/>
                </a:solidFill>
                <a:latin typeface="+mj-lt"/>
              </a:defRPr>
            </a:lvl1pPr>
          </a:lstStyle>
          <a:p>
            <a:pPr lvl="0"/>
            <a:r>
              <a:rPr lang="en-US" altLang="ja-JP"/>
              <a:t>Edit Master text styles</a:t>
            </a:r>
          </a:p>
        </p:txBody>
      </p:sp>
      <p:sp>
        <p:nvSpPr>
          <p:cNvPr id="11" name="テキスト プレースホルダー 5"/>
          <p:cNvSpPr>
            <a:spLocks noGrp="1"/>
          </p:cNvSpPr>
          <p:nvPr>
            <p:ph type="body" sz="quarter" idx="18"/>
          </p:nvPr>
        </p:nvSpPr>
        <p:spPr>
          <a:xfrm>
            <a:off x="5198642" y="6099082"/>
            <a:ext cx="653285" cy="871090"/>
          </a:xfrm>
          <a:prstGeom prst="ellipse">
            <a:avLst/>
          </a:prstGeom>
          <a:solidFill>
            <a:schemeClr val="accent2">
              <a:alpha val="80000"/>
            </a:schemeClr>
          </a:solidFill>
        </p:spPr>
        <p:txBody>
          <a:bodyPr/>
          <a:lstStyle/>
          <a:p>
            <a:pPr lvl="0"/>
            <a:r>
              <a:rPr lang="en-US" altLang="ja-JP"/>
              <a:t>Edit Master text styles</a:t>
            </a:r>
          </a:p>
        </p:txBody>
      </p:sp>
      <p:sp>
        <p:nvSpPr>
          <p:cNvPr id="12" name="テキスト プレースホルダー 5"/>
          <p:cNvSpPr>
            <a:spLocks noGrp="1"/>
          </p:cNvSpPr>
          <p:nvPr>
            <p:ph type="body" sz="quarter" idx="19"/>
          </p:nvPr>
        </p:nvSpPr>
        <p:spPr>
          <a:xfrm>
            <a:off x="1150068" y="1376622"/>
            <a:ext cx="436611" cy="582175"/>
          </a:xfrm>
          <a:prstGeom prst="ellipse">
            <a:avLst/>
          </a:prstGeom>
          <a:solidFill>
            <a:schemeClr val="accent1">
              <a:alpha val="80000"/>
            </a:schemeClr>
          </a:solidFill>
        </p:spPr>
        <p:txBody>
          <a:bodyPr/>
          <a:lstStyle/>
          <a:p>
            <a:pPr lvl="0"/>
            <a:r>
              <a:rPr lang="en-US" altLang="ja-JP"/>
              <a:t>Edit Master text styles</a:t>
            </a:r>
          </a:p>
        </p:txBody>
      </p:sp>
    </p:spTree>
    <p:extLst>
      <p:ext uri="{BB962C8B-B14F-4D97-AF65-F5344CB8AC3E}">
        <p14:creationId xmlns:p14="http://schemas.microsoft.com/office/powerpoint/2010/main" val="3946346496"/>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3" name="図プレースホルダー 3"/>
          <p:cNvSpPr>
            <a:spLocks noGrp="1"/>
          </p:cNvSpPr>
          <p:nvPr>
            <p:ph type="pic" sz="quarter" idx="10"/>
          </p:nvPr>
        </p:nvSpPr>
        <p:spPr>
          <a:xfrm>
            <a:off x="0" y="0"/>
            <a:ext cx="10079751" cy="7560841"/>
          </a:xfrm>
          <a:solidFill>
            <a:schemeClr val="tx1">
              <a:lumMod val="40000"/>
              <a:lumOff val="60000"/>
            </a:schemeClr>
          </a:solidFill>
        </p:spPr>
        <p:txBody>
          <a:bodyPr rtlCol="0">
            <a:normAutofit/>
          </a:bodyPr>
          <a:lstStyle>
            <a:lvl1pPr>
              <a:defRPr/>
            </a:lvl1pPr>
          </a:lstStyle>
          <a:p>
            <a:pPr lvl="0"/>
            <a:r>
              <a:rPr lang="en-US" altLang="ja-JP" noProof="0"/>
              <a:t>Click icon to add picture</a:t>
            </a:r>
            <a:endParaRPr lang="ja-JP" altLang="en-US" noProof="0" dirty="0"/>
          </a:p>
        </p:txBody>
      </p:sp>
      <p:sp>
        <p:nvSpPr>
          <p:cNvPr id="4" name="テキスト プレースホルダー 5"/>
          <p:cNvSpPr>
            <a:spLocks noGrp="1"/>
          </p:cNvSpPr>
          <p:nvPr>
            <p:ph type="body" sz="quarter" idx="11"/>
          </p:nvPr>
        </p:nvSpPr>
        <p:spPr>
          <a:xfrm>
            <a:off x="5952789" y="2139741"/>
            <a:ext cx="3730930" cy="4974820"/>
          </a:xfrm>
          <a:prstGeom prst="ellipse">
            <a:avLst/>
          </a:prstGeom>
          <a:solidFill>
            <a:schemeClr val="tx1">
              <a:alpha val="80000"/>
            </a:schemeClr>
          </a:solidFill>
        </p:spPr>
        <p:txBody>
          <a:bodyPr/>
          <a:lstStyle/>
          <a:p>
            <a:pPr lvl="0"/>
            <a:r>
              <a:rPr lang="en-US" altLang="ja-JP"/>
              <a:t>Edit Master text styles</a:t>
            </a:r>
          </a:p>
        </p:txBody>
      </p:sp>
      <p:sp>
        <p:nvSpPr>
          <p:cNvPr id="5" name="テキスト プレースホルダー 5"/>
          <p:cNvSpPr>
            <a:spLocks noGrp="1"/>
          </p:cNvSpPr>
          <p:nvPr>
            <p:ph type="body" sz="quarter" idx="12"/>
          </p:nvPr>
        </p:nvSpPr>
        <p:spPr>
          <a:xfrm>
            <a:off x="9088450" y="1663415"/>
            <a:ext cx="793838" cy="1058503"/>
          </a:xfrm>
          <a:prstGeom prst="ellipse">
            <a:avLst/>
          </a:prstGeom>
          <a:solidFill>
            <a:schemeClr val="accent3">
              <a:alpha val="80000"/>
            </a:schemeClr>
          </a:solidFill>
        </p:spPr>
        <p:txBody>
          <a:bodyPr/>
          <a:lstStyle>
            <a:lvl1pPr>
              <a:defRPr>
                <a:latin typeface="Route 159 UltraLight" pitchFamily="50" charset="0"/>
              </a:defRPr>
            </a:lvl1pPr>
          </a:lstStyle>
          <a:p>
            <a:pPr lvl="0"/>
            <a:r>
              <a:rPr lang="en-US" altLang="ja-JP"/>
              <a:t>Edit Master text styles</a:t>
            </a:r>
          </a:p>
        </p:txBody>
      </p:sp>
      <p:sp>
        <p:nvSpPr>
          <p:cNvPr id="6" name="テキスト プレースホルダー 5"/>
          <p:cNvSpPr>
            <a:spLocks noGrp="1"/>
          </p:cNvSpPr>
          <p:nvPr>
            <p:ph type="body" sz="quarter" idx="13"/>
          </p:nvPr>
        </p:nvSpPr>
        <p:spPr>
          <a:xfrm>
            <a:off x="3730042" y="5717508"/>
            <a:ext cx="515995" cy="688027"/>
          </a:xfrm>
          <a:prstGeom prst="ellipse">
            <a:avLst/>
          </a:prstGeom>
          <a:solidFill>
            <a:schemeClr val="accent2">
              <a:alpha val="80000"/>
            </a:schemeClr>
          </a:solidFill>
        </p:spPr>
        <p:txBody>
          <a:bodyPr/>
          <a:lstStyle/>
          <a:p>
            <a:pPr lvl="0"/>
            <a:r>
              <a:rPr lang="en-US" altLang="ja-JP"/>
              <a:t>Edit Master text styles</a:t>
            </a:r>
          </a:p>
        </p:txBody>
      </p:sp>
      <p:sp>
        <p:nvSpPr>
          <p:cNvPr id="7" name="テキスト プレースホルダー 5"/>
          <p:cNvSpPr>
            <a:spLocks noGrp="1"/>
          </p:cNvSpPr>
          <p:nvPr>
            <p:ph type="body" sz="quarter" idx="14"/>
          </p:nvPr>
        </p:nvSpPr>
        <p:spPr>
          <a:xfrm>
            <a:off x="4523881" y="6097333"/>
            <a:ext cx="773453" cy="1031321"/>
          </a:xfrm>
          <a:prstGeom prst="ellipse">
            <a:avLst/>
          </a:prstGeom>
          <a:solidFill>
            <a:schemeClr val="accent5">
              <a:alpha val="80000"/>
            </a:schemeClr>
          </a:solidFill>
        </p:spPr>
        <p:txBody>
          <a:bodyPr/>
          <a:lstStyle/>
          <a:p>
            <a:pPr lvl="0"/>
            <a:r>
              <a:rPr lang="en-US" altLang="ja-JP"/>
              <a:t>Edit Master text styles</a:t>
            </a:r>
          </a:p>
        </p:txBody>
      </p:sp>
      <p:sp>
        <p:nvSpPr>
          <p:cNvPr id="8" name="テキスト プレースホルダー 10"/>
          <p:cNvSpPr>
            <a:spLocks noGrp="1"/>
          </p:cNvSpPr>
          <p:nvPr>
            <p:ph type="body" sz="quarter" idx="15"/>
          </p:nvPr>
        </p:nvSpPr>
        <p:spPr>
          <a:xfrm>
            <a:off x="9147988" y="1663415"/>
            <a:ext cx="674762" cy="1058503"/>
          </a:xfrm>
        </p:spPr>
        <p:txBody>
          <a:bodyPr anchor="ctr">
            <a:noAutofit/>
          </a:bodyPr>
          <a:lstStyle>
            <a:lvl1pPr algn="ctr">
              <a:defRPr sz="2976">
                <a:solidFill>
                  <a:schemeClr val="bg1"/>
                </a:solidFill>
                <a:latin typeface="+mn-lt"/>
                <a:cs typeface="Open Sans Semibold" panose="020B0706030804020204" pitchFamily="34" charset="0"/>
              </a:defRPr>
            </a:lvl1pPr>
          </a:lstStyle>
          <a:p>
            <a:pPr lvl="0"/>
            <a:r>
              <a:rPr lang="en-US" altLang="ja-JP"/>
              <a:t>Edit Master text styles</a:t>
            </a:r>
          </a:p>
        </p:txBody>
      </p:sp>
      <p:sp>
        <p:nvSpPr>
          <p:cNvPr id="9" name="図プレースホルダー 12"/>
          <p:cNvSpPr>
            <a:spLocks noGrp="1"/>
          </p:cNvSpPr>
          <p:nvPr>
            <p:ph type="pic" sz="quarter" idx="16"/>
          </p:nvPr>
        </p:nvSpPr>
        <p:spPr>
          <a:xfrm>
            <a:off x="7500654" y="3780694"/>
            <a:ext cx="635201" cy="846976"/>
          </a:xfrm>
        </p:spPr>
        <p:txBody>
          <a:bodyPr rtlCol="0">
            <a:normAutofit/>
          </a:bodyPr>
          <a:lstStyle>
            <a:lvl1pPr>
              <a:defRPr/>
            </a:lvl1pPr>
          </a:lstStyle>
          <a:p>
            <a:pPr lvl="0"/>
            <a:r>
              <a:rPr lang="en-US" altLang="ja-JP" noProof="0"/>
              <a:t>Click icon to add picture</a:t>
            </a:r>
            <a:endParaRPr lang="ja-JP" altLang="en-US" noProof="0" dirty="0"/>
          </a:p>
        </p:txBody>
      </p:sp>
      <p:sp>
        <p:nvSpPr>
          <p:cNvPr id="10" name="テキスト プレースホルダー 6"/>
          <p:cNvSpPr>
            <a:spLocks noGrp="1"/>
          </p:cNvSpPr>
          <p:nvPr>
            <p:ph type="body" sz="quarter" idx="17"/>
          </p:nvPr>
        </p:nvSpPr>
        <p:spPr>
          <a:xfrm>
            <a:off x="6071809" y="4733074"/>
            <a:ext cx="3492888" cy="740952"/>
          </a:xfrm>
        </p:spPr>
        <p:txBody>
          <a:bodyPr anchor="ctr"/>
          <a:lstStyle>
            <a:lvl1pPr algn="ctr">
              <a:defRPr sz="2425" b="1" cap="all" spc="-138" baseline="0">
                <a:solidFill>
                  <a:schemeClr val="bg1"/>
                </a:solidFill>
                <a:latin typeface="+mj-lt"/>
              </a:defRPr>
            </a:lvl1pPr>
          </a:lstStyle>
          <a:p>
            <a:pPr lvl="0"/>
            <a:r>
              <a:rPr lang="en-US" altLang="ja-JP"/>
              <a:t>Edit Master text styles</a:t>
            </a:r>
          </a:p>
        </p:txBody>
      </p:sp>
      <p:sp>
        <p:nvSpPr>
          <p:cNvPr id="11" name="テキスト プレースホルダー 5"/>
          <p:cNvSpPr>
            <a:spLocks noGrp="1"/>
          </p:cNvSpPr>
          <p:nvPr>
            <p:ph type="body" sz="quarter" idx="18"/>
          </p:nvPr>
        </p:nvSpPr>
        <p:spPr>
          <a:xfrm>
            <a:off x="5297333" y="5281964"/>
            <a:ext cx="653285" cy="871090"/>
          </a:xfrm>
          <a:prstGeom prst="ellipse">
            <a:avLst/>
          </a:prstGeom>
          <a:solidFill>
            <a:schemeClr val="accent4">
              <a:alpha val="80000"/>
            </a:schemeClr>
          </a:solidFill>
        </p:spPr>
        <p:txBody>
          <a:bodyPr/>
          <a:lstStyle/>
          <a:p>
            <a:pPr lvl="0"/>
            <a:r>
              <a:rPr lang="en-US" altLang="ja-JP"/>
              <a:t>Edit Master text styles</a:t>
            </a:r>
          </a:p>
        </p:txBody>
      </p:sp>
      <p:sp>
        <p:nvSpPr>
          <p:cNvPr id="12" name="テキスト プレースホルダー 5"/>
          <p:cNvSpPr>
            <a:spLocks noGrp="1"/>
          </p:cNvSpPr>
          <p:nvPr>
            <p:ph type="body" sz="quarter" idx="19"/>
          </p:nvPr>
        </p:nvSpPr>
        <p:spPr>
          <a:xfrm>
            <a:off x="8651840" y="1055617"/>
            <a:ext cx="436611" cy="582175"/>
          </a:xfrm>
          <a:prstGeom prst="ellipse">
            <a:avLst/>
          </a:prstGeom>
          <a:solidFill>
            <a:schemeClr val="accent1">
              <a:alpha val="80000"/>
            </a:schemeClr>
          </a:solidFill>
        </p:spPr>
        <p:txBody>
          <a:bodyPr/>
          <a:lstStyle/>
          <a:p>
            <a:pPr lvl="0"/>
            <a:r>
              <a:rPr lang="en-US" altLang="ja-JP"/>
              <a:t>Edit Master text styles</a:t>
            </a:r>
          </a:p>
        </p:txBody>
      </p:sp>
    </p:spTree>
    <p:extLst>
      <p:ext uri="{BB962C8B-B14F-4D97-AF65-F5344CB8AC3E}">
        <p14:creationId xmlns:p14="http://schemas.microsoft.com/office/powerpoint/2010/main" val="3095015533"/>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screen image and texts - light">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0080625" cy="7559675"/>
          </a:xfrm>
          <a:prstGeom prst="rect">
            <a:avLst/>
          </a:prstGeom>
          <a:solidFill>
            <a:schemeClr val="tx1">
              <a:lumMod val="40000"/>
              <a:lumOff val="60000"/>
            </a:schemeClr>
          </a:solidFill>
        </p:spPr>
        <p:txBody>
          <a:bodyPr rtlCol="0">
            <a:noAutofit/>
          </a:bodyPr>
          <a:lstStyle>
            <a:lvl1pPr algn="r">
              <a:defRPr i="1"/>
            </a:lvl1pPr>
          </a:lstStyle>
          <a:p>
            <a:pPr lvl="0"/>
            <a:r>
              <a:rPr lang="en-US" altLang="ja-JP" noProof="0" dirty="0"/>
              <a:t>Click icon to add picture</a:t>
            </a:r>
            <a:endParaRPr lang="ja-JP" altLang="en-US" noProof="0" dirty="0"/>
          </a:p>
        </p:txBody>
      </p:sp>
      <p:sp>
        <p:nvSpPr>
          <p:cNvPr id="4" name="Text Placeholder 3"/>
          <p:cNvSpPr>
            <a:spLocks noGrp="1"/>
          </p:cNvSpPr>
          <p:nvPr>
            <p:ph type="body" sz="quarter" idx="14"/>
          </p:nvPr>
        </p:nvSpPr>
        <p:spPr>
          <a:xfrm>
            <a:off x="5049823" y="2645493"/>
            <a:ext cx="4413866" cy="757975"/>
          </a:xfrm>
        </p:spPr>
        <p:txBody>
          <a:bodyPr/>
          <a:lstStyle>
            <a:lvl1pPr algn="r">
              <a:spcBef>
                <a:spcPts val="0"/>
              </a:spcBef>
              <a:defRPr sz="1102" baseline="0">
                <a:solidFill>
                  <a:schemeClr val="tx2"/>
                </a:solidFill>
              </a:defRPr>
            </a:lvl1pPr>
          </a:lstStyle>
          <a:p>
            <a:pPr lvl="0"/>
            <a:r>
              <a:rPr lang="en-US" altLang="ja-JP"/>
              <a:t>Edit Master text styles</a:t>
            </a:r>
          </a:p>
        </p:txBody>
      </p:sp>
      <p:sp>
        <p:nvSpPr>
          <p:cNvPr id="5" name="Title 1"/>
          <p:cNvSpPr>
            <a:spLocks noGrp="1"/>
          </p:cNvSpPr>
          <p:nvPr>
            <p:ph type="title"/>
          </p:nvPr>
        </p:nvSpPr>
        <p:spPr>
          <a:xfrm>
            <a:off x="5049823" y="481866"/>
            <a:ext cx="4413866" cy="2163627"/>
          </a:xfrm>
        </p:spPr>
        <p:txBody>
          <a:bodyPr/>
          <a:lstStyle>
            <a:lvl1pPr algn="r">
              <a:lnSpc>
                <a:spcPct val="80000"/>
              </a:lnSpc>
              <a:defRPr sz="4850" baseline="0">
                <a:solidFill>
                  <a:schemeClr val="tx1"/>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2208979347"/>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screen image and text - dark">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0080625" cy="7559675"/>
          </a:xfrm>
          <a:prstGeom prst="rect">
            <a:avLst/>
          </a:prstGeom>
          <a:solidFill>
            <a:schemeClr val="tx1">
              <a:lumMod val="40000"/>
              <a:lumOff val="60000"/>
            </a:schemeClr>
          </a:solidFill>
        </p:spPr>
        <p:txBody>
          <a:bodyPr rtlCol="0">
            <a:noAutofit/>
          </a:bodyPr>
          <a:lstStyle>
            <a:lvl1pPr>
              <a:defRPr i="1"/>
            </a:lvl1pPr>
          </a:lstStyle>
          <a:p>
            <a:pPr lvl="0"/>
            <a:r>
              <a:rPr lang="en-US" altLang="ja-JP" noProof="0" dirty="0"/>
              <a:t>Click icon to add picture</a:t>
            </a:r>
            <a:endParaRPr lang="ja-JP" altLang="en-US" noProof="0" dirty="0"/>
          </a:p>
        </p:txBody>
      </p:sp>
      <p:sp>
        <p:nvSpPr>
          <p:cNvPr id="4" name="Text Placeholder 3"/>
          <p:cNvSpPr>
            <a:spLocks noGrp="1"/>
          </p:cNvSpPr>
          <p:nvPr>
            <p:ph type="body" sz="quarter" idx="13"/>
          </p:nvPr>
        </p:nvSpPr>
        <p:spPr>
          <a:xfrm>
            <a:off x="5040312" y="0"/>
            <a:ext cx="5040313" cy="7559675"/>
          </a:xfrm>
          <a:solidFill>
            <a:schemeClr val="tx1">
              <a:alpha val="50000"/>
            </a:schemeClr>
          </a:solidFill>
        </p:spPr>
        <p:txBody>
          <a:bodyPr/>
          <a:lstStyle>
            <a:lvl1pPr marL="0" indent="0">
              <a:buFontTx/>
              <a:buNone/>
              <a:defRPr sz="992">
                <a:solidFill>
                  <a:schemeClr val="tx2"/>
                </a:solidFill>
              </a:defRPr>
            </a:lvl1pPr>
          </a:lstStyle>
          <a:p>
            <a:pPr lvl="0"/>
            <a:r>
              <a:rPr lang="en-US" altLang="ja-JP"/>
              <a:t>Edit Master text styles</a:t>
            </a:r>
          </a:p>
        </p:txBody>
      </p:sp>
      <p:sp>
        <p:nvSpPr>
          <p:cNvPr id="5" name="Title 1"/>
          <p:cNvSpPr>
            <a:spLocks noGrp="1"/>
          </p:cNvSpPr>
          <p:nvPr>
            <p:ph type="title"/>
          </p:nvPr>
        </p:nvSpPr>
        <p:spPr>
          <a:xfrm>
            <a:off x="5528343" y="309369"/>
            <a:ext cx="4024249" cy="4021781"/>
          </a:xfrm>
        </p:spPr>
        <p:txBody>
          <a:bodyPr anchor="b"/>
          <a:lstStyle>
            <a:lvl1pPr algn="l">
              <a:lnSpc>
                <a:spcPct val="80000"/>
              </a:lnSpc>
              <a:defRPr sz="4850" baseline="0">
                <a:solidFill>
                  <a:schemeClr val="bg1"/>
                </a:solidFill>
              </a:defRPr>
            </a:lvl1pPr>
          </a:lstStyle>
          <a:p>
            <a:r>
              <a:rPr lang="en-US" altLang="ja-JP"/>
              <a:t>Click to edit Master title style</a:t>
            </a:r>
            <a:endParaRPr lang="ja-JP" altLang="en-US" dirty="0"/>
          </a:p>
        </p:txBody>
      </p:sp>
      <p:sp>
        <p:nvSpPr>
          <p:cNvPr id="6" name="Text Placeholder 3"/>
          <p:cNvSpPr>
            <a:spLocks noGrp="1"/>
          </p:cNvSpPr>
          <p:nvPr>
            <p:ph type="body" sz="quarter" idx="14"/>
          </p:nvPr>
        </p:nvSpPr>
        <p:spPr>
          <a:xfrm>
            <a:off x="5528343" y="4523171"/>
            <a:ext cx="4024249" cy="2581620"/>
          </a:xfrm>
        </p:spPr>
        <p:txBody>
          <a:bodyPr/>
          <a:lstStyle>
            <a:lvl1pPr marL="157491" indent="-157491">
              <a:buFont typeface="Wingdings" panose="05000000000000000000" pitchFamily="2" charset="2"/>
              <a:buChar char="n"/>
              <a:defRPr sz="1102">
                <a:solidFill>
                  <a:schemeClr val="bg1"/>
                </a:solidFill>
              </a:defRPr>
            </a:lvl1pPr>
          </a:lstStyle>
          <a:p>
            <a:pPr lvl="0"/>
            <a:r>
              <a:rPr lang="en-US" altLang="ja-JP"/>
              <a:t>Edit Master text styles</a:t>
            </a:r>
          </a:p>
        </p:txBody>
      </p:sp>
    </p:spTree>
    <p:extLst>
      <p:ext uri="{BB962C8B-B14F-4D97-AF65-F5344CB8AC3E}">
        <p14:creationId xmlns:p14="http://schemas.microsoft.com/office/powerpoint/2010/main" val="3327907286"/>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0080625" cy="7559675"/>
          </a:xfrm>
          <a:solidFill>
            <a:schemeClr val="tx1">
              <a:lumMod val="40000"/>
              <a:lumOff val="60000"/>
            </a:schemeClr>
          </a:solidFill>
        </p:spPr>
        <p:txBody>
          <a:bodyPr rtlCol="0">
            <a:normAutofit/>
          </a:bodyPr>
          <a:lstStyle>
            <a:lvl1pPr marL="0" marR="0" indent="0" algn="l" defTabSz="75585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lvl="0"/>
            <a:r>
              <a:rPr lang="en-US" altLang="ja-JP" noProof="0" dirty="0"/>
              <a:t>Click icon to add picture</a:t>
            </a:r>
            <a:endParaRPr lang="ja-JP" altLang="en-US" noProof="0" dirty="0"/>
          </a:p>
        </p:txBody>
      </p:sp>
      <p:sp>
        <p:nvSpPr>
          <p:cNvPr id="4" name="Title 1"/>
          <p:cNvSpPr>
            <a:spLocks noGrp="1"/>
          </p:cNvSpPr>
          <p:nvPr>
            <p:ph type="title"/>
          </p:nvPr>
        </p:nvSpPr>
        <p:spPr>
          <a:xfrm>
            <a:off x="773549" y="2824022"/>
            <a:ext cx="3146695" cy="1910465"/>
          </a:xfrm>
        </p:spPr>
        <p:txBody>
          <a:bodyPr/>
          <a:lstStyle>
            <a:lvl1pPr algn="ctr">
              <a:defRPr>
                <a:solidFill>
                  <a:schemeClr val="tx1"/>
                </a:solidFill>
              </a:defRPr>
            </a:lvl1pPr>
          </a:lstStyle>
          <a:p>
            <a:r>
              <a:rPr lang="en-US" altLang="ja-JP"/>
              <a:t>Click to edit Master title style</a:t>
            </a:r>
            <a:endParaRPr lang="ja-JP" altLang="en-US" dirty="0"/>
          </a:p>
        </p:txBody>
      </p:sp>
      <p:sp>
        <p:nvSpPr>
          <p:cNvPr id="5" name="Text Placeholder 5"/>
          <p:cNvSpPr>
            <a:spLocks noGrp="1"/>
          </p:cNvSpPr>
          <p:nvPr>
            <p:ph type="body" sz="quarter" idx="12"/>
          </p:nvPr>
        </p:nvSpPr>
        <p:spPr>
          <a:xfrm>
            <a:off x="6160382" y="2540902"/>
            <a:ext cx="3146696" cy="2477873"/>
          </a:xfrm>
        </p:spPr>
        <p:txBody>
          <a:bodyPr anchor="ctr"/>
          <a:lstStyle>
            <a:lvl1pPr marL="0" indent="0" algn="just">
              <a:spcBef>
                <a:spcPts val="0"/>
              </a:spcBef>
              <a:buFontTx/>
              <a:buNone/>
              <a:defRPr>
                <a:solidFill>
                  <a:schemeClr val="tx2"/>
                </a:solidFill>
              </a:defRPr>
            </a:lvl1pPr>
            <a:lvl2pPr marL="377929" indent="0">
              <a:buNone/>
              <a:defRPr sz="992"/>
            </a:lvl2pPr>
            <a:lvl3pPr marL="755857" indent="0">
              <a:buNone/>
              <a:defRPr sz="992"/>
            </a:lvl3pPr>
            <a:lvl4pPr marL="1133785" indent="0">
              <a:buNone/>
              <a:defRPr sz="992"/>
            </a:lvl4pPr>
            <a:lvl5pPr marL="1511714" indent="0">
              <a:buNone/>
              <a:defRPr sz="992"/>
            </a:lvl5pPr>
          </a:lstStyle>
          <a:p>
            <a:pPr lvl="0"/>
            <a:r>
              <a:rPr lang="en-US" altLang="ja-JP"/>
              <a:t>Edit Master text styles</a:t>
            </a:r>
          </a:p>
        </p:txBody>
      </p:sp>
    </p:spTree>
    <p:extLst>
      <p:ext uri="{BB962C8B-B14F-4D97-AF65-F5344CB8AC3E}">
        <p14:creationId xmlns:p14="http://schemas.microsoft.com/office/powerpoint/2010/main" val="1494233883"/>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Picture Placeholder 4"/>
          <p:cNvSpPr>
            <a:spLocks noGrp="1"/>
          </p:cNvSpPr>
          <p:nvPr>
            <p:ph type="pic" sz="quarter" idx="12"/>
          </p:nvPr>
        </p:nvSpPr>
        <p:spPr>
          <a:xfrm>
            <a:off x="0" y="0"/>
            <a:ext cx="10080625" cy="7559675"/>
          </a:xfrm>
          <a:prstGeom prst="rect">
            <a:avLst/>
          </a:prstGeom>
          <a:solidFill>
            <a:schemeClr val="tx1">
              <a:lumMod val="40000"/>
              <a:lumOff val="60000"/>
            </a:schemeClr>
          </a:solidFill>
        </p:spPr>
        <p:txBody>
          <a:bodyPr rtlCol="0">
            <a:noAutofit/>
          </a:bodyPr>
          <a:lstStyle>
            <a:lvl1pPr algn="r">
              <a:defRPr i="1"/>
            </a:lvl1pPr>
          </a:lstStyle>
          <a:p>
            <a:pPr lvl="0"/>
            <a:r>
              <a:rPr lang="en-US" altLang="ja-JP" noProof="0" dirty="0"/>
              <a:t>Click icon to add picture</a:t>
            </a:r>
            <a:endParaRPr lang="ja-JP" altLang="en-US" noProof="0" dirty="0"/>
          </a:p>
        </p:txBody>
      </p:sp>
      <p:sp>
        <p:nvSpPr>
          <p:cNvPr id="5" name="Text Placeholder 5"/>
          <p:cNvSpPr>
            <a:spLocks noGrp="1"/>
          </p:cNvSpPr>
          <p:nvPr>
            <p:ph type="body" sz="quarter" idx="16"/>
          </p:nvPr>
        </p:nvSpPr>
        <p:spPr>
          <a:xfrm rot="10800000">
            <a:off x="-4" y="3980751"/>
            <a:ext cx="10080626" cy="3578921"/>
          </a:xfrm>
          <a:gradFill flip="none" rotWithShape="1">
            <a:gsLst>
              <a:gs pos="0">
                <a:srgbClr val="000000">
                  <a:alpha val="70000"/>
                </a:srgbClr>
              </a:gs>
              <a:gs pos="100000">
                <a:srgbClr val="000000">
                  <a:alpha val="0"/>
                </a:srgbClr>
              </a:gs>
            </a:gsLst>
            <a:lin ang="5400000" scaled="1"/>
            <a:tileRect/>
          </a:gradFill>
        </p:spPr>
        <p:txBody>
          <a:bodyPr/>
          <a:lstStyle>
            <a:lvl1pPr marL="0" indent="0" algn="just">
              <a:spcBef>
                <a:spcPts val="0"/>
              </a:spcBef>
              <a:buFontTx/>
              <a:buNone/>
              <a:defRPr>
                <a:solidFill>
                  <a:schemeClr val="bg1"/>
                </a:solidFill>
              </a:defRPr>
            </a:lvl1pPr>
            <a:lvl2pPr marL="377929" indent="0">
              <a:buNone/>
              <a:defRPr sz="992"/>
            </a:lvl2pPr>
            <a:lvl3pPr marL="755857" indent="0">
              <a:buNone/>
              <a:defRPr sz="992"/>
            </a:lvl3pPr>
            <a:lvl4pPr marL="1133785" indent="0">
              <a:buNone/>
              <a:defRPr sz="992"/>
            </a:lvl4pPr>
            <a:lvl5pPr marL="1511714" indent="0">
              <a:buNone/>
              <a:defRPr sz="992"/>
            </a:lvl5pPr>
          </a:lstStyle>
          <a:p>
            <a:pPr lvl="0"/>
            <a:r>
              <a:rPr lang="en-US" altLang="ja-JP"/>
              <a:t>Edit Master text styles</a:t>
            </a:r>
          </a:p>
        </p:txBody>
      </p:sp>
      <p:sp>
        <p:nvSpPr>
          <p:cNvPr id="4" name="Title 1"/>
          <p:cNvSpPr>
            <a:spLocks noGrp="1"/>
          </p:cNvSpPr>
          <p:nvPr>
            <p:ph type="title"/>
          </p:nvPr>
        </p:nvSpPr>
        <p:spPr>
          <a:xfrm>
            <a:off x="444735" y="4803358"/>
            <a:ext cx="9191158" cy="2216089"/>
          </a:xfrm>
        </p:spPr>
        <p:txBody>
          <a:bodyPr anchor="b"/>
          <a:lstStyle>
            <a:lvl1pPr algn="ctr">
              <a:lnSpc>
                <a:spcPct val="80000"/>
              </a:lnSpc>
              <a:defRPr sz="3638" baseline="0">
                <a:solidFill>
                  <a:schemeClr val="bg1"/>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3614069580"/>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ight Big Image">
    <p:spTree>
      <p:nvGrpSpPr>
        <p:cNvPr id="1" name=""/>
        <p:cNvGrpSpPr/>
        <p:nvPr/>
      </p:nvGrpSpPr>
      <p:grpSpPr>
        <a:xfrm>
          <a:off x="0" y="0"/>
          <a:ext cx="0" cy="0"/>
          <a:chOff x="0" y="0"/>
          <a:chExt cx="0" cy="0"/>
        </a:xfrm>
      </p:grpSpPr>
      <p:sp>
        <p:nvSpPr>
          <p:cNvPr id="3" name="Picture Placeholder 4"/>
          <p:cNvSpPr>
            <a:spLocks noGrp="1"/>
          </p:cNvSpPr>
          <p:nvPr>
            <p:ph type="pic" sz="quarter" idx="19"/>
          </p:nvPr>
        </p:nvSpPr>
        <p:spPr>
          <a:xfrm>
            <a:off x="3866865" y="262251"/>
            <a:ext cx="6001123" cy="7035173"/>
          </a:xfrm>
          <a:prstGeom prst="rect">
            <a:avLst/>
          </a:prstGeom>
          <a:solidFill>
            <a:schemeClr val="tx1">
              <a:lumMod val="40000"/>
              <a:lumOff val="60000"/>
            </a:schemeClr>
          </a:solidFill>
        </p:spPr>
        <p:txBody>
          <a:bodyPr rtlCol="0">
            <a:noAutofit/>
          </a:bodyPr>
          <a:lstStyle>
            <a:lvl1pPr>
              <a:defRPr i="1"/>
            </a:lvl1pPr>
          </a:lstStyle>
          <a:p>
            <a:pPr lvl="0"/>
            <a:r>
              <a:rPr lang="en-US" altLang="ja-JP" noProof="0" dirty="0"/>
              <a:t>Click icon to add picture</a:t>
            </a:r>
            <a:endParaRPr lang="ja-JP" altLang="en-US" noProof="0" dirty="0"/>
          </a:p>
        </p:txBody>
      </p:sp>
      <p:sp>
        <p:nvSpPr>
          <p:cNvPr id="4" name="Title 1"/>
          <p:cNvSpPr>
            <a:spLocks noGrp="1"/>
          </p:cNvSpPr>
          <p:nvPr>
            <p:ph type="title"/>
          </p:nvPr>
        </p:nvSpPr>
        <p:spPr>
          <a:xfrm>
            <a:off x="402346" y="530890"/>
            <a:ext cx="4504085" cy="2787477"/>
          </a:xfrm>
        </p:spPr>
        <p:txBody>
          <a:bodyPr anchor="t"/>
          <a:lstStyle>
            <a:lvl1pPr algn="l">
              <a:lnSpc>
                <a:spcPct val="80000"/>
              </a:lnSpc>
              <a:defRPr sz="4850" baseline="0">
                <a:solidFill>
                  <a:schemeClr val="tx1"/>
                </a:solidFill>
              </a:defRPr>
            </a:lvl1pPr>
          </a:lstStyle>
          <a:p>
            <a:r>
              <a:rPr lang="en-US" altLang="ja-JP"/>
              <a:t>Click to edit Master title style</a:t>
            </a:r>
            <a:endParaRPr lang="ja-JP" altLang="en-US" dirty="0"/>
          </a:p>
        </p:txBody>
      </p:sp>
      <p:sp>
        <p:nvSpPr>
          <p:cNvPr id="5" name="Text Placeholder 3"/>
          <p:cNvSpPr>
            <a:spLocks noGrp="1"/>
          </p:cNvSpPr>
          <p:nvPr>
            <p:ph type="body" sz="quarter" idx="13"/>
          </p:nvPr>
        </p:nvSpPr>
        <p:spPr>
          <a:xfrm>
            <a:off x="407792" y="4931684"/>
            <a:ext cx="3246436" cy="2250227"/>
          </a:xfrm>
        </p:spPr>
        <p:txBody>
          <a:bodyPr/>
          <a:lstStyle>
            <a:lvl1pPr marL="157491" indent="-157491">
              <a:buFont typeface="Wingdings" panose="05000000000000000000" pitchFamily="2" charset="2"/>
              <a:buChar char="n"/>
              <a:defRPr sz="992">
                <a:solidFill>
                  <a:schemeClr val="tx1"/>
                </a:solidFill>
              </a:defRPr>
            </a:lvl1pPr>
          </a:lstStyle>
          <a:p>
            <a:pPr lvl="0"/>
            <a:r>
              <a:rPr lang="en-US" altLang="ja-JP"/>
              <a:t>Edit Master text styles</a:t>
            </a:r>
          </a:p>
        </p:txBody>
      </p:sp>
      <p:sp>
        <p:nvSpPr>
          <p:cNvPr id="6" name="Text Placeholder 3"/>
          <p:cNvSpPr>
            <a:spLocks noGrp="1"/>
          </p:cNvSpPr>
          <p:nvPr>
            <p:ph type="body" sz="quarter" idx="14"/>
          </p:nvPr>
        </p:nvSpPr>
        <p:spPr>
          <a:xfrm>
            <a:off x="402346" y="3633405"/>
            <a:ext cx="3251882" cy="1293097"/>
          </a:xfrm>
        </p:spPr>
        <p:txBody>
          <a:bodyPr anchor="b"/>
          <a:lstStyle>
            <a:lvl1pPr algn="l">
              <a:lnSpc>
                <a:spcPct val="80000"/>
              </a:lnSpc>
              <a:spcBef>
                <a:spcPts val="0"/>
              </a:spcBef>
              <a:defRPr sz="2425" b="1" cap="all" spc="-83" baseline="0">
                <a:solidFill>
                  <a:schemeClr val="tx1">
                    <a:lumMod val="60000"/>
                    <a:lumOff val="40000"/>
                  </a:schemeClr>
                </a:solidFill>
                <a:latin typeface="+mj-lt"/>
              </a:defRPr>
            </a:lvl1pPr>
          </a:lstStyle>
          <a:p>
            <a:pPr lvl="0"/>
            <a:r>
              <a:rPr lang="en-US" altLang="ja-JP"/>
              <a:t>Edit Master text styles</a:t>
            </a:r>
          </a:p>
        </p:txBody>
      </p:sp>
    </p:spTree>
    <p:extLst>
      <p:ext uri="{BB962C8B-B14F-4D97-AF65-F5344CB8AC3E}">
        <p14:creationId xmlns:p14="http://schemas.microsoft.com/office/powerpoint/2010/main" val="211778997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C20571F-A628-4A1C-BC63-452AC3871CB2}"/>
              </a:ext>
            </a:extLst>
          </p:cNvPr>
          <p:cNvSpPr>
            <a:spLocks noGrp="1"/>
          </p:cNvSpPr>
          <p:nvPr>
            <p:ph type="dt" sz="half" idx="10"/>
          </p:nvPr>
        </p:nvSpPr>
        <p:spPr/>
        <p:txBody>
          <a:bodyPr/>
          <a:lstStyle>
            <a:lvl1pPr>
              <a:defRPr/>
            </a:lvl1pPr>
          </a:lstStyle>
          <a:p>
            <a:pPr>
              <a:defRPr/>
            </a:pPr>
            <a:fld id="{A6EA6AF4-BF78-46CD-873F-C6480F4960E8}" type="datetimeFigureOut">
              <a:rPr lang="ms-MY"/>
              <a:pPr>
                <a:defRPr/>
              </a:pPr>
              <a:t>08/07/2021</a:t>
            </a:fld>
            <a:endParaRPr lang="en-US"/>
          </a:p>
        </p:txBody>
      </p:sp>
      <p:sp>
        <p:nvSpPr>
          <p:cNvPr id="4" name="Footer Placeholder 4">
            <a:extLst>
              <a:ext uri="{FF2B5EF4-FFF2-40B4-BE49-F238E27FC236}">
                <a16:creationId xmlns:a16="http://schemas.microsoft.com/office/drawing/2014/main" id="{89031497-7C44-4F7C-A009-56F7250E869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F3B45B9-90B4-4283-9543-3C0A706DF9C3}"/>
              </a:ext>
            </a:extLst>
          </p:cNvPr>
          <p:cNvSpPr>
            <a:spLocks noGrp="1"/>
          </p:cNvSpPr>
          <p:nvPr>
            <p:ph type="sldNum" sz="quarter" idx="12"/>
          </p:nvPr>
        </p:nvSpPr>
        <p:spPr/>
        <p:txBody>
          <a:bodyPr/>
          <a:lstStyle>
            <a:lvl1pPr>
              <a:defRPr/>
            </a:lvl1pPr>
          </a:lstStyle>
          <a:p>
            <a:pPr>
              <a:defRPr/>
            </a:pPr>
            <a:fld id="{9BE6991F-855E-430B-AC59-2D46C4ABD4D1}" type="slidenum">
              <a:rPr lang="en-US" altLang="en-US"/>
              <a:pPr>
                <a:defRPr/>
              </a:pPr>
              <a:t>‹#›</a:t>
            </a:fld>
            <a:endParaRPr lang="en-US" altLang="en-US"/>
          </a:p>
        </p:txBody>
      </p:sp>
    </p:spTree>
    <p:extLst>
      <p:ext uri="{BB962C8B-B14F-4D97-AF65-F5344CB8AC3E}">
        <p14:creationId xmlns:p14="http://schemas.microsoft.com/office/powerpoint/2010/main" val="25390014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55505" y="1962823"/>
            <a:ext cx="8769615" cy="3634031"/>
          </a:xfrm>
        </p:spPr>
        <p:txBody>
          <a:bodyPr/>
          <a:lstStyle>
            <a:lvl1pPr algn="ctr">
              <a:lnSpc>
                <a:spcPct val="100000"/>
              </a:lnSpc>
              <a:defRPr sz="3638" baseline="0">
                <a:solidFill>
                  <a:schemeClr val="bg2"/>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2001278578"/>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and texts">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7BA61F-73B0-4C2D-A25D-5CD7FA464D47}"/>
              </a:ext>
            </a:extLst>
          </p:cNvPr>
          <p:cNvSpPr/>
          <p:nvPr userDrawn="1"/>
        </p:nvSpPr>
        <p:spPr>
          <a:xfrm>
            <a:off x="877888" y="866775"/>
            <a:ext cx="4289425" cy="5551488"/>
          </a:xfrm>
          <a:custGeom>
            <a:avLst/>
            <a:gdLst/>
            <a:ahLst/>
            <a:cxnLst/>
            <a:rect l="l" t="t" r="r" b="b"/>
            <a:pathLst>
              <a:path w="6168925" h="5987852">
                <a:moveTo>
                  <a:pt x="3237011" y="5984131"/>
                </a:moveTo>
                <a:cubicBezTo>
                  <a:pt x="3239492" y="5984131"/>
                  <a:pt x="3241972" y="5985372"/>
                  <a:pt x="3244453" y="5987852"/>
                </a:cubicBezTo>
                <a:lnTo>
                  <a:pt x="3237011" y="5987852"/>
                </a:lnTo>
                <a:lnTo>
                  <a:pt x="3229570" y="5987852"/>
                </a:lnTo>
                <a:cubicBezTo>
                  <a:pt x="3232051" y="5985372"/>
                  <a:pt x="3234531" y="5984131"/>
                  <a:pt x="3237011" y="5984131"/>
                </a:cubicBezTo>
                <a:close/>
                <a:moveTo>
                  <a:pt x="2582167" y="5883672"/>
                </a:moveTo>
                <a:lnTo>
                  <a:pt x="2589609" y="5883672"/>
                </a:lnTo>
                <a:cubicBezTo>
                  <a:pt x="2589609" y="5883672"/>
                  <a:pt x="2589609" y="5886153"/>
                  <a:pt x="2589609" y="5891113"/>
                </a:cubicBezTo>
                <a:close/>
                <a:moveTo>
                  <a:pt x="2745878" y="5831582"/>
                </a:moveTo>
                <a:lnTo>
                  <a:pt x="2760761" y="5839024"/>
                </a:lnTo>
                <a:cubicBezTo>
                  <a:pt x="2760761" y="5839024"/>
                  <a:pt x="2755801" y="5839024"/>
                  <a:pt x="2745878" y="5839024"/>
                </a:cubicBezTo>
                <a:cubicBezTo>
                  <a:pt x="2745878" y="5834063"/>
                  <a:pt x="2745878" y="5831582"/>
                  <a:pt x="2745878" y="5831582"/>
                </a:cubicBezTo>
                <a:close/>
                <a:moveTo>
                  <a:pt x="2965400" y="5827862"/>
                </a:moveTo>
                <a:cubicBezTo>
                  <a:pt x="2967880" y="5827862"/>
                  <a:pt x="2971601" y="5829102"/>
                  <a:pt x="2976562" y="5831582"/>
                </a:cubicBezTo>
                <a:lnTo>
                  <a:pt x="2969121" y="5839024"/>
                </a:lnTo>
                <a:cubicBezTo>
                  <a:pt x="2964160" y="5839024"/>
                  <a:pt x="2961679" y="5836544"/>
                  <a:pt x="2961679" y="5831582"/>
                </a:cubicBezTo>
                <a:cubicBezTo>
                  <a:pt x="2961679" y="5829102"/>
                  <a:pt x="2962920" y="5827862"/>
                  <a:pt x="2965400" y="5827862"/>
                </a:cubicBezTo>
                <a:close/>
                <a:moveTo>
                  <a:pt x="2708671" y="5824141"/>
                </a:moveTo>
                <a:cubicBezTo>
                  <a:pt x="2708671" y="5824141"/>
                  <a:pt x="2711152" y="5825381"/>
                  <a:pt x="2716113" y="5827862"/>
                </a:cubicBezTo>
                <a:cubicBezTo>
                  <a:pt x="2721074" y="5830342"/>
                  <a:pt x="2723554" y="5831582"/>
                  <a:pt x="2723554" y="5831582"/>
                </a:cubicBezTo>
                <a:lnTo>
                  <a:pt x="2708671" y="5831582"/>
                </a:lnTo>
                <a:close/>
                <a:moveTo>
                  <a:pt x="2842617" y="5816699"/>
                </a:moveTo>
                <a:cubicBezTo>
                  <a:pt x="2842617" y="5821661"/>
                  <a:pt x="2851298" y="5824141"/>
                  <a:pt x="2868662" y="5824141"/>
                </a:cubicBezTo>
                <a:cubicBezTo>
                  <a:pt x="2886025" y="5824141"/>
                  <a:pt x="2897187" y="5826621"/>
                  <a:pt x="2902148" y="5831582"/>
                </a:cubicBezTo>
                <a:lnTo>
                  <a:pt x="2887265" y="5831582"/>
                </a:lnTo>
                <a:lnTo>
                  <a:pt x="2879824" y="5831582"/>
                </a:lnTo>
                <a:lnTo>
                  <a:pt x="2857500" y="5831582"/>
                </a:lnTo>
                <a:lnTo>
                  <a:pt x="2835175" y="5824141"/>
                </a:lnTo>
                <a:close/>
                <a:moveTo>
                  <a:pt x="2790527" y="5816699"/>
                </a:moveTo>
                <a:lnTo>
                  <a:pt x="2812851" y="5824141"/>
                </a:lnTo>
                <a:cubicBezTo>
                  <a:pt x="2817812" y="5829102"/>
                  <a:pt x="2819052" y="5831582"/>
                  <a:pt x="2816572" y="5831582"/>
                </a:cubicBezTo>
                <a:cubicBezTo>
                  <a:pt x="2814091" y="5831582"/>
                  <a:pt x="2807890" y="5834063"/>
                  <a:pt x="2797968" y="5839024"/>
                </a:cubicBezTo>
                <a:cubicBezTo>
                  <a:pt x="2793008" y="5839024"/>
                  <a:pt x="2790527" y="5836544"/>
                  <a:pt x="2790527" y="5831582"/>
                </a:cubicBezTo>
                <a:cubicBezTo>
                  <a:pt x="2790527" y="5826621"/>
                  <a:pt x="2790527" y="5821661"/>
                  <a:pt x="2790527" y="5816699"/>
                </a:cubicBezTo>
                <a:close/>
                <a:moveTo>
                  <a:pt x="2537519" y="5801817"/>
                </a:moveTo>
                <a:cubicBezTo>
                  <a:pt x="2547441" y="5801817"/>
                  <a:pt x="2554883" y="5804297"/>
                  <a:pt x="2559843" y="5809258"/>
                </a:cubicBezTo>
                <a:lnTo>
                  <a:pt x="2530078" y="5809258"/>
                </a:lnTo>
                <a:close/>
                <a:moveTo>
                  <a:pt x="3383979" y="5790654"/>
                </a:moveTo>
                <a:cubicBezTo>
                  <a:pt x="3385219" y="5790654"/>
                  <a:pt x="3385839" y="5791895"/>
                  <a:pt x="3385839" y="5794375"/>
                </a:cubicBezTo>
                <a:lnTo>
                  <a:pt x="3378398" y="5794375"/>
                </a:lnTo>
                <a:cubicBezTo>
                  <a:pt x="3380878" y="5791895"/>
                  <a:pt x="3382739" y="5790654"/>
                  <a:pt x="3383979" y="5790654"/>
                </a:cubicBezTo>
                <a:close/>
                <a:moveTo>
                  <a:pt x="2178471" y="5775772"/>
                </a:moveTo>
                <a:cubicBezTo>
                  <a:pt x="2179712" y="5775772"/>
                  <a:pt x="2180332" y="5777012"/>
                  <a:pt x="2180332" y="5779492"/>
                </a:cubicBezTo>
                <a:lnTo>
                  <a:pt x="2172890" y="5779492"/>
                </a:lnTo>
                <a:cubicBezTo>
                  <a:pt x="2175371" y="5777012"/>
                  <a:pt x="2177231" y="5775772"/>
                  <a:pt x="2178471" y="5775772"/>
                </a:cubicBezTo>
                <a:close/>
                <a:moveTo>
                  <a:pt x="2790527" y="5764610"/>
                </a:moveTo>
                <a:cubicBezTo>
                  <a:pt x="2795488" y="5764610"/>
                  <a:pt x="2797968" y="5764610"/>
                  <a:pt x="2797968" y="5764610"/>
                </a:cubicBezTo>
                <a:cubicBezTo>
                  <a:pt x="2797968" y="5764610"/>
                  <a:pt x="2796728" y="5765850"/>
                  <a:pt x="2794248" y="5768330"/>
                </a:cubicBezTo>
                <a:cubicBezTo>
                  <a:pt x="2791767" y="5770811"/>
                  <a:pt x="2790527" y="5772051"/>
                  <a:pt x="2790527" y="5772051"/>
                </a:cubicBezTo>
                <a:lnTo>
                  <a:pt x="2783085" y="5772051"/>
                </a:lnTo>
                <a:cubicBezTo>
                  <a:pt x="2783085" y="5767090"/>
                  <a:pt x="2785566" y="5764610"/>
                  <a:pt x="2790527" y="5764610"/>
                </a:cubicBezTo>
                <a:close/>
                <a:moveTo>
                  <a:pt x="3839765" y="5757168"/>
                </a:moveTo>
                <a:lnTo>
                  <a:pt x="3862089" y="5757168"/>
                </a:lnTo>
                <a:cubicBezTo>
                  <a:pt x="3857128" y="5762129"/>
                  <a:pt x="3849687" y="5764610"/>
                  <a:pt x="3839765" y="5764610"/>
                </a:cubicBezTo>
                <a:lnTo>
                  <a:pt x="3824882" y="5764610"/>
                </a:lnTo>
                <a:close/>
                <a:moveTo>
                  <a:pt x="2745878" y="5757168"/>
                </a:moveTo>
                <a:lnTo>
                  <a:pt x="2760761" y="5757168"/>
                </a:lnTo>
                <a:cubicBezTo>
                  <a:pt x="2760761" y="5762129"/>
                  <a:pt x="2755801" y="5764610"/>
                  <a:pt x="2745878" y="5764610"/>
                </a:cubicBezTo>
                <a:close/>
                <a:moveTo>
                  <a:pt x="2664023" y="5753447"/>
                </a:moveTo>
                <a:cubicBezTo>
                  <a:pt x="2666504" y="5753447"/>
                  <a:pt x="2668984" y="5754688"/>
                  <a:pt x="2671464" y="5757168"/>
                </a:cubicBezTo>
                <a:lnTo>
                  <a:pt x="2671464" y="5764610"/>
                </a:lnTo>
                <a:lnTo>
                  <a:pt x="2656582" y="5757168"/>
                </a:lnTo>
                <a:cubicBezTo>
                  <a:pt x="2659062" y="5754688"/>
                  <a:pt x="2661543" y="5753447"/>
                  <a:pt x="2664023" y="5753447"/>
                </a:cubicBezTo>
                <a:close/>
                <a:moveTo>
                  <a:pt x="3568154" y="5749727"/>
                </a:moveTo>
                <a:cubicBezTo>
                  <a:pt x="3590478" y="5749727"/>
                  <a:pt x="3601640" y="5750967"/>
                  <a:pt x="3601640" y="5753447"/>
                </a:cubicBezTo>
                <a:cubicBezTo>
                  <a:pt x="3601640" y="5755928"/>
                  <a:pt x="3597920" y="5757168"/>
                  <a:pt x="3590478" y="5757168"/>
                </a:cubicBezTo>
                <a:cubicBezTo>
                  <a:pt x="3583037" y="5757168"/>
                  <a:pt x="3571875" y="5757168"/>
                  <a:pt x="3556992" y="5757168"/>
                </a:cubicBezTo>
                <a:cubicBezTo>
                  <a:pt x="3547070" y="5757168"/>
                  <a:pt x="3539629" y="5757168"/>
                  <a:pt x="3534668" y="5757168"/>
                </a:cubicBezTo>
                <a:cubicBezTo>
                  <a:pt x="3529707" y="5757168"/>
                  <a:pt x="3528467" y="5755928"/>
                  <a:pt x="3530947" y="5753447"/>
                </a:cubicBezTo>
                <a:cubicBezTo>
                  <a:pt x="3533427" y="5750967"/>
                  <a:pt x="3545830" y="5749727"/>
                  <a:pt x="3568154" y="5749727"/>
                </a:cubicBezTo>
                <a:close/>
                <a:moveTo>
                  <a:pt x="3385839" y="5749727"/>
                </a:moveTo>
                <a:lnTo>
                  <a:pt x="3393281" y="5757168"/>
                </a:lnTo>
                <a:cubicBezTo>
                  <a:pt x="3388320" y="5757168"/>
                  <a:pt x="3380878" y="5757168"/>
                  <a:pt x="3370957" y="5757168"/>
                </a:cubicBezTo>
                <a:close/>
                <a:moveTo>
                  <a:pt x="3050976" y="5749727"/>
                </a:moveTo>
                <a:cubicBezTo>
                  <a:pt x="3055937" y="5749727"/>
                  <a:pt x="3060898" y="5750967"/>
                  <a:pt x="3065859" y="5753447"/>
                </a:cubicBezTo>
                <a:cubicBezTo>
                  <a:pt x="3070820" y="5755928"/>
                  <a:pt x="3070820" y="5759649"/>
                  <a:pt x="3065859" y="5764610"/>
                </a:cubicBezTo>
                <a:cubicBezTo>
                  <a:pt x="3065859" y="5764610"/>
                  <a:pt x="3062138" y="5764610"/>
                  <a:pt x="3054697" y="5764610"/>
                </a:cubicBezTo>
                <a:cubicBezTo>
                  <a:pt x="3047255" y="5764610"/>
                  <a:pt x="3043535" y="5764610"/>
                  <a:pt x="3043535" y="5764610"/>
                </a:cubicBezTo>
                <a:cubicBezTo>
                  <a:pt x="3033613" y="5759649"/>
                  <a:pt x="3036093" y="5754688"/>
                  <a:pt x="3050976" y="5749727"/>
                </a:cubicBezTo>
                <a:close/>
                <a:moveTo>
                  <a:pt x="3013769" y="5749727"/>
                </a:moveTo>
                <a:lnTo>
                  <a:pt x="3021210" y="5757168"/>
                </a:lnTo>
                <a:cubicBezTo>
                  <a:pt x="3021210" y="5762129"/>
                  <a:pt x="3019970" y="5764610"/>
                  <a:pt x="3017490" y="5764610"/>
                </a:cubicBezTo>
                <a:cubicBezTo>
                  <a:pt x="3015009" y="5764610"/>
                  <a:pt x="3013769" y="5762129"/>
                  <a:pt x="3013769" y="5757168"/>
                </a:cubicBezTo>
                <a:cubicBezTo>
                  <a:pt x="3013769" y="5752207"/>
                  <a:pt x="3013769" y="5749727"/>
                  <a:pt x="3013769" y="5749727"/>
                </a:cubicBezTo>
                <a:close/>
                <a:moveTo>
                  <a:pt x="2794248" y="5749727"/>
                </a:moveTo>
                <a:cubicBezTo>
                  <a:pt x="2796728" y="5749727"/>
                  <a:pt x="2797968" y="5752207"/>
                  <a:pt x="2797968" y="5757168"/>
                </a:cubicBezTo>
                <a:lnTo>
                  <a:pt x="2790527" y="5757168"/>
                </a:lnTo>
                <a:cubicBezTo>
                  <a:pt x="2790527" y="5752207"/>
                  <a:pt x="2791767" y="5749727"/>
                  <a:pt x="2794248" y="5749727"/>
                </a:cubicBezTo>
                <a:close/>
                <a:moveTo>
                  <a:pt x="4152304" y="5734844"/>
                </a:moveTo>
                <a:cubicBezTo>
                  <a:pt x="4152304" y="5734844"/>
                  <a:pt x="4152304" y="5737325"/>
                  <a:pt x="4152304" y="5742285"/>
                </a:cubicBezTo>
                <a:cubicBezTo>
                  <a:pt x="4147343" y="5742285"/>
                  <a:pt x="4142383" y="5742285"/>
                  <a:pt x="4137422" y="5742285"/>
                </a:cubicBezTo>
                <a:close/>
                <a:moveTo>
                  <a:pt x="2887265" y="5734844"/>
                </a:moveTo>
                <a:lnTo>
                  <a:pt x="2917031" y="5734844"/>
                </a:lnTo>
                <a:cubicBezTo>
                  <a:pt x="2917031" y="5734844"/>
                  <a:pt x="2915791" y="5736085"/>
                  <a:pt x="2913310" y="5738565"/>
                </a:cubicBezTo>
                <a:cubicBezTo>
                  <a:pt x="2910829" y="5741045"/>
                  <a:pt x="2907109" y="5742285"/>
                  <a:pt x="2902148" y="5742285"/>
                </a:cubicBezTo>
                <a:close/>
                <a:moveTo>
                  <a:pt x="3162597" y="5727403"/>
                </a:moveTo>
                <a:cubicBezTo>
                  <a:pt x="3162597" y="5732364"/>
                  <a:pt x="3162597" y="5734844"/>
                  <a:pt x="3162597" y="5734844"/>
                </a:cubicBezTo>
                <a:cubicBezTo>
                  <a:pt x="3162597" y="5739805"/>
                  <a:pt x="3161357" y="5742285"/>
                  <a:pt x="3158876" y="5742285"/>
                </a:cubicBezTo>
                <a:cubicBezTo>
                  <a:pt x="3156396" y="5742285"/>
                  <a:pt x="3155156" y="5739805"/>
                  <a:pt x="3155156" y="5734844"/>
                </a:cubicBezTo>
                <a:cubicBezTo>
                  <a:pt x="3155156" y="5729883"/>
                  <a:pt x="3157636" y="5727403"/>
                  <a:pt x="3162597" y="5727403"/>
                </a:cubicBezTo>
                <a:close/>
                <a:moveTo>
                  <a:pt x="3028652" y="5727403"/>
                </a:moveTo>
                <a:cubicBezTo>
                  <a:pt x="3028652" y="5727403"/>
                  <a:pt x="3031133" y="5727403"/>
                  <a:pt x="3036093" y="5727403"/>
                </a:cubicBezTo>
                <a:cubicBezTo>
                  <a:pt x="3041054" y="5727403"/>
                  <a:pt x="3042295" y="5728643"/>
                  <a:pt x="3039814" y="5731123"/>
                </a:cubicBezTo>
                <a:cubicBezTo>
                  <a:pt x="3037333" y="5733604"/>
                  <a:pt x="3033613" y="5734844"/>
                  <a:pt x="3028652" y="5734844"/>
                </a:cubicBezTo>
                <a:cubicBezTo>
                  <a:pt x="3028652" y="5734844"/>
                  <a:pt x="3028652" y="5732364"/>
                  <a:pt x="3028652" y="5727403"/>
                </a:cubicBezTo>
                <a:close/>
                <a:moveTo>
                  <a:pt x="2840756" y="5723682"/>
                </a:moveTo>
                <a:cubicBezTo>
                  <a:pt x="2841997" y="5723682"/>
                  <a:pt x="2842617" y="5724922"/>
                  <a:pt x="2842617" y="5727403"/>
                </a:cubicBezTo>
                <a:lnTo>
                  <a:pt x="2842617" y="5734844"/>
                </a:lnTo>
                <a:lnTo>
                  <a:pt x="2835175" y="5727403"/>
                </a:lnTo>
                <a:cubicBezTo>
                  <a:pt x="2837656" y="5724922"/>
                  <a:pt x="2839516" y="5723682"/>
                  <a:pt x="2840756" y="5723682"/>
                </a:cubicBezTo>
                <a:close/>
                <a:moveTo>
                  <a:pt x="4021150" y="5716240"/>
                </a:moveTo>
                <a:cubicBezTo>
                  <a:pt x="4023010" y="5716240"/>
                  <a:pt x="4025800" y="5717480"/>
                  <a:pt x="4029521" y="5719961"/>
                </a:cubicBezTo>
                <a:cubicBezTo>
                  <a:pt x="4036963" y="5724922"/>
                  <a:pt x="4043164" y="5727403"/>
                  <a:pt x="4048125" y="5727403"/>
                </a:cubicBezTo>
                <a:cubicBezTo>
                  <a:pt x="4053086" y="5727403"/>
                  <a:pt x="4055566" y="5727403"/>
                  <a:pt x="4055566" y="5727403"/>
                </a:cubicBezTo>
                <a:cubicBezTo>
                  <a:pt x="4055566" y="5732364"/>
                  <a:pt x="4053086" y="5734844"/>
                  <a:pt x="4048125" y="5734844"/>
                </a:cubicBezTo>
                <a:lnTo>
                  <a:pt x="4040683" y="5727403"/>
                </a:lnTo>
                <a:cubicBezTo>
                  <a:pt x="4035722" y="5727403"/>
                  <a:pt x="4030761" y="5727403"/>
                  <a:pt x="4025800" y="5727403"/>
                </a:cubicBezTo>
                <a:lnTo>
                  <a:pt x="4018359" y="5719961"/>
                </a:lnTo>
                <a:cubicBezTo>
                  <a:pt x="4018359" y="5717480"/>
                  <a:pt x="4019289" y="5716240"/>
                  <a:pt x="4021150" y="5716240"/>
                </a:cubicBezTo>
                <a:close/>
                <a:moveTo>
                  <a:pt x="3088183" y="5712520"/>
                </a:moveTo>
                <a:lnTo>
                  <a:pt x="3095625" y="5719961"/>
                </a:lnTo>
                <a:lnTo>
                  <a:pt x="3058417" y="5719961"/>
                </a:lnTo>
                <a:cubicBezTo>
                  <a:pt x="3058417" y="5715000"/>
                  <a:pt x="3068340" y="5712520"/>
                  <a:pt x="3088183" y="5712520"/>
                </a:cubicBezTo>
                <a:close/>
                <a:moveTo>
                  <a:pt x="2530078" y="5705078"/>
                </a:moveTo>
                <a:cubicBezTo>
                  <a:pt x="2535038" y="5705078"/>
                  <a:pt x="2537519" y="5706319"/>
                  <a:pt x="2537519" y="5708799"/>
                </a:cubicBezTo>
                <a:cubicBezTo>
                  <a:pt x="2537519" y="5711280"/>
                  <a:pt x="2535038" y="5712520"/>
                  <a:pt x="2530078" y="5712520"/>
                </a:cubicBezTo>
                <a:cubicBezTo>
                  <a:pt x="2525117" y="5717481"/>
                  <a:pt x="2521396" y="5718721"/>
                  <a:pt x="2518916" y="5716240"/>
                </a:cubicBezTo>
                <a:cubicBezTo>
                  <a:pt x="2516435" y="5713760"/>
                  <a:pt x="2516435" y="5711280"/>
                  <a:pt x="2518916" y="5708799"/>
                </a:cubicBezTo>
                <a:cubicBezTo>
                  <a:pt x="2521396" y="5706319"/>
                  <a:pt x="2525117" y="5705078"/>
                  <a:pt x="2530078" y="5705078"/>
                </a:cubicBezTo>
                <a:close/>
                <a:moveTo>
                  <a:pt x="1970112" y="5700427"/>
                </a:moveTo>
                <a:cubicBezTo>
                  <a:pt x="1971352" y="5701048"/>
                  <a:pt x="1971972" y="5702598"/>
                  <a:pt x="1971972" y="5705078"/>
                </a:cubicBezTo>
                <a:lnTo>
                  <a:pt x="1964531" y="5712520"/>
                </a:lnTo>
                <a:cubicBezTo>
                  <a:pt x="1959570" y="5712520"/>
                  <a:pt x="1957089" y="5711280"/>
                  <a:pt x="1957089" y="5708799"/>
                </a:cubicBezTo>
                <a:cubicBezTo>
                  <a:pt x="1957089" y="5706319"/>
                  <a:pt x="1959570" y="5703838"/>
                  <a:pt x="1964531" y="5701358"/>
                </a:cubicBezTo>
                <a:cubicBezTo>
                  <a:pt x="1967011" y="5700118"/>
                  <a:pt x="1968872" y="5699808"/>
                  <a:pt x="1970112" y="5700427"/>
                </a:cubicBezTo>
                <a:close/>
                <a:moveTo>
                  <a:pt x="2998886" y="5697637"/>
                </a:moveTo>
                <a:cubicBezTo>
                  <a:pt x="2998886" y="5697637"/>
                  <a:pt x="3001367" y="5697637"/>
                  <a:pt x="3006328" y="5697637"/>
                </a:cubicBezTo>
                <a:cubicBezTo>
                  <a:pt x="3011288" y="5697637"/>
                  <a:pt x="3013769" y="5700118"/>
                  <a:pt x="3013769" y="5705078"/>
                </a:cubicBezTo>
                <a:lnTo>
                  <a:pt x="3021210" y="5712520"/>
                </a:lnTo>
                <a:cubicBezTo>
                  <a:pt x="3021210" y="5717481"/>
                  <a:pt x="3011288" y="5717481"/>
                  <a:pt x="2991445" y="5712520"/>
                </a:cubicBezTo>
                <a:cubicBezTo>
                  <a:pt x="2971601" y="5702598"/>
                  <a:pt x="2974081" y="5697637"/>
                  <a:pt x="2998886" y="5697637"/>
                </a:cubicBezTo>
                <a:close/>
                <a:moveTo>
                  <a:pt x="2850058" y="5697637"/>
                </a:moveTo>
                <a:lnTo>
                  <a:pt x="2842617" y="5705078"/>
                </a:lnTo>
                <a:cubicBezTo>
                  <a:pt x="2832695" y="5705078"/>
                  <a:pt x="2822773" y="5705078"/>
                  <a:pt x="2812851" y="5705078"/>
                </a:cubicBezTo>
                <a:cubicBezTo>
                  <a:pt x="2802929" y="5705078"/>
                  <a:pt x="2797968" y="5705078"/>
                  <a:pt x="2797968" y="5705078"/>
                </a:cubicBezTo>
                <a:close/>
                <a:moveTo>
                  <a:pt x="2619375" y="5697637"/>
                </a:moveTo>
                <a:cubicBezTo>
                  <a:pt x="2624335" y="5697637"/>
                  <a:pt x="2630537" y="5697637"/>
                  <a:pt x="2637978" y="5697637"/>
                </a:cubicBezTo>
                <a:cubicBezTo>
                  <a:pt x="2645419" y="5697637"/>
                  <a:pt x="2649140" y="5697637"/>
                  <a:pt x="2649140" y="5697637"/>
                </a:cubicBezTo>
                <a:cubicBezTo>
                  <a:pt x="2654101" y="5702598"/>
                  <a:pt x="2659062" y="5705078"/>
                  <a:pt x="2664023" y="5705078"/>
                </a:cubicBezTo>
                <a:lnTo>
                  <a:pt x="2678906" y="5712520"/>
                </a:lnTo>
                <a:lnTo>
                  <a:pt x="2664023" y="5712520"/>
                </a:lnTo>
                <a:cubicBezTo>
                  <a:pt x="2659062" y="5712520"/>
                  <a:pt x="2644179" y="5710040"/>
                  <a:pt x="2619375" y="5705078"/>
                </a:cubicBezTo>
                <a:close/>
                <a:moveTo>
                  <a:pt x="3564433" y="5693916"/>
                </a:moveTo>
                <a:cubicBezTo>
                  <a:pt x="3566914" y="5693916"/>
                  <a:pt x="3569394" y="5695157"/>
                  <a:pt x="3571875" y="5697637"/>
                </a:cubicBezTo>
                <a:lnTo>
                  <a:pt x="3564433" y="5697637"/>
                </a:lnTo>
                <a:lnTo>
                  <a:pt x="3556992" y="5697637"/>
                </a:lnTo>
                <a:cubicBezTo>
                  <a:pt x="3559473" y="5695157"/>
                  <a:pt x="3561953" y="5693916"/>
                  <a:pt x="3564433" y="5693916"/>
                </a:cubicBezTo>
                <a:close/>
                <a:moveTo>
                  <a:pt x="4018359" y="5675313"/>
                </a:moveTo>
                <a:cubicBezTo>
                  <a:pt x="4023320" y="5675313"/>
                  <a:pt x="4027041" y="5677793"/>
                  <a:pt x="4029521" y="5682754"/>
                </a:cubicBezTo>
                <a:cubicBezTo>
                  <a:pt x="4032002" y="5687715"/>
                  <a:pt x="4030761" y="5690196"/>
                  <a:pt x="4025800" y="5690196"/>
                </a:cubicBezTo>
                <a:lnTo>
                  <a:pt x="4018359" y="5682754"/>
                </a:lnTo>
                <a:cubicBezTo>
                  <a:pt x="4018359" y="5677793"/>
                  <a:pt x="4018359" y="5675313"/>
                  <a:pt x="4018359" y="5675313"/>
                </a:cubicBezTo>
                <a:close/>
                <a:moveTo>
                  <a:pt x="3289101" y="5675313"/>
                </a:moveTo>
                <a:cubicBezTo>
                  <a:pt x="3289101" y="5675313"/>
                  <a:pt x="3291581" y="5675313"/>
                  <a:pt x="3296542" y="5675313"/>
                </a:cubicBezTo>
                <a:lnTo>
                  <a:pt x="3289101" y="5682754"/>
                </a:lnTo>
                <a:close/>
                <a:moveTo>
                  <a:pt x="2850058" y="5675313"/>
                </a:moveTo>
                <a:lnTo>
                  <a:pt x="2864941" y="5675313"/>
                </a:lnTo>
                <a:cubicBezTo>
                  <a:pt x="2869902" y="5675313"/>
                  <a:pt x="2874863" y="5675313"/>
                  <a:pt x="2879824" y="5675313"/>
                </a:cubicBezTo>
                <a:cubicBezTo>
                  <a:pt x="2884784" y="5675313"/>
                  <a:pt x="2887265" y="5675313"/>
                  <a:pt x="2887265" y="5675313"/>
                </a:cubicBezTo>
                <a:cubicBezTo>
                  <a:pt x="2892226" y="5680274"/>
                  <a:pt x="2897187" y="5682754"/>
                  <a:pt x="2902148" y="5682754"/>
                </a:cubicBezTo>
                <a:cubicBezTo>
                  <a:pt x="2907109" y="5682754"/>
                  <a:pt x="2910829" y="5683995"/>
                  <a:pt x="2913310" y="5686475"/>
                </a:cubicBezTo>
                <a:cubicBezTo>
                  <a:pt x="2915791" y="5688955"/>
                  <a:pt x="2917031" y="5690196"/>
                  <a:pt x="2917031" y="5690196"/>
                </a:cubicBezTo>
                <a:lnTo>
                  <a:pt x="2887265" y="5690196"/>
                </a:lnTo>
                <a:cubicBezTo>
                  <a:pt x="2882304" y="5690196"/>
                  <a:pt x="2874863" y="5687715"/>
                  <a:pt x="2864941" y="5682754"/>
                </a:cubicBezTo>
                <a:close/>
                <a:moveTo>
                  <a:pt x="2716113" y="5675313"/>
                </a:moveTo>
                <a:cubicBezTo>
                  <a:pt x="2721074" y="5675313"/>
                  <a:pt x="2721074" y="5677793"/>
                  <a:pt x="2716113" y="5682754"/>
                </a:cubicBezTo>
                <a:cubicBezTo>
                  <a:pt x="2716113" y="5687715"/>
                  <a:pt x="2717353" y="5691436"/>
                  <a:pt x="2719834" y="5693916"/>
                </a:cubicBezTo>
                <a:cubicBezTo>
                  <a:pt x="2722314" y="5696397"/>
                  <a:pt x="2730996" y="5695157"/>
                  <a:pt x="2745878" y="5690196"/>
                </a:cubicBezTo>
                <a:lnTo>
                  <a:pt x="2753320" y="5705078"/>
                </a:lnTo>
                <a:lnTo>
                  <a:pt x="2738437" y="5712520"/>
                </a:lnTo>
                <a:lnTo>
                  <a:pt x="2753320" y="5719961"/>
                </a:lnTo>
                <a:lnTo>
                  <a:pt x="2745878" y="5727403"/>
                </a:lnTo>
                <a:cubicBezTo>
                  <a:pt x="2735956" y="5722442"/>
                  <a:pt x="2730996" y="5719961"/>
                  <a:pt x="2730996" y="5719961"/>
                </a:cubicBezTo>
                <a:lnTo>
                  <a:pt x="2716113" y="5705078"/>
                </a:lnTo>
                <a:lnTo>
                  <a:pt x="2708671" y="5697637"/>
                </a:lnTo>
                <a:cubicBezTo>
                  <a:pt x="2708671" y="5697637"/>
                  <a:pt x="2708671" y="5692676"/>
                  <a:pt x="2708671" y="5682754"/>
                </a:cubicBezTo>
                <a:close/>
                <a:moveTo>
                  <a:pt x="3988593" y="5667871"/>
                </a:moveTo>
                <a:lnTo>
                  <a:pt x="3996035" y="5667871"/>
                </a:lnTo>
                <a:cubicBezTo>
                  <a:pt x="3996035" y="5677793"/>
                  <a:pt x="3991074" y="5680274"/>
                  <a:pt x="3981152" y="5675313"/>
                </a:cubicBezTo>
                <a:cubicBezTo>
                  <a:pt x="3976191" y="5670352"/>
                  <a:pt x="3978672" y="5667871"/>
                  <a:pt x="3988593" y="5667871"/>
                </a:cubicBezTo>
                <a:close/>
                <a:moveTo>
                  <a:pt x="3065859" y="5667871"/>
                </a:moveTo>
                <a:lnTo>
                  <a:pt x="3058417" y="5690196"/>
                </a:lnTo>
                <a:cubicBezTo>
                  <a:pt x="3048495" y="5700118"/>
                  <a:pt x="3041054" y="5700118"/>
                  <a:pt x="3036093" y="5690196"/>
                </a:cubicBezTo>
                <a:close/>
                <a:moveTo>
                  <a:pt x="3475136" y="5660430"/>
                </a:moveTo>
                <a:cubicBezTo>
                  <a:pt x="3480097" y="5660430"/>
                  <a:pt x="3482578" y="5661671"/>
                  <a:pt x="3482578" y="5664151"/>
                </a:cubicBezTo>
                <a:cubicBezTo>
                  <a:pt x="3482578" y="5666631"/>
                  <a:pt x="3480097" y="5667871"/>
                  <a:pt x="3475136" y="5667871"/>
                </a:cubicBezTo>
                <a:cubicBezTo>
                  <a:pt x="3455292" y="5672833"/>
                  <a:pt x="3445371" y="5672833"/>
                  <a:pt x="3445371" y="5667871"/>
                </a:cubicBezTo>
                <a:cubicBezTo>
                  <a:pt x="3445371" y="5662911"/>
                  <a:pt x="3455292" y="5660430"/>
                  <a:pt x="3475136" y="5660430"/>
                </a:cubicBezTo>
                <a:close/>
                <a:moveTo>
                  <a:pt x="3162597" y="5660430"/>
                </a:moveTo>
                <a:lnTo>
                  <a:pt x="3177480" y="5667871"/>
                </a:lnTo>
                <a:cubicBezTo>
                  <a:pt x="3177480" y="5667871"/>
                  <a:pt x="3172519" y="5667871"/>
                  <a:pt x="3162597" y="5667871"/>
                </a:cubicBezTo>
                <a:lnTo>
                  <a:pt x="3155156" y="5667871"/>
                </a:lnTo>
                <a:cubicBezTo>
                  <a:pt x="3155156" y="5662911"/>
                  <a:pt x="3157636" y="5660430"/>
                  <a:pt x="3162597" y="5660430"/>
                </a:cubicBezTo>
                <a:close/>
                <a:moveTo>
                  <a:pt x="2783085" y="5660430"/>
                </a:moveTo>
                <a:cubicBezTo>
                  <a:pt x="2788046" y="5660430"/>
                  <a:pt x="2790527" y="5660430"/>
                  <a:pt x="2790527" y="5660430"/>
                </a:cubicBezTo>
                <a:cubicBezTo>
                  <a:pt x="2790527" y="5660430"/>
                  <a:pt x="2790527" y="5662911"/>
                  <a:pt x="2790527" y="5667871"/>
                </a:cubicBezTo>
                <a:cubicBezTo>
                  <a:pt x="2790527" y="5667871"/>
                  <a:pt x="2788046" y="5667871"/>
                  <a:pt x="2783085" y="5667871"/>
                </a:cubicBezTo>
                <a:cubicBezTo>
                  <a:pt x="2778125" y="5662911"/>
                  <a:pt x="2778125" y="5660430"/>
                  <a:pt x="2783085" y="5660430"/>
                </a:cubicBezTo>
                <a:close/>
                <a:moveTo>
                  <a:pt x="2753320" y="5652988"/>
                </a:moveTo>
                <a:cubicBezTo>
                  <a:pt x="2758281" y="5652988"/>
                  <a:pt x="2759521" y="5654229"/>
                  <a:pt x="2757041" y="5656709"/>
                </a:cubicBezTo>
                <a:cubicBezTo>
                  <a:pt x="2754560" y="5659190"/>
                  <a:pt x="2752080" y="5660430"/>
                  <a:pt x="2749599" y="5660430"/>
                </a:cubicBezTo>
                <a:cubicBezTo>
                  <a:pt x="2747118" y="5660430"/>
                  <a:pt x="2745878" y="5659190"/>
                  <a:pt x="2745878" y="5656709"/>
                </a:cubicBezTo>
                <a:cubicBezTo>
                  <a:pt x="2745878" y="5654229"/>
                  <a:pt x="2748359" y="5652988"/>
                  <a:pt x="2753320" y="5652988"/>
                </a:cubicBezTo>
                <a:close/>
                <a:moveTo>
                  <a:pt x="3659420" y="5650362"/>
                </a:moveTo>
                <a:lnTo>
                  <a:pt x="3653730" y="5652988"/>
                </a:lnTo>
                <a:lnTo>
                  <a:pt x="3646289" y="5652988"/>
                </a:lnTo>
                <a:close/>
                <a:moveTo>
                  <a:pt x="3672334" y="5645547"/>
                </a:moveTo>
                <a:cubicBezTo>
                  <a:pt x="3674814" y="5645547"/>
                  <a:pt x="3678535" y="5645547"/>
                  <a:pt x="3683496" y="5645547"/>
                </a:cubicBezTo>
                <a:lnTo>
                  <a:pt x="3659420" y="5650362"/>
                </a:lnTo>
                <a:lnTo>
                  <a:pt x="3665822" y="5647407"/>
                </a:lnTo>
                <a:cubicBezTo>
                  <a:pt x="3668923" y="5646167"/>
                  <a:pt x="3671093" y="5645547"/>
                  <a:pt x="3672334" y="5645547"/>
                </a:cubicBezTo>
                <a:close/>
                <a:moveTo>
                  <a:pt x="2715183" y="5640896"/>
                </a:moveTo>
                <a:cubicBezTo>
                  <a:pt x="2715803" y="5641517"/>
                  <a:pt x="2716113" y="5643067"/>
                  <a:pt x="2716113" y="5645547"/>
                </a:cubicBezTo>
                <a:lnTo>
                  <a:pt x="2716113" y="5652988"/>
                </a:lnTo>
                <a:lnTo>
                  <a:pt x="2708671" y="5652988"/>
                </a:lnTo>
                <a:cubicBezTo>
                  <a:pt x="2708671" y="5648028"/>
                  <a:pt x="2709911" y="5644307"/>
                  <a:pt x="2712392" y="5641826"/>
                </a:cubicBezTo>
                <a:cubicBezTo>
                  <a:pt x="2713632" y="5640586"/>
                  <a:pt x="2714563" y="5640276"/>
                  <a:pt x="2715183" y="5640896"/>
                </a:cubicBezTo>
                <a:close/>
                <a:moveTo>
                  <a:pt x="3080742" y="5638106"/>
                </a:moveTo>
                <a:lnTo>
                  <a:pt x="3095625" y="5652988"/>
                </a:lnTo>
                <a:lnTo>
                  <a:pt x="3080742" y="5645547"/>
                </a:lnTo>
                <a:close/>
                <a:moveTo>
                  <a:pt x="2887265" y="5638106"/>
                </a:moveTo>
                <a:cubicBezTo>
                  <a:pt x="2902148" y="5643066"/>
                  <a:pt x="2912070" y="5652988"/>
                  <a:pt x="2917031" y="5667871"/>
                </a:cubicBezTo>
                <a:cubicBezTo>
                  <a:pt x="2907109" y="5667871"/>
                  <a:pt x="2902148" y="5665391"/>
                  <a:pt x="2902148" y="5660430"/>
                </a:cubicBezTo>
                <a:cubicBezTo>
                  <a:pt x="2892226" y="5655469"/>
                  <a:pt x="2884784" y="5652988"/>
                  <a:pt x="2879824" y="5652988"/>
                </a:cubicBezTo>
                <a:close/>
                <a:moveTo>
                  <a:pt x="3452812" y="5630664"/>
                </a:moveTo>
                <a:lnTo>
                  <a:pt x="3467695" y="5645547"/>
                </a:lnTo>
                <a:cubicBezTo>
                  <a:pt x="3462734" y="5645547"/>
                  <a:pt x="3457773" y="5645547"/>
                  <a:pt x="3452812" y="5645547"/>
                </a:cubicBezTo>
                <a:cubicBezTo>
                  <a:pt x="3447851" y="5640586"/>
                  <a:pt x="3447851" y="5635626"/>
                  <a:pt x="3452812" y="5630664"/>
                </a:cubicBezTo>
                <a:close/>
                <a:moveTo>
                  <a:pt x="3266777" y="5630664"/>
                </a:moveTo>
                <a:lnTo>
                  <a:pt x="3289101" y="5638106"/>
                </a:lnTo>
                <a:cubicBezTo>
                  <a:pt x="3289101" y="5643066"/>
                  <a:pt x="3281660" y="5643066"/>
                  <a:pt x="3266777" y="5638106"/>
                </a:cubicBezTo>
                <a:cubicBezTo>
                  <a:pt x="3261816" y="5633145"/>
                  <a:pt x="3261816" y="5630664"/>
                  <a:pt x="3266777" y="5630664"/>
                </a:cubicBezTo>
                <a:close/>
                <a:moveTo>
                  <a:pt x="3199804" y="5615781"/>
                </a:moveTo>
                <a:cubicBezTo>
                  <a:pt x="3199804" y="5615781"/>
                  <a:pt x="3199804" y="5618262"/>
                  <a:pt x="3199804" y="5623223"/>
                </a:cubicBezTo>
                <a:cubicBezTo>
                  <a:pt x="3199804" y="5628184"/>
                  <a:pt x="3204765" y="5633145"/>
                  <a:pt x="3214687" y="5638106"/>
                </a:cubicBezTo>
                <a:lnTo>
                  <a:pt x="3229570" y="5652988"/>
                </a:lnTo>
                <a:cubicBezTo>
                  <a:pt x="3229570" y="5657950"/>
                  <a:pt x="3223369" y="5660430"/>
                  <a:pt x="3210966" y="5660430"/>
                </a:cubicBezTo>
                <a:cubicBezTo>
                  <a:pt x="3198564" y="5660430"/>
                  <a:pt x="3191122" y="5659190"/>
                  <a:pt x="3188642" y="5656709"/>
                </a:cubicBezTo>
                <a:cubicBezTo>
                  <a:pt x="3186162" y="5654229"/>
                  <a:pt x="3186162" y="5649268"/>
                  <a:pt x="3188642" y="5641826"/>
                </a:cubicBezTo>
                <a:cubicBezTo>
                  <a:pt x="3191122" y="5634385"/>
                  <a:pt x="3192363" y="5628184"/>
                  <a:pt x="3192363" y="5623223"/>
                </a:cubicBezTo>
                <a:cubicBezTo>
                  <a:pt x="3192363" y="5623223"/>
                  <a:pt x="3192363" y="5621983"/>
                  <a:pt x="3192363" y="5619502"/>
                </a:cubicBezTo>
                <a:cubicBezTo>
                  <a:pt x="3192363" y="5617022"/>
                  <a:pt x="3194843" y="5615781"/>
                  <a:pt x="3199804" y="5615781"/>
                </a:cubicBezTo>
                <a:close/>
                <a:moveTo>
                  <a:pt x="3017490" y="5615781"/>
                </a:moveTo>
                <a:cubicBezTo>
                  <a:pt x="3019970" y="5615781"/>
                  <a:pt x="3022451" y="5620743"/>
                  <a:pt x="3024931" y="5630664"/>
                </a:cubicBezTo>
                <a:cubicBezTo>
                  <a:pt x="3027412" y="5640586"/>
                  <a:pt x="3026171" y="5645547"/>
                  <a:pt x="3021210" y="5645547"/>
                </a:cubicBezTo>
                <a:cubicBezTo>
                  <a:pt x="3021210" y="5645547"/>
                  <a:pt x="3021210" y="5643066"/>
                  <a:pt x="3021210" y="5638106"/>
                </a:cubicBezTo>
                <a:lnTo>
                  <a:pt x="3013769" y="5623223"/>
                </a:lnTo>
                <a:cubicBezTo>
                  <a:pt x="3013769" y="5618262"/>
                  <a:pt x="3015009" y="5615781"/>
                  <a:pt x="3017490" y="5615781"/>
                </a:cubicBezTo>
                <a:close/>
                <a:moveTo>
                  <a:pt x="2850058" y="5615781"/>
                </a:moveTo>
                <a:lnTo>
                  <a:pt x="2864941" y="5623223"/>
                </a:lnTo>
                <a:cubicBezTo>
                  <a:pt x="2864941" y="5628184"/>
                  <a:pt x="2862460" y="5630664"/>
                  <a:pt x="2857500" y="5630664"/>
                </a:cubicBezTo>
                <a:cubicBezTo>
                  <a:pt x="2852539" y="5630664"/>
                  <a:pt x="2850058" y="5625704"/>
                  <a:pt x="2850058" y="5615781"/>
                </a:cubicBezTo>
                <a:close/>
                <a:moveTo>
                  <a:pt x="4085332" y="5608340"/>
                </a:moveTo>
                <a:lnTo>
                  <a:pt x="4100214" y="5615781"/>
                </a:lnTo>
                <a:lnTo>
                  <a:pt x="4063007" y="5623223"/>
                </a:lnTo>
                <a:cubicBezTo>
                  <a:pt x="4063007" y="5613301"/>
                  <a:pt x="4070449" y="5608340"/>
                  <a:pt x="4085332" y="5608340"/>
                </a:cubicBezTo>
                <a:close/>
                <a:moveTo>
                  <a:pt x="2883544" y="5608340"/>
                </a:moveTo>
                <a:cubicBezTo>
                  <a:pt x="2886025" y="5608340"/>
                  <a:pt x="2888505" y="5609580"/>
                  <a:pt x="2890986" y="5612061"/>
                </a:cubicBezTo>
                <a:cubicBezTo>
                  <a:pt x="2893467" y="5614541"/>
                  <a:pt x="2892226" y="5615781"/>
                  <a:pt x="2887265" y="5615781"/>
                </a:cubicBezTo>
                <a:cubicBezTo>
                  <a:pt x="2882304" y="5615781"/>
                  <a:pt x="2879824" y="5614541"/>
                  <a:pt x="2879824" y="5612061"/>
                </a:cubicBezTo>
                <a:cubicBezTo>
                  <a:pt x="2879824" y="5609580"/>
                  <a:pt x="2881064" y="5608340"/>
                  <a:pt x="2883544" y="5608340"/>
                </a:cubicBezTo>
                <a:close/>
                <a:moveTo>
                  <a:pt x="3439790" y="5595318"/>
                </a:moveTo>
                <a:cubicBezTo>
                  <a:pt x="3443510" y="5595318"/>
                  <a:pt x="3447851" y="5595938"/>
                  <a:pt x="3452812" y="5597178"/>
                </a:cubicBezTo>
                <a:cubicBezTo>
                  <a:pt x="3462734" y="5599659"/>
                  <a:pt x="3470175" y="5600899"/>
                  <a:pt x="3475136" y="5600899"/>
                </a:cubicBezTo>
                <a:cubicBezTo>
                  <a:pt x="3480097" y="5600899"/>
                  <a:pt x="3482578" y="5600899"/>
                  <a:pt x="3482578" y="5600899"/>
                </a:cubicBezTo>
                <a:cubicBezTo>
                  <a:pt x="3482578" y="5600899"/>
                  <a:pt x="3477617" y="5603379"/>
                  <a:pt x="3467695" y="5608340"/>
                </a:cubicBezTo>
                <a:cubicBezTo>
                  <a:pt x="3457773" y="5613301"/>
                  <a:pt x="3450332" y="5615781"/>
                  <a:pt x="3445371" y="5615781"/>
                </a:cubicBezTo>
                <a:cubicBezTo>
                  <a:pt x="3440410" y="5615781"/>
                  <a:pt x="3437929" y="5613301"/>
                  <a:pt x="3437929" y="5608340"/>
                </a:cubicBezTo>
                <a:lnTo>
                  <a:pt x="3430488" y="5608340"/>
                </a:lnTo>
                <a:cubicBezTo>
                  <a:pt x="3425527" y="5608340"/>
                  <a:pt x="3423046" y="5605860"/>
                  <a:pt x="3423046" y="5600899"/>
                </a:cubicBezTo>
                <a:cubicBezTo>
                  <a:pt x="3423046" y="5600899"/>
                  <a:pt x="3425527" y="5599659"/>
                  <a:pt x="3430488" y="5597178"/>
                </a:cubicBezTo>
                <a:cubicBezTo>
                  <a:pt x="3432968" y="5595938"/>
                  <a:pt x="3436069" y="5595318"/>
                  <a:pt x="3439790" y="5595318"/>
                </a:cubicBezTo>
                <a:close/>
                <a:moveTo>
                  <a:pt x="3248173" y="5593457"/>
                </a:moveTo>
                <a:cubicBezTo>
                  <a:pt x="3250654" y="5593457"/>
                  <a:pt x="3253134" y="5594698"/>
                  <a:pt x="3255615" y="5597178"/>
                </a:cubicBezTo>
                <a:cubicBezTo>
                  <a:pt x="3258095" y="5599659"/>
                  <a:pt x="3256855" y="5600899"/>
                  <a:pt x="3251894" y="5600899"/>
                </a:cubicBezTo>
                <a:cubicBezTo>
                  <a:pt x="3246933" y="5600899"/>
                  <a:pt x="3244453" y="5599659"/>
                  <a:pt x="3244453" y="5597178"/>
                </a:cubicBezTo>
                <a:cubicBezTo>
                  <a:pt x="3244453" y="5594698"/>
                  <a:pt x="3245693" y="5593457"/>
                  <a:pt x="3248173" y="5593457"/>
                </a:cubicBezTo>
                <a:close/>
                <a:moveTo>
                  <a:pt x="2812851" y="5593457"/>
                </a:moveTo>
                <a:cubicBezTo>
                  <a:pt x="2817812" y="5593457"/>
                  <a:pt x="2820292" y="5593457"/>
                  <a:pt x="2820292" y="5593457"/>
                </a:cubicBezTo>
                <a:cubicBezTo>
                  <a:pt x="2820292" y="5598419"/>
                  <a:pt x="2822773" y="5600899"/>
                  <a:pt x="2827734" y="5600899"/>
                </a:cubicBezTo>
                <a:cubicBezTo>
                  <a:pt x="2827734" y="5605860"/>
                  <a:pt x="2827734" y="5608340"/>
                  <a:pt x="2827734" y="5608340"/>
                </a:cubicBezTo>
                <a:cubicBezTo>
                  <a:pt x="2827734" y="5608340"/>
                  <a:pt x="2825253" y="5608340"/>
                  <a:pt x="2820292" y="5608340"/>
                </a:cubicBezTo>
                <a:cubicBezTo>
                  <a:pt x="2815332" y="5613301"/>
                  <a:pt x="2811611" y="5612061"/>
                  <a:pt x="2809130" y="5604619"/>
                </a:cubicBezTo>
                <a:cubicBezTo>
                  <a:pt x="2806650" y="5597178"/>
                  <a:pt x="2807890" y="5593457"/>
                  <a:pt x="2812851" y="5593457"/>
                </a:cubicBezTo>
                <a:close/>
                <a:moveTo>
                  <a:pt x="2500312" y="5593457"/>
                </a:moveTo>
                <a:lnTo>
                  <a:pt x="2507753" y="5593457"/>
                </a:lnTo>
                <a:cubicBezTo>
                  <a:pt x="2507753" y="5598419"/>
                  <a:pt x="2505273" y="5600899"/>
                  <a:pt x="2500312" y="5600899"/>
                </a:cubicBezTo>
                <a:lnTo>
                  <a:pt x="2492871" y="5600899"/>
                </a:lnTo>
                <a:cubicBezTo>
                  <a:pt x="2492871" y="5595938"/>
                  <a:pt x="2495351" y="5593457"/>
                  <a:pt x="2500312" y="5593457"/>
                </a:cubicBezTo>
                <a:close/>
                <a:moveTo>
                  <a:pt x="4018359" y="5586016"/>
                </a:moveTo>
                <a:cubicBezTo>
                  <a:pt x="4023320" y="5586016"/>
                  <a:pt x="4025800" y="5588496"/>
                  <a:pt x="4025800" y="5593457"/>
                </a:cubicBezTo>
                <a:cubicBezTo>
                  <a:pt x="4025800" y="5593457"/>
                  <a:pt x="4023320" y="5593457"/>
                  <a:pt x="4018359" y="5593457"/>
                </a:cubicBezTo>
                <a:cubicBezTo>
                  <a:pt x="4013398" y="5593457"/>
                  <a:pt x="4010918" y="5593457"/>
                  <a:pt x="4010918" y="5593457"/>
                </a:cubicBezTo>
                <a:close/>
                <a:moveTo>
                  <a:pt x="3311425" y="5586016"/>
                </a:moveTo>
                <a:lnTo>
                  <a:pt x="3311425" y="5593457"/>
                </a:lnTo>
                <a:lnTo>
                  <a:pt x="3318867" y="5586016"/>
                </a:lnTo>
                <a:cubicBezTo>
                  <a:pt x="3313906" y="5586016"/>
                  <a:pt x="3311425" y="5586016"/>
                  <a:pt x="3311425" y="5586016"/>
                </a:cubicBezTo>
                <a:close/>
                <a:moveTo>
                  <a:pt x="3080742" y="5586016"/>
                </a:moveTo>
                <a:cubicBezTo>
                  <a:pt x="3080742" y="5590977"/>
                  <a:pt x="3080742" y="5593457"/>
                  <a:pt x="3080742" y="5593457"/>
                </a:cubicBezTo>
                <a:cubicBezTo>
                  <a:pt x="3080742" y="5593457"/>
                  <a:pt x="3080742" y="5595938"/>
                  <a:pt x="3080742" y="5600899"/>
                </a:cubicBezTo>
                <a:lnTo>
                  <a:pt x="3103066" y="5600899"/>
                </a:lnTo>
                <a:cubicBezTo>
                  <a:pt x="3103066" y="5595938"/>
                  <a:pt x="3100585" y="5592217"/>
                  <a:pt x="3095625" y="5589737"/>
                </a:cubicBezTo>
                <a:cubicBezTo>
                  <a:pt x="3090664" y="5587256"/>
                  <a:pt x="3085702" y="5586016"/>
                  <a:pt x="3080742" y="5586016"/>
                </a:cubicBezTo>
                <a:close/>
                <a:moveTo>
                  <a:pt x="2909589" y="5581365"/>
                </a:moveTo>
                <a:cubicBezTo>
                  <a:pt x="2907109" y="5580745"/>
                  <a:pt x="2904628" y="5581055"/>
                  <a:pt x="2902148" y="5582295"/>
                </a:cubicBezTo>
                <a:cubicBezTo>
                  <a:pt x="2897187" y="5584776"/>
                  <a:pt x="2892226" y="5586016"/>
                  <a:pt x="2887265" y="5586016"/>
                </a:cubicBezTo>
                <a:lnTo>
                  <a:pt x="2879824" y="5593457"/>
                </a:lnTo>
                <a:lnTo>
                  <a:pt x="2909589" y="5600899"/>
                </a:lnTo>
                <a:lnTo>
                  <a:pt x="2917031" y="5586016"/>
                </a:lnTo>
                <a:cubicBezTo>
                  <a:pt x="2914550" y="5583536"/>
                  <a:pt x="2912070" y="5581985"/>
                  <a:pt x="2909589" y="5581365"/>
                </a:cubicBezTo>
                <a:close/>
                <a:moveTo>
                  <a:pt x="2664023" y="5578574"/>
                </a:moveTo>
                <a:cubicBezTo>
                  <a:pt x="2673945" y="5578574"/>
                  <a:pt x="2678906" y="5581055"/>
                  <a:pt x="2678906" y="5586016"/>
                </a:cubicBezTo>
                <a:lnTo>
                  <a:pt x="2656582" y="5586016"/>
                </a:lnTo>
                <a:close/>
                <a:moveTo>
                  <a:pt x="2003598" y="5574854"/>
                </a:moveTo>
                <a:cubicBezTo>
                  <a:pt x="2004838" y="5574854"/>
                  <a:pt x="2006699" y="5576094"/>
                  <a:pt x="2009179" y="5578574"/>
                </a:cubicBezTo>
                <a:lnTo>
                  <a:pt x="2007784" y="5578574"/>
                </a:lnTo>
                <a:cubicBezTo>
                  <a:pt x="2006234" y="5578574"/>
                  <a:pt x="2004218" y="5578574"/>
                  <a:pt x="2001738" y="5578574"/>
                </a:cubicBezTo>
                <a:cubicBezTo>
                  <a:pt x="2001738" y="5576094"/>
                  <a:pt x="2002358" y="5574854"/>
                  <a:pt x="2003598" y="5574854"/>
                </a:cubicBezTo>
                <a:close/>
                <a:moveTo>
                  <a:pt x="3802558" y="5571133"/>
                </a:moveTo>
                <a:cubicBezTo>
                  <a:pt x="3802558" y="5571133"/>
                  <a:pt x="3805039" y="5573614"/>
                  <a:pt x="3810000" y="5578574"/>
                </a:cubicBezTo>
                <a:cubicBezTo>
                  <a:pt x="3814961" y="5583536"/>
                  <a:pt x="3817441" y="5588496"/>
                  <a:pt x="3817441" y="5593457"/>
                </a:cubicBezTo>
                <a:lnTo>
                  <a:pt x="3802558" y="5586016"/>
                </a:lnTo>
                <a:cubicBezTo>
                  <a:pt x="3787675" y="5576094"/>
                  <a:pt x="3787675" y="5571133"/>
                  <a:pt x="3802558" y="5571133"/>
                </a:cubicBezTo>
                <a:close/>
                <a:moveTo>
                  <a:pt x="2998886" y="5571133"/>
                </a:moveTo>
                <a:lnTo>
                  <a:pt x="2991445" y="5578574"/>
                </a:lnTo>
                <a:cubicBezTo>
                  <a:pt x="2991445" y="5578574"/>
                  <a:pt x="2990205" y="5579815"/>
                  <a:pt x="2987724" y="5582295"/>
                </a:cubicBezTo>
                <a:cubicBezTo>
                  <a:pt x="2985243" y="5584776"/>
                  <a:pt x="2981523" y="5586016"/>
                  <a:pt x="2976562" y="5586016"/>
                </a:cubicBezTo>
                <a:lnTo>
                  <a:pt x="2976562" y="5593457"/>
                </a:lnTo>
                <a:lnTo>
                  <a:pt x="3058417" y="5593457"/>
                </a:lnTo>
                <a:lnTo>
                  <a:pt x="3050976" y="5586016"/>
                </a:lnTo>
                <a:lnTo>
                  <a:pt x="3021210" y="5578574"/>
                </a:lnTo>
                <a:close/>
                <a:moveTo>
                  <a:pt x="2723554" y="5571133"/>
                </a:moveTo>
                <a:lnTo>
                  <a:pt x="2730996" y="5578574"/>
                </a:lnTo>
                <a:cubicBezTo>
                  <a:pt x="2730996" y="5578574"/>
                  <a:pt x="2728515" y="5578574"/>
                  <a:pt x="2723554" y="5578574"/>
                </a:cubicBezTo>
                <a:cubicBezTo>
                  <a:pt x="2723554" y="5578574"/>
                  <a:pt x="2723554" y="5576094"/>
                  <a:pt x="2723554" y="5571133"/>
                </a:cubicBezTo>
                <a:close/>
                <a:moveTo>
                  <a:pt x="4226718" y="5563692"/>
                </a:moveTo>
                <a:cubicBezTo>
                  <a:pt x="4226718" y="5563692"/>
                  <a:pt x="4229199" y="5564932"/>
                  <a:pt x="4234160" y="5567412"/>
                </a:cubicBezTo>
                <a:cubicBezTo>
                  <a:pt x="4239121" y="5569893"/>
                  <a:pt x="4239121" y="5573614"/>
                  <a:pt x="4234160" y="5578574"/>
                </a:cubicBezTo>
                <a:cubicBezTo>
                  <a:pt x="4229199" y="5588496"/>
                  <a:pt x="4226718" y="5588496"/>
                  <a:pt x="4226718" y="5578574"/>
                </a:cubicBezTo>
                <a:close/>
                <a:moveTo>
                  <a:pt x="2589609" y="5563692"/>
                </a:moveTo>
                <a:cubicBezTo>
                  <a:pt x="2599531" y="5563692"/>
                  <a:pt x="2604492" y="5566172"/>
                  <a:pt x="2604492" y="5571133"/>
                </a:cubicBezTo>
                <a:lnTo>
                  <a:pt x="2589609" y="5571133"/>
                </a:lnTo>
                <a:cubicBezTo>
                  <a:pt x="2589609" y="5571133"/>
                  <a:pt x="2589609" y="5568653"/>
                  <a:pt x="2589609" y="5563692"/>
                </a:cubicBezTo>
                <a:close/>
                <a:moveTo>
                  <a:pt x="4701108" y="5559971"/>
                </a:moveTo>
                <a:cubicBezTo>
                  <a:pt x="4702348" y="5559971"/>
                  <a:pt x="4702968" y="5561212"/>
                  <a:pt x="4702968" y="5563692"/>
                </a:cubicBezTo>
                <a:lnTo>
                  <a:pt x="4688085" y="5571133"/>
                </a:lnTo>
                <a:cubicBezTo>
                  <a:pt x="4688085" y="5566172"/>
                  <a:pt x="4690565" y="5563692"/>
                  <a:pt x="4695527" y="5563692"/>
                </a:cubicBezTo>
                <a:cubicBezTo>
                  <a:pt x="4698007" y="5561212"/>
                  <a:pt x="4699868" y="5559971"/>
                  <a:pt x="4701108" y="5559971"/>
                </a:cubicBezTo>
                <a:close/>
                <a:moveTo>
                  <a:pt x="3143994" y="5556250"/>
                </a:moveTo>
                <a:cubicBezTo>
                  <a:pt x="3151435" y="5556250"/>
                  <a:pt x="3155156" y="5558731"/>
                  <a:pt x="3155156" y="5563692"/>
                </a:cubicBezTo>
                <a:cubicBezTo>
                  <a:pt x="3155156" y="5568653"/>
                  <a:pt x="3147714" y="5571133"/>
                  <a:pt x="3132832" y="5571133"/>
                </a:cubicBezTo>
                <a:lnTo>
                  <a:pt x="3125390" y="5563692"/>
                </a:lnTo>
                <a:cubicBezTo>
                  <a:pt x="3130351" y="5558731"/>
                  <a:pt x="3136552" y="5556250"/>
                  <a:pt x="3143994" y="5556250"/>
                </a:cubicBezTo>
                <a:close/>
                <a:moveTo>
                  <a:pt x="2984003" y="5556250"/>
                </a:moveTo>
                <a:cubicBezTo>
                  <a:pt x="2974081" y="5556250"/>
                  <a:pt x="2971601" y="5561212"/>
                  <a:pt x="2976562" y="5571133"/>
                </a:cubicBezTo>
                <a:cubicBezTo>
                  <a:pt x="2976562" y="5571133"/>
                  <a:pt x="2979043" y="5571133"/>
                  <a:pt x="2984003" y="5571133"/>
                </a:cubicBezTo>
                <a:cubicBezTo>
                  <a:pt x="2988964" y="5571133"/>
                  <a:pt x="2991445" y="5568653"/>
                  <a:pt x="2991445" y="5563692"/>
                </a:cubicBezTo>
                <a:cubicBezTo>
                  <a:pt x="2991445" y="5558731"/>
                  <a:pt x="2988964" y="5556250"/>
                  <a:pt x="2984003" y="5556250"/>
                </a:cubicBezTo>
                <a:close/>
                <a:moveTo>
                  <a:pt x="2775644" y="5556250"/>
                </a:moveTo>
                <a:lnTo>
                  <a:pt x="2783085" y="5563692"/>
                </a:lnTo>
                <a:lnTo>
                  <a:pt x="2797968" y="5571133"/>
                </a:lnTo>
                <a:lnTo>
                  <a:pt x="2783085" y="5571133"/>
                </a:lnTo>
                <a:cubicBezTo>
                  <a:pt x="2783085" y="5571133"/>
                  <a:pt x="2781845" y="5572373"/>
                  <a:pt x="2779365" y="5574854"/>
                </a:cubicBezTo>
                <a:cubicBezTo>
                  <a:pt x="2776884" y="5577334"/>
                  <a:pt x="2775644" y="5578574"/>
                  <a:pt x="2775644" y="5578574"/>
                </a:cubicBezTo>
                <a:cubicBezTo>
                  <a:pt x="2770683" y="5578574"/>
                  <a:pt x="2765722" y="5578574"/>
                  <a:pt x="2760761" y="5578574"/>
                </a:cubicBezTo>
                <a:lnTo>
                  <a:pt x="2745878" y="5571133"/>
                </a:lnTo>
                <a:cubicBezTo>
                  <a:pt x="2745878" y="5566172"/>
                  <a:pt x="2748359" y="5563692"/>
                  <a:pt x="2753320" y="5563692"/>
                </a:cubicBezTo>
                <a:cubicBezTo>
                  <a:pt x="2753320" y="5568653"/>
                  <a:pt x="2754560" y="5569893"/>
                  <a:pt x="2757041" y="5567412"/>
                </a:cubicBezTo>
                <a:cubicBezTo>
                  <a:pt x="2759521" y="5564932"/>
                  <a:pt x="2763242" y="5563692"/>
                  <a:pt x="2768203" y="5563692"/>
                </a:cubicBezTo>
                <a:close/>
                <a:moveTo>
                  <a:pt x="2552402" y="5556250"/>
                </a:moveTo>
                <a:cubicBezTo>
                  <a:pt x="2557363" y="5556250"/>
                  <a:pt x="2559843" y="5557490"/>
                  <a:pt x="2559843" y="5559971"/>
                </a:cubicBezTo>
                <a:cubicBezTo>
                  <a:pt x="2559843" y="5562452"/>
                  <a:pt x="2563564" y="5564932"/>
                  <a:pt x="2571005" y="5567412"/>
                </a:cubicBezTo>
                <a:cubicBezTo>
                  <a:pt x="2578447" y="5569893"/>
                  <a:pt x="2579687" y="5571133"/>
                  <a:pt x="2574726" y="5571133"/>
                </a:cubicBezTo>
                <a:cubicBezTo>
                  <a:pt x="2564804" y="5576094"/>
                  <a:pt x="2557363" y="5576094"/>
                  <a:pt x="2552402" y="5571133"/>
                </a:cubicBezTo>
                <a:cubicBezTo>
                  <a:pt x="2532558" y="5566172"/>
                  <a:pt x="2532558" y="5561212"/>
                  <a:pt x="2552402" y="5556250"/>
                </a:cubicBezTo>
                <a:close/>
                <a:moveTo>
                  <a:pt x="2507753" y="5556250"/>
                </a:moveTo>
                <a:cubicBezTo>
                  <a:pt x="2507753" y="5556250"/>
                  <a:pt x="2511474" y="5556250"/>
                  <a:pt x="2518916" y="5556250"/>
                </a:cubicBezTo>
                <a:cubicBezTo>
                  <a:pt x="2526357" y="5556250"/>
                  <a:pt x="2530078" y="5556250"/>
                  <a:pt x="2530078" y="5556250"/>
                </a:cubicBezTo>
                <a:cubicBezTo>
                  <a:pt x="2530078" y="5561212"/>
                  <a:pt x="2530078" y="5563692"/>
                  <a:pt x="2530078" y="5563692"/>
                </a:cubicBezTo>
                <a:cubicBezTo>
                  <a:pt x="2530078" y="5563692"/>
                  <a:pt x="2527597" y="5563692"/>
                  <a:pt x="2522636" y="5563692"/>
                </a:cubicBezTo>
                <a:cubicBezTo>
                  <a:pt x="2517676" y="5563692"/>
                  <a:pt x="2516435" y="5566172"/>
                  <a:pt x="2518916" y="5571133"/>
                </a:cubicBezTo>
                <a:cubicBezTo>
                  <a:pt x="2521396" y="5576094"/>
                  <a:pt x="2518916" y="5578574"/>
                  <a:pt x="2511474" y="5578574"/>
                </a:cubicBezTo>
                <a:cubicBezTo>
                  <a:pt x="2504033" y="5578574"/>
                  <a:pt x="2500312" y="5573614"/>
                  <a:pt x="2500312" y="5563692"/>
                </a:cubicBezTo>
                <a:close/>
                <a:moveTo>
                  <a:pt x="3550481" y="5554390"/>
                </a:moveTo>
                <a:cubicBezTo>
                  <a:pt x="3552341" y="5554390"/>
                  <a:pt x="3554511" y="5555010"/>
                  <a:pt x="3556992" y="5556250"/>
                </a:cubicBezTo>
                <a:cubicBezTo>
                  <a:pt x="3561953" y="5561212"/>
                  <a:pt x="3564433" y="5563692"/>
                  <a:pt x="3564433" y="5563692"/>
                </a:cubicBezTo>
                <a:cubicBezTo>
                  <a:pt x="3559472" y="5563692"/>
                  <a:pt x="3556992" y="5564932"/>
                  <a:pt x="3556992" y="5567412"/>
                </a:cubicBezTo>
                <a:cubicBezTo>
                  <a:pt x="3556992" y="5569893"/>
                  <a:pt x="3556992" y="5573614"/>
                  <a:pt x="3556992" y="5578574"/>
                </a:cubicBezTo>
                <a:lnTo>
                  <a:pt x="3549550" y="5578574"/>
                </a:lnTo>
                <a:cubicBezTo>
                  <a:pt x="3544589" y="5578574"/>
                  <a:pt x="3542109" y="5576094"/>
                  <a:pt x="3542109" y="5571133"/>
                </a:cubicBezTo>
                <a:cubicBezTo>
                  <a:pt x="3542109" y="5559971"/>
                  <a:pt x="3544900" y="5554390"/>
                  <a:pt x="3550481" y="5554390"/>
                </a:cubicBezTo>
                <a:close/>
                <a:moveTo>
                  <a:pt x="4263925" y="5548809"/>
                </a:moveTo>
                <a:lnTo>
                  <a:pt x="4271367" y="5548809"/>
                </a:lnTo>
                <a:lnTo>
                  <a:pt x="4271367" y="5556250"/>
                </a:lnTo>
                <a:cubicBezTo>
                  <a:pt x="4266405" y="5556250"/>
                  <a:pt x="4263925" y="5553770"/>
                  <a:pt x="4263925" y="5548809"/>
                </a:cubicBezTo>
                <a:close/>
                <a:moveTo>
                  <a:pt x="3289101" y="5548809"/>
                </a:moveTo>
                <a:lnTo>
                  <a:pt x="3289101" y="5556250"/>
                </a:lnTo>
                <a:cubicBezTo>
                  <a:pt x="3274218" y="5561212"/>
                  <a:pt x="3266777" y="5561212"/>
                  <a:pt x="3266777" y="5556250"/>
                </a:cubicBezTo>
                <a:close/>
                <a:moveTo>
                  <a:pt x="2894707" y="5548809"/>
                </a:moveTo>
                <a:cubicBezTo>
                  <a:pt x="2889746" y="5548809"/>
                  <a:pt x="2889746" y="5551289"/>
                  <a:pt x="2894707" y="5556250"/>
                </a:cubicBezTo>
                <a:cubicBezTo>
                  <a:pt x="2904629" y="5561212"/>
                  <a:pt x="2912070" y="5561212"/>
                  <a:pt x="2917031" y="5556250"/>
                </a:cubicBezTo>
                <a:close/>
                <a:moveTo>
                  <a:pt x="3564433" y="5541367"/>
                </a:moveTo>
                <a:cubicBezTo>
                  <a:pt x="3574355" y="5541367"/>
                  <a:pt x="3581796" y="5543848"/>
                  <a:pt x="3586757" y="5548809"/>
                </a:cubicBezTo>
                <a:cubicBezTo>
                  <a:pt x="3591718" y="5553770"/>
                  <a:pt x="3599160" y="5556250"/>
                  <a:pt x="3609082" y="5556250"/>
                </a:cubicBezTo>
                <a:lnTo>
                  <a:pt x="3609082" y="5563692"/>
                </a:lnTo>
                <a:cubicBezTo>
                  <a:pt x="3604121" y="5568653"/>
                  <a:pt x="3600400" y="5569893"/>
                  <a:pt x="3597920" y="5567412"/>
                </a:cubicBezTo>
                <a:cubicBezTo>
                  <a:pt x="3595439" y="5564932"/>
                  <a:pt x="3591718" y="5563692"/>
                  <a:pt x="3586757" y="5563692"/>
                </a:cubicBezTo>
                <a:cubicBezTo>
                  <a:pt x="3581796" y="5563692"/>
                  <a:pt x="3578076" y="5562452"/>
                  <a:pt x="3575595" y="5559971"/>
                </a:cubicBezTo>
                <a:cubicBezTo>
                  <a:pt x="3573115" y="5557490"/>
                  <a:pt x="3571875" y="5556250"/>
                  <a:pt x="3571875" y="5556250"/>
                </a:cubicBezTo>
                <a:cubicBezTo>
                  <a:pt x="3576836" y="5551289"/>
                  <a:pt x="3574355" y="5548809"/>
                  <a:pt x="3564433" y="5548809"/>
                </a:cubicBezTo>
                <a:lnTo>
                  <a:pt x="3549550" y="5548809"/>
                </a:lnTo>
                <a:close/>
                <a:moveTo>
                  <a:pt x="3415605" y="5541367"/>
                </a:moveTo>
                <a:cubicBezTo>
                  <a:pt x="3420566" y="5541367"/>
                  <a:pt x="3423046" y="5543848"/>
                  <a:pt x="3423046" y="5548809"/>
                </a:cubicBezTo>
                <a:cubicBezTo>
                  <a:pt x="3423046" y="5553770"/>
                  <a:pt x="3421806" y="5556250"/>
                  <a:pt x="3419326" y="5556250"/>
                </a:cubicBezTo>
                <a:cubicBezTo>
                  <a:pt x="3416845" y="5556250"/>
                  <a:pt x="3415605" y="5556250"/>
                  <a:pt x="3415605" y="5556250"/>
                </a:cubicBezTo>
                <a:cubicBezTo>
                  <a:pt x="3405683" y="5556250"/>
                  <a:pt x="3400722" y="5553770"/>
                  <a:pt x="3400722" y="5548809"/>
                </a:cubicBezTo>
                <a:cubicBezTo>
                  <a:pt x="3400722" y="5548809"/>
                  <a:pt x="3401963" y="5547569"/>
                  <a:pt x="3404443" y="5545088"/>
                </a:cubicBezTo>
                <a:cubicBezTo>
                  <a:pt x="3406923" y="5542608"/>
                  <a:pt x="3410644" y="5541367"/>
                  <a:pt x="3415605" y="5541367"/>
                </a:cubicBezTo>
                <a:close/>
                <a:moveTo>
                  <a:pt x="2760761" y="5541367"/>
                </a:moveTo>
                <a:cubicBezTo>
                  <a:pt x="2765722" y="5541367"/>
                  <a:pt x="2768203" y="5543848"/>
                  <a:pt x="2768203" y="5548809"/>
                </a:cubicBezTo>
                <a:lnTo>
                  <a:pt x="2760761" y="5548809"/>
                </a:lnTo>
                <a:lnTo>
                  <a:pt x="2745878" y="5548809"/>
                </a:lnTo>
                <a:close/>
                <a:moveTo>
                  <a:pt x="2485429" y="5541367"/>
                </a:moveTo>
                <a:lnTo>
                  <a:pt x="2500312" y="5548809"/>
                </a:lnTo>
                <a:lnTo>
                  <a:pt x="2485429" y="5556250"/>
                </a:lnTo>
                <a:cubicBezTo>
                  <a:pt x="2485429" y="5556250"/>
                  <a:pt x="2484189" y="5555010"/>
                  <a:pt x="2481709" y="5552529"/>
                </a:cubicBezTo>
                <a:cubicBezTo>
                  <a:pt x="2479228" y="5550049"/>
                  <a:pt x="2477988" y="5548809"/>
                  <a:pt x="2477988" y="5548809"/>
                </a:cubicBezTo>
                <a:cubicBezTo>
                  <a:pt x="2477988" y="5543848"/>
                  <a:pt x="2480468" y="5541367"/>
                  <a:pt x="2485429" y="5541367"/>
                </a:cubicBezTo>
                <a:close/>
                <a:moveTo>
                  <a:pt x="3177480" y="5529275"/>
                </a:moveTo>
                <a:cubicBezTo>
                  <a:pt x="3173759" y="5529896"/>
                  <a:pt x="3170039" y="5531446"/>
                  <a:pt x="3166318" y="5533926"/>
                </a:cubicBezTo>
                <a:cubicBezTo>
                  <a:pt x="3158876" y="5538887"/>
                  <a:pt x="3152675" y="5538887"/>
                  <a:pt x="3147714" y="5533926"/>
                </a:cubicBezTo>
                <a:lnTo>
                  <a:pt x="3132832" y="5541367"/>
                </a:lnTo>
                <a:lnTo>
                  <a:pt x="3132832" y="5548809"/>
                </a:lnTo>
                <a:cubicBezTo>
                  <a:pt x="3127871" y="5553770"/>
                  <a:pt x="3121669" y="5553770"/>
                  <a:pt x="3114228" y="5548809"/>
                </a:cubicBezTo>
                <a:cubicBezTo>
                  <a:pt x="3106787" y="5543848"/>
                  <a:pt x="3101826" y="5542608"/>
                  <a:pt x="3099345" y="5545088"/>
                </a:cubicBezTo>
                <a:cubicBezTo>
                  <a:pt x="3096865" y="5547569"/>
                  <a:pt x="3094384" y="5547569"/>
                  <a:pt x="3091904" y="5545088"/>
                </a:cubicBezTo>
                <a:cubicBezTo>
                  <a:pt x="3089423" y="5542608"/>
                  <a:pt x="3086943" y="5542608"/>
                  <a:pt x="3084462" y="5545088"/>
                </a:cubicBezTo>
                <a:cubicBezTo>
                  <a:pt x="3081982" y="5547569"/>
                  <a:pt x="3080742" y="5551289"/>
                  <a:pt x="3080742" y="5556250"/>
                </a:cubicBezTo>
                <a:lnTo>
                  <a:pt x="3073300" y="5563692"/>
                </a:lnTo>
                <a:lnTo>
                  <a:pt x="3073300" y="5578574"/>
                </a:lnTo>
                <a:cubicBezTo>
                  <a:pt x="3078261" y="5578574"/>
                  <a:pt x="3081982" y="5577334"/>
                  <a:pt x="3084462" y="5574854"/>
                </a:cubicBezTo>
                <a:cubicBezTo>
                  <a:pt x="3086943" y="5572373"/>
                  <a:pt x="3094384" y="5572373"/>
                  <a:pt x="3106787" y="5574854"/>
                </a:cubicBezTo>
                <a:cubicBezTo>
                  <a:pt x="3119189" y="5577334"/>
                  <a:pt x="3127871" y="5581055"/>
                  <a:pt x="3132832" y="5586016"/>
                </a:cubicBezTo>
                <a:cubicBezTo>
                  <a:pt x="3137792" y="5586016"/>
                  <a:pt x="3140273" y="5586016"/>
                  <a:pt x="3140273" y="5586016"/>
                </a:cubicBezTo>
                <a:lnTo>
                  <a:pt x="3155156" y="5578574"/>
                </a:lnTo>
                <a:cubicBezTo>
                  <a:pt x="3155156" y="5578574"/>
                  <a:pt x="3155156" y="5581055"/>
                  <a:pt x="3155156" y="5586016"/>
                </a:cubicBezTo>
                <a:cubicBezTo>
                  <a:pt x="3155156" y="5586016"/>
                  <a:pt x="3160117" y="5586016"/>
                  <a:pt x="3170039" y="5586016"/>
                </a:cubicBezTo>
                <a:cubicBezTo>
                  <a:pt x="3175000" y="5586016"/>
                  <a:pt x="3177480" y="5586016"/>
                  <a:pt x="3177480" y="5586016"/>
                </a:cubicBezTo>
                <a:lnTo>
                  <a:pt x="3222128" y="5586016"/>
                </a:lnTo>
                <a:cubicBezTo>
                  <a:pt x="3222128" y="5576094"/>
                  <a:pt x="3219648" y="5568653"/>
                  <a:pt x="3214687" y="5563692"/>
                </a:cubicBezTo>
                <a:lnTo>
                  <a:pt x="3207246" y="5571133"/>
                </a:lnTo>
                <a:cubicBezTo>
                  <a:pt x="3207246" y="5576094"/>
                  <a:pt x="3207246" y="5578574"/>
                  <a:pt x="3207246" y="5578574"/>
                </a:cubicBezTo>
                <a:cubicBezTo>
                  <a:pt x="3202285" y="5578574"/>
                  <a:pt x="3199804" y="5578574"/>
                  <a:pt x="3199804" y="5578574"/>
                </a:cubicBezTo>
                <a:cubicBezTo>
                  <a:pt x="3199804" y="5578574"/>
                  <a:pt x="3199804" y="5577334"/>
                  <a:pt x="3199804" y="5574854"/>
                </a:cubicBezTo>
                <a:cubicBezTo>
                  <a:pt x="3199804" y="5572373"/>
                  <a:pt x="3198564" y="5571133"/>
                  <a:pt x="3196084" y="5571133"/>
                </a:cubicBezTo>
                <a:cubicBezTo>
                  <a:pt x="3193603" y="5571133"/>
                  <a:pt x="3189882" y="5568653"/>
                  <a:pt x="3184921" y="5563692"/>
                </a:cubicBezTo>
                <a:lnTo>
                  <a:pt x="3177480" y="5556250"/>
                </a:lnTo>
                <a:cubicBezTo>
                  <a:pt x="3192363" y="5556250"/>
                  <a:pt x="3199804" y="5551289"/>
                  <a:pt x="3199804" y="5541367"/>
                </a:cubicBezTo>
                <a:cubicBezTo>
                  <a:pt x="3199804" y="5536407"/>
                  <a:pt x="3196084" y="5532686"/>
                  <a:pt x="3188642" y="5530206"/>
                </a:cubicBezTo>
                <a:cubicBezTo>
                  <a:pt x="3184921" y="5528965"/>
                  <a:pt x="3181201" y="5528656"/>
                  <a:pt x="3177480" y="5529275"/>
                </a:cubicBezTo>
                <a:close/>
                <a:moveTo>
                  <a:pt x="3780234" y="5526485"/>
                </a:moveTo>
                <a:cubicBezTo>
                  <a:pt x="3785195" y="5526485"/>
                  <a:pt x="3787675" y="5528965"/>
                  <a:pt x="3787675" y="5533926"/>
                </a:cubicBezTo>
                <a:lnTo>
                  <a:pt x="3780234" y="5533926"/>
                </a:lnTo>
                <a:lnTo>
                  <a:pt x="3772793" y="5533926"/>
                </a:lnTo>
                <a:close/>
                <a:moveTo>
                  <a:pt x="3646289" y="5526485"/>
                </a:moveTo>
                <a:cubicBezTo>
                  <a:pt x="3656210" y="5526485"/>
                  <a:pt x="3661172" y="5528965"/>
                  <a:pt x="3661172" y="5533926"/>
                </a:cubicBezTo>
                <a:lnTo>
                  <a:pt x="3668613" y="5548809"/>
                </a:lnTo>
                <a:cubicBezTo>
                  <a:pt x="3683496" y="5553770"/>
                  <a:pt x="3688457" y="5557490"/>
                  <a:pt x="3683496" y="5559971"/>
                </a:cubicBezTo>
                <a:cubicBezTo>
                  <a:pt x="3678535" y="5562452"/>
                  <a:pt x="3669853" y="5563692"/>
                  <a:pt x="3657451" y="5563692"/>
                </a:cubicBezTo>
                <a:cubicBezTo>
                  <a:pt x="3645048" y="5563692"/>
                  <a:pt x="3638847" y="5561212"/>
                  <a:pt x="3638847" y="5556250"/>
                </a:cubicBezTo>
                <a:cubicBezTo>
                  <a:pt x="3638847" y="5551289"/>
                  <a:pt x="3637607" y="5547569"/>
                  <a:pt x="3635127" y="5545088"/>
                </a:cubicBezTo>
                <a:cubicBezTo>
                  <a:pt x="3632646" y="5542608"/>
                  <a:pt x="3631406" y="5538887"/>
                  <a:pt x="3631406" y="5533926"/>
                </a:cubicBezTo>
                <a:cubicBezTo>
                  <a:pt x="3631406" y="5528965"/>
                  <a:pt x="3636367" y="5526485"/>
                  <a:pt x="3646289" y="5526485"/>
                </a:cubicBezTo>
                <a:close/>
                <a:moveTo>
                  <a:pt x="2738437" y="5526485"/>
                </a:moveTo>
                <a:cubicBezTo>
                  <a:pt x="2743398" y="5526485"/>
                  <a:pt x="2747118" y="5526485"/>
                  <a:pt x="2749599" y="5526485"/>
                </a:cubicBezTo>
                <a:cubicBezTo>
                  <a:pt x="2752080" y="5526485"/>
                  <a:pt x="2753320" y="5528965"/>
                  <a:pt x="2753320" y="5533926"/>
                </a:cubicBezTo>
                <a:cubicBezTo>
                  <a:pt x="2753320" y="5538887"/>
                  <a:pt x="2748359" y="5538887"/>
                  <a:pt x="2738437" y="5533926"/>
                </a:cubicBezTo>
                <a:close/>
                <a:moveTo>
                  <a:pt x="3696053" y="5524159"/>
                </a:moveTo>
                <a:cubicBezTo>
                  <a:pt x="3698844" y="5524470"/>
                  <a:pt x="3702099" y="5525245"/>
                  <a:pt x="3705820" y="5526485"/>
                </a:cubicBezTo>
                <a:cubicBezTo>
                  <a:pt x="3705820" y="5531446"/>
                  <a:pt x="3703340" y="5536407"/>
                  <a:pt x="3698379" y="5541367"/>
                </a:cubicBezTo>
                <a:lnTo>
                  <a:pt x="3683496" y="5533926"/>
                </a:lnTo>
                <a:cubicBezTo>
                  <a:pt x="3683496" y="5526485"/>
                  <a:pt x="3687682" y="5523229"/>
                  <a:pt x="3696053" y="5524159"/>
                </a:cubicBezTo>
                <a:close/>
                <a:moveTo>
                  <a:pt x="2087314" y="5522764"/>
                </a:moveTo>
                <a:cubicBezTo>
                  <a:pt x="2089794" y="5522764"/>
                  <a:pt x="2093515" y="5524005"/>
                  <a:pt x="2098476" y="5526485"/>
                </a:cubicBezTo>
                <a:lnTo>
                  <a:pt x="2098476" y="5533926"/>
                </a:lnTo>
                <a:cubicBezTo>
                  <a:pt x="2088554" y="5533926"/>
                  <a:pt x="2083593" y="5531446"/>
                  <a:pt x="2083593" y="5526485"/>
                </a:cubicBezTo>
                <a:cubicBezTo>
                  <a:pt x="2083593" y="5524005"/>
                  <a:pt x="2084834" y="5522764"/>
                  <a:pt x="2087314" y="5522764"/>
                </a:cubicBezTo>
                <a:close/>
                <a:moveTo>
                  <a:pt x="4435077" y="5519043"/>
                </a:moveTo>
                <a:lnTo>
                  <a:pt x="4435077" y="5533926"/>
                </a:lnTo>
                <a:cubicBezTo>
                  <a:pt x="4435077" y="5538887"/>
                  <a:pt x="4435077" y="5543848"/>
                  <a:pt x="4435077" y="5548809"/>
                </a:cubicBezTo>
                <a:cubicBezTo>
                  <a:pt x="4435077" y="5548809"/>
                  <a:pt x="4435077" y="5550049"/>
                  <a:pt x="4435077" y="5552529"/>
                </a:cubicBezTo>
                <a:cubicBezTo>
                  <a:pt x="4435077" y="5555010"/>
                  <a:pt x="4432597" y="5556250"/>
                  <a:pt x="4427636" y="5556250"/>
                </a:cubicBezTo>
                <a:cubicBezTo>
                  <a:pt x="4422675" y="5556250"/>
                  <a:pt x="4422675" y="5551289"/>
                  <a:pt x="4427636" y="5541367"/>
                </a:cubicBezTo>
                <a:cubicBezTo>
                  <a:pt x="4427636" y="5526485"/>
                  <a:pt x="4430116" y="5519043"/>
                  <a:pt x="4435077" y="5519043"/>
                </a:cubicBezTo>
                <a:close/>
                <a:moveTo>
                  <a:pt x="4003476" y="5519043"/>
                </a:moveTo>
                <a:cubicBezTo>
                  <a:pt x="4013398" y="5519043"/>
                  <a:pt x="4018359" y="5521524"/>
                  <a:pt x="4018359" y="5526485"/>
                </a:cubicBezTo>
                <a:cubicBezTo>
                  <a:pt x="4023320" y="5526485"/>
                  <a:pt x="4027041" y="5527725"/>
                  <a:pt x="4029521" y="5530206"/>
                </a:cubicBezTo>
                <a:cubicBezTo>
                  <a:pt x="4032002" y="5532686"/>
                  <a:pt x="4035722" y="5533926"/>
                  <a:pt x="4040683" y="5533926"/>
                </a:cubicBezTo>
                <a:cubicBezTo>
                  <a:pt x="4050605" y="5533926"/>
                  <a:pt x="4055566" y="5536407"/>
                  <a:pt x="4055566" y="5541367"/>
                </a:cubicBezTo>
                <a:lnTo>
                  <a:pt x="4048125" y="5556250"/>
                </a:lnTo>
                <a:cubicBezTo>
                  <a:pt x="4048125" y="5556250"/>
                  <a:pt x="4048125" y="5553770"/>
                  <a:pt x="4048125" y="5548809"/>
                </a:cubicBezTo>
                <a:cubicBezTo>
                  <a:pt x="4048125" y="5543848"/>
                  <a:pt x="4043164" y="5541367"/>
                  <a:pt x="4033242" y="5541367"/>
                </a:cubicBezTo>
                <a:lnTo>
                  <a:pt x="4003476" y="5541367"/>
                </a:lnTo>
                <a:cubicBezTo>
                  <a:pt x="3988593" y="5541367"/>
                  <a:pt x="3981152" y="5541367"/>
                  <a:pt x="3981152" y="5541367"/>
                </a:cubicBezTo>
                <a:cubicBezTo>
                  <a:pt x="3976191" y="5541367"/>
                  <a:pt x="3971230" y="5541367"/>
                  <a:pt x="3966269" y="5541367"/>
                </a:cubicBezTo>
                <a:cubicBezTo>
                  <a:pt x="3961308" y="5526485"/>
                  <a:pt x="3966269" y="5521524"/>
                  <a:pt x="3981152" y="5526485"/>
                </a:cubicBezTo>
                <a:close/>
                <a:moveTo>
                  <a:pt x="2656582" y="5519043"/>
                </a:moveTo>
                <a:cubicBezTo>
                  <a:pt x="2666504" y="5524004"/>
                  <a:pt x="2678906" y="5524004"/>
                  <a:pt x="2693789" y="5519043"/>
                </a:cubicBezTo>
                <a:lnTo>
                  <a:pt x="2723554" y="5533926"/>
                </a:lnTo>
                <a:cubicBezTo>
                  <a:pt x="2728515" y="5538887"/>
                  <a:pt x="2728515" y="5542608"/>
                  <a:pt x="2723554" y="5545088"/>
                </a:cubicBezTo>
                <a:cubicBezTo>
                  <a:pt x="2718593" y="5547569"/>
                  <a:pt x="2713632" y="5546329"/>
                  <a:pt x="2708671" y="5541367"/>
                </a:cubicBezTo>
                <a:cubicBezTo>
                  <a:pt x="2708671" y="5536407"/>
                  <a:pt x="2707431" y="5533926"/>
                  <a:pt x="2704951" y="5533926"/>
                </a:cubicBezTo>
                <a:cubicBezTo>
                  <a:pt x="2702470" y="5533926"/>
                  <a:pt x="2698749" y="5533926"/>
                  <a:pt x="2693789" y="5533926"/>
                </a:cubicBezTo>
                <a:cubicBezTo>
                  <a:pt x="2664023" y="5528965"/>
                  <a:pt x="2649140" y="5531446"/>
                  <a:pt x="2649140" y="5541367"/>
                </a:cubicBezTo>
                <a:cubicBezTo>
                  <a:pt x="2649140" y="5541367"/>
                  <a:pt x="2655342" y="5543848"/>
                  <a:pt x="2667744" y="5548809"/>
                </a:cubicBezTo>
                <a:cubicBezTo>
                  <a:pt x="2680146" y="5553770"/>
                  <a:pt x="2686347" y="5553770"/>
                  <a:pt x="2686347" y="5548809"/>
                </a:cubicBezTo>
                <a:lnTo>
                  <a:pt x="2693789" y="5556250"/>
                </a:lnTo>
                <a:lnTo>
                  <a:pt x="2701230" y="5556250"/>
                </a:lnTo>
                <a:cubicBezTo>
                  <a:pt x="2706191" y="5556250"/>
                  <a:pt x="2708671" y="5558731"/>
                  <a:pt x="2708671" y="5563692"/>
                </a:cubicBezTo>
                <a:lnTo>
                  <a:pt x="2701230" y="5571133"/>
                </a:lnTo>
                <a:cubicBezTo>
                  <a:pt x="2691308" y="5566172"/>
                  <a:pt x="2681386" y="5563692"/>
                  <a:pt x="2671464" y="5563692"/>
                </a:cubicBezTo>
                <a:lnTo>
                  <a:pt x="2641699" y="5548809"/>
                </a:lnTo>
                <a:lnTo>
                  <a:pt x="2634257" y="5556250"/>
                </a:lnTo>
                <a:lnTo>
                  <a:pt x="2626816" y="5548809"/>
                </a:lnTo>
                <a:cubicBezTo>
                  <a:pt x="2616894" y="5543848"/>
                  <a:pt x="2611933" y="5541367"/>
                  <a:pt x="2611933" y="5541367"/>
                </a:cubicBezTo>
                <a:cubicBezTo>
                  <a:pt x="2606972" y="5541367"/>
                  <a:pt x="2604492" y="5541367"/>
                  <a:pt x="2604492" y="5541367"/>
                </a:cubicBezTo>
                <a:cubicBezTo>
                  <a:pt x="2604492" y="5541367"/>
                  <a:pt x="2604492" y="5538887"/>
                  <a:pt x="2604492" y="5533926"/>
                </a:cubicBezTo>
                <a:cubicBezTo>
                  <a:pt x="2609452" y="5533926"/>
                  <a:pt x="2616894" y="5533926"/>
                  <a:pt x="2626816" y="5533926"/>
                </a:cubicBezTo>
                <a:cubicBezTo>
                  <a:pt x="2636738" y="5533926"/>
                  <a:pt x="2641699" y="5531446"/>
                  <a:pt x="2641699" y="5526485"/>
                </a:cubicBezTo>
                <a:cubicBezTo>
                  <a:pt x="2641699" y="5526485"/>
                  <a:pt x="2642939" y="5525245"/>
                  <a:pt x="2645419" y="5522764"/>
                </a:cubicBezTo>
                <a:cubicBezTo>
                  <a:pt x="2647900" y="5520283"/>
                  <a:pt x="2651621" y="5519043"/>
                  <a:pt x="2656582" y="5519043"/>
                </a:cubicBezTo>
                <a:close/>
                <a:moveTo>
                  <a:pt x="2511474" y="5519043"/>
                </a:moveTo>
                <a:cubicBezTo>
                  <a:pt x="2508993" y="5519043"/>
                  <a:pt x="2507753" y="5521524"/>
                  <a:pt x="2507753" y="5526485"/>
                </a:cubicBezTo>
                <a:cubicBezTo>
                  <a:pt x="2507753" y="5531446"/>
                  <a:pt x="2510234" y="5533926"/>
                  <a:pt x="2515195" y="5533926"/>
                </a:cubicBezTo>
                <a:cubicBezTo>
                  <a:pt x="2520156" y="5533926"/>
                  <a:pt x="2521396" y="5531446"/>
                  <a:pt x="2518916" y="5526485"/>
                </a:cubicBezTo>
                <a:cubicBezTo>
                  <a:pt x="2516435" y="5521524"/>
                  <a:pt x="2513955" y="5519043"/>
                  <a:pt x="2511474" y="5519043"/>
                </a:cubicBezTo>
                <a:close/>
                <a:moveTo>
                  <a:pt x="2277070" y="5519043"/>
                </a:moveTo>
                <a:lnTo>
                  <a:pt x="2284511" y="5519043"/>
                </a:lnTo>
                <a:lnTo>
                  <a:pt x="2291953" y="5519043"/>
                </a:lnTo>
                <a:cubicBezTo>
                  <a:pt x="2291953" y="5524004"/>
                  <a:pt x="2290713" y="5526485"/>
                  <a:pt x="2288232" y="5526485"/>
                </a:cubicBezTo>
                <a:cubicBezTo>
                  <a:pt x="2285751" y="5526485"/>
                  <a:pt x="2282031" y="5524004"/>
                  <a:pt x="2277070" y="5519043"/>
                </a:cubicBezTo>
                <a:close/>
                <a:moveTo>
                  <a:pt x="1776635" y="5513462"/>
                </a:moveTo>
                <a:cubicBezTo>
                  <a:pt x="1777876" y="5513462"/>
                  <a:pt x="1778496" y="5514083"/>
                  <a:pt x="1778496" y="5515323"/>
                </a:cubicBezTo>
                <a:cubicBezTo>
                  <a:pt x="1778496" y="5517803"/>
                  <a:pt x="1778496" y="5520283"/>
                  <a:pt x="1778496" y="5522764"/>
                </a:cubicBezTo>
                <a:cubicBezTo>
                  <a:pt x="1778496" y="5525245"/>
                  <a:pt x="1777255" y="5526485"/>
                  <a:pt x="1774775" y="5526485"/>
                </a:cubicBezTo>
                <a:cubicBezTo>
                  <a:pt x="1772295" y="5526485"/>
                  <a:pt x="1769814" y="5525245"/>
                  <a:pt x="1767334" y="5522764"/>
                </a:cubicBezTo>
                <a:cubicBezTo>
                  <a:pt x="1764853" y="5520283"/>
                  <a:pt x="1766093" y="5517803"/>
                  <a:pt x="1771054" y="5515323"/>
                </a:cubicBezTo>
                <a:cubicBezTo>
                  <a:pt x="1773535" y="5514083"/>
                  <a:pt x="1775395" y="5513462"/>
                  <a:pt x="1776635" y="5513462"/>
                </a:cubicBezTo>
                <a:close/>
                <a:moveTo>
                  <a:pt x="3303984" y="5511602"/>
                </a:moveTo>
                <a:cubicBezTo>
                  <a:pt x="3303984" y="5511602"/>
                  <a:pt x="3303984" y="5514083"/>
                  <a:pt x="3303984" y="5519043"/>
                </a:cubicBezTo>
                <a:cubicBezTo>
                  <a:pt x="3308945" y="5528965"/>
                  <a:pt x="3316386" y="5532686"/>
                  <a:pt x="3326308" y="5530206"/>
                </a:cubicBezTo>
                <a:cubicBezTo>
                  <a:pt x="3336230" y="5527725"/>
                  <a:pt x="3339951" y="5525245"/>
                  <a:pt x="3337470" y="5522764"/>
                </a:cubicBezTo>
                <a:cubicBezTo>
                  <a:pt x="3334990" y="5520283"/>
                  <a:pt x="3336230" y="5519043"/>
                  <a:pt x="3341191" y="5519043"/>
                </a:cubicBezTo>
                <a:lnTo>
                  <a:pt x="3341191" y="5511602"/>
                </a:lnTo>
                <a:cubicBezTo>
                  <a:pt x="3341191" y="5511602"/>
                  <a:pt x="3333750" y="5511602"/>
                  <a:pt x="3318867" y="5511602"/>
                </a:cubicBezTo>
                <a:cubicBezTo>
                  <a:pt x="3308945" y="5511602"/>
                  <a:pt x="3303984" y="5511602"/>
                  <a:pt x="3303984" y="5511602"/>
                </a:cubicBezTo>
                <a:close/>
                <a:moveTo>
                  <a:pt x="2920751" y="5511602"/>
                </a:moveTo>
                <a:cubicBezTo>
                  <a:pt x="2918271" y="5511602"/>
                  <a:pt x="2917031" y="5514083"/>
                  <a:pt x="2917031" y="5519043"/>
                </a:cubicBezTo>
                <a:cubicBezTo>
                  <a:pt x="2917031" y="5519043"/>
                  <a:pt x="2918271" y="5519043"/>
                  <a:pt x="2920751" y="5519043"/>
                </a:cubicBezTo>
                <a:cubicBezTo>
                  <a:pt x="2923232" y="5519043"/>
                  <a:pt x="2924472" y="5517803"/>
                  <a:pt x="2924472" y="5515323"/>
                </a:cubicBezTo>
                <a:cubicBezTo>
                  <a:pt x="2924472" y="5512842"/>
                  <a:pt x="2924472" y="5511602"/>
                  <a:pt x="2924472" y="5511602"/>
                </a:cubicBezTo>
                <a:cubicBezTo>
                  <a:pt x="2924472" y="5511602"/>
                  <a:pt x="2923232" y="5511602"/>
                  <a:pt x="2920751" y="5511602"/>
                </a:cubicBezTo>
                <a:close/>
                <a:moveTo>
                  <a:pt x="2377529" y="5511602"/>
                </a:moveTo>
                <a:cubicBezTo>
                  <a:pt x="2380009" y="5511602"/>
                  <a:pt x="2381250" y="5512842"/>
                  <a:pt x="2381250" y="5515323"/>
                </a:cubicBezTo>
                <a:cubicBezTo>
                  <a:pt x="2381250" y="5517803"/>
                  <a:pt x="2378769" y="5519043"/>
                  <a:pt x="2373808" y="5519043"/>
                </a:cubicBezTo>
                <a:cubicBezTo>
                  <a:pt x="2373808" y="5514083"/>
                  <a:pt x="2375048" y="5511602"/>
                  <a:pt x="2377529" y="5511602"/>
                </a:cubicBezTo>
                <a:close/>
                <a:moveTo>
                  <a:pt x="3147714" y="5507881"/>
                </a:moveTo>
                <a:cubicBezTo>
                  <a:pt x="3145234" y="5507881"/>
                  <a:pt x="3142753" y="5509122"/>
                  <a:pt x="3140273" y="5511602"/>
                </a:cubicBezTo>
                <a:lnTo>
                  <a:pt x="3147714" y="5511602"/>
                </a:lnTo>
                <a:lnTo>
                  <a:pt x="3155156" y="5511602"/>
                </a:lnTo>
                <a:cubicBezTo>
                  <a:pt x="3152675" y="5509122"/>
                  <a:pt x="3150195" y="5507881"/>
                  <a:pt x="3147714" y="5507881"/>
                </a:cubicBezTo>
                <a:close/>
                <a:moveTo>
                  <a:pt x="2562867" y="5506719"/>
                </a:moveTo>
                <a:cubicBezTo>
                  <a:pt x="2565192" y="5506874"/>
                  <a:pt x="2567905" y="5507261"/>
                  <a:pt x="2571005" y="5507881"/>
                </a:cubicBezTo>
                <a:cubicBezTo>
                  <a:pt x="2583408" y="5510362"/>
                  <a:pt x="2589609" y="5512842"/>
                  <a:pt x="2589609" y="5515323"/>
                </a:cubicBezTo>
                <a:cubicBezTo>
                  <a:pt x="2589609" y="5517803"/>
                  <a:pt x="2589609" y="5521524"/>
                  <a:pt x="2589609" y="5526485"/>
                </a:cubicBezTo>
                <a:lnTo>
                  <a:pt x="2582167" y="5526485"/>
                </a:lnTo>
                <a:lnTo>
                  <a:pt x="2559843" y="5519043"/>
                </a:lnTo>
                <a:cubicBezTo>
                  <a:pt x="2554883" y="5519043"/>
                  <a:pt x="2552402" y="5519043"/>
                  <a:pt x="2552402" y="5519043"/>
                </a:cubicBezTo>
                <a:cubicBezTo>
                  <a:pt x="2552402" y="5519043"/>
                  <a:pt x="2552402" y="5516563"/>
                  <a:pt x="2552402" y="5511602"/>
                </a:cubicBezTo>
                <a:cubicBezTo>
                  <a:pt x="2552402" y="5507881"/>
                  <a:pt x="2555890" y="5506253"/>
                  <a:pt x="2562867" y="5506719"/>
                </a:cubicBezTo>
                <a:close/>
                <a:moveTo>
                  <a:pt x="3795117" y="5504161"/>
                </a:moveTo>
                <a:cubicBezTo>
                  <a:pt x="3800078" y="5504161"/>
                  <a:pt x="3802558" y="5504161"/>
                  <a:pt x="3802558" y="5504161"/>
                </a:cubicBezTo>
                <a:cubicBezTo>
                  <a:pt x="3802558" y="5504161"/>
                  <a:pt x="3802558" y="5506641"/>
                  <a:pt x="3802558" y="5511602"/>
                </a:cubicBezTo>
                <a:cubicBezTo>
                  <a:pt x="3802558" y="5511602"/>
                  <a:pt x="3800078" y="5511602"/>
                  <a:pt x="3795117" y="5511602"/>
                </a:cubicBezTo>
                <a:cubicBezTo>
                  <a:pt x="3795117" y="5506641"/>
                  <a:pt x="3795117" y="5504161"/>
                  <a:pt x="3795117" y="5504161"/>
                </a:cubicBezTo>
                <a:close/>
                <a:moveTo>
                  <a:pt x="3110507" y="5504161"/>
                </a:moveTo>
                <a:lnTo>
                  <a:pt x="3103066" y="5511602"/>
                </a:lnTo>
                <a:cubicBezTo>
                  <a:pt x="3103066" y="5516563"/>
                  <a:pt x="3105547" y="5516563"/>
                  <a:pt x="3110507" y="5511602"/>
                </a:cubicBezTo>
                <a:lnTo>
                  <a:pt x="3125390" y="5511602"/>
                </a:lnTo>
                <a:close/>
                <a:moveTo>
                  <a:pt x="3065859" y="5504161"/>
                </a:moveTo>
                <a:cubicBezTo>
                  <a:pt x="3060898" y="5504161"/>
                  <a:pt x="3058417" y="5505401"/>
                  <a:pt x="3058417" y="5507881"/>
                </a:cubicBezTo>
                <a:cubicBezTo>
                  <a:pt x="3058417" y="5510362"/>
                  <a:pt x="3058417" y="5511602"/>
                  <a:pt x="3058417" y="5511602"/>
                </a:cubicBezTo>
                <a:lnTo>
                  <a:pt x="3065859" y="5511602"/>
                </a:lnTo>
                <a:lnTo>
                  <a:pt x="3073300" y="5504161"/>
                </a:lnTo>
                <a:close/>
                <a:moveTo>
                  <a:pt x="2765877" y="5501835"/>
                </a:moveTo>
                <a:cubicBezTo>
                  <a:pt x="2768668" y="5502146"/>
                  <a:pt x="2771923" y="5502921"/>
                  <a:pt x="2775644" y="5504161"/>
                </a:cubicBezTo>
                <a:lnTo>
                  <a:pt x="2768203" y="5519043"/>
                </a:lnTo>
                <a:cubicBezTo>
                  <a:pt x="2758281" y="5519043"/>
                  <a:pt x="2753320" y="5516563"/>
                  <a:pt x="2753320" y="5511602"/>
                </a:cubicBezTo>
                <a:cubicBezTo>
                  <a:pt x="2753320" y="5504161"/>
                  <a:pt x="2757506" y="5500905"/>
                  <a:pt x="2765877" y="5501835"/>
                </a:cubicBezTo>
                <a:close/>
                <a:moveTo>
                  <a:pt x="4635995" y="5496719"/>
                </a:moveTo>
                <a:cubicBezTo>
                  <a:pt x="4640957" y="5501680"/>
                  <a:pt x="4642196" y="5505401"/>
                  <a:pt x="4639716" y="5507881"/>
                </a:cubicBezTo>
                <a:cubicBezTo>
                  <a:pt x="4637236" y="5510362"/>
                  <a:pt x="4633515" y="5509122"/>
                  <a:pt x="4628554" y="5504161"/>
                </a:cubicBezTo>
                <a:close/>
                <a:moveTo>
                  <a:pt x="4464843" y="5496719"/>
                </a:moveTo>
                <a:cubicBezTo>
                  <a:pt x="4469804" y="5496719"/>
                  <a:pt x="4472285" y="5497959"/>
                  <a:pt x="4472285" y="5500440"/>
                </a:cubicBezTo>
                <a:cubicBezTo>
                  <a:pt x="4472285" y="5502921"/>
                  <a:pt x="4469804" y="5504161"/>
                  <a:pt x="4464843" y="5504161"/>
                </a:cubicBezTo>
                <a:cubicBezTo>
                  <a:pt x="4459882" y="5504161"/>
                  <a:pt x="4457402" y="5502921"/>
                  <a:pt x="4457402" y="5500440"/>
                </a:cubicBezTo>
                <a:cubicBezTo>
                  <a:pt x="4457402" y="5497959"/>
                  <a:pt x="4459882" y="5496719"/>
                  <a:pt x="4464843" y="5496719"/>
                </a:cubicBezTo>
                <a:close/>
                <a:moveTo>
                  <a:pt x="3002607" y="5496719"/>
                </a:moveTo>
                <a:cubicBezTo>
                  <a:pt x="3000126" y="5496719"/>
                  <a:pt x="2998886" y="5499200"/>
                  <a:pt x="2998886" y="5504161"/>
                </a:cubicBezTo>
                <a:cubicBezTo>
                  <a:pt x="2998886" y="5509122"/>
                  <a:pt x="3000126" y="5511602"/>
                  <a:pt x="3002607" y="5511602"/>
                </a:cubicBezTo>
                <a:cubicBezTo>
                  <a:pt x="3005088" y="5511602"/>
                  <a:pt x="3006328" y="5509122"/>
                  <a:pt x="3006328" y="5504161"/>
                </a:cubicBezTo>
                <a:cubicBezTo>
                  <a:pt x="3006328" y="5499200"/>
                  <a:pt x="3005088" y="5496719"/>
                  <a:pt x="3002607" y="5496719"/>
                </a:cubicBezTo>
                <a:close/>
                <a:moveTo>
                  <a:pt x="2917031" y="5496719"/>
                </a:moveTo>
                <a:cubicBezTo>
                  <a:pt x="2917031" y="5496719"/>
                  <a:pt x="2921992" y="5497959"/>
                  <a:pt x="2931914" y="5500440"/>
                </a:cubicBezTo>
                <a:cubicBezTo>
                  <a:pt x="2941836" y="5502921"/>
                  <a:pt x="2945556" y="5506641"/>
                  <a:pt x="2943076" y="5511602"/>
                </a:cubicBezTo>
                <a:cubicBezTo>
                  <a:pt x="2940595" y="5516563"/>
                  <a:pt x="2939355" y="5521524"/>
                  <a:pt x="2939355" y="5526485"/>
                </a:cubicBezTo>
                <a:cubicBezTo>
                  <a:pt x="2939355" y="5531446"/>
                  <a:pt x="2938115" y="5533926"/>
                  <a:pt x="2935634" y="5533926"/>
                </a:cubicBezTo>
                <a:cubicBezTo>
                  <a:pt x="2933154" y="5533926"/>
                  <a:pt x="2931914" y="5531446"/>
                  <a:pt x="2931914" y="5526485"/>
                </a:cubicBezTo>
                <a:cubicBezTo>
                  <a:pt x="2931914" y="5526485"/>
                  <a:pt x="2929433" y="5526485"/>
                  <a:pt x="2924472" y="5526485"/>
                </a:cubicBezTo>
                <a:cubicBezTo>
                  <a:pt x="2919511" y="5526485"/>
                  <a:pt x="2912070" y="5526485"/>
                  <a:pt x="2902148" y="5526485"/>
                </a:cubicBezTo>
                <a:cubicBezTo>
                  <a:pt x="2892226" y="5526485"/>
                  <a:pt x="2884784" y="5525245"/>
                  <a:pt x="2879824" y="5522764"/>
                </a:cubicBezTo>
                <a:cubicBezTo>
                  <a:pt x="2874863" y="5520283"/>
                  <a:pt x="2872382" y="5514083"/>
                  <a:pt x="2872382" y="5504161"/>
                </a:cubicBezTo>
                <a:lnTo>
                  <a:pt x="2887265" y="5504161"/>
                </a:lnTo>
                <a:close/>
                <a:moveTo>
                  <a:pt x="2812851" y="5496719"/>
                </a:moveTo>
                <a:cubicBezTo>
                  <a:pt x="2817812" y="5496719"/>
                  <a:pt x="2819052" y="5499200"/>
                  <a:pt x="2816572" y="5504161"/>
                </a:cubicBezTo>
                <a:cubicBezTo>
                  <a:pt x="2814091" y="5509122"/>
                  <a:pt x="2812851" y="5511602"/>
                  <a:pt x="2812851" y="5511602"/>
                </a:cubicBezTo>
                <a:lnTo>
                  <a:pt x="2805410" y="5504161"/>
                </a:lnTo>
                <a:close/>
                <a:moveTo>
                  <a:pt x="2433339" y="5496719"/>
                </a:moveTo>
                <a:lnTo>
                  <a:pt x="2440781" y="5504161"/>
                </a:lnTo>
                <a:cubicBezTo>
                  <a:pt x="2440781" y="5509122"/>
                  <a:pt x="2439541" y="5512842"/>
                  <a:pt x="2437060" y="5515323"/>
                </a:cubicBezTo>
                <a:cubicBezTo>
                  <a:pt x="2434579" y="5517803"/>
                  <a:pt x="2433339" y="5519043"/>
                  <a:pt x="2433339" y="5519043"/>
                </a:cubicBezTo>
                <a:cubicBezTo>
                  <a:pt x="2428379" y="5519043"/>
                  <a:pt x="2425898" y="5516563"/>
                  <a:pt x="2425898" y="5511602"/>
                </a:cubicBezTo>
                <a:close/>
                <a:moveTo>
                  <a:pt x="2396132" y="5496719"/>
                </a:moveTo>
                <a:lnTo>
                  <a:pt x="2396132" y="5504161"/>
                </a:lnTo>
                <a:cubicBezTo>
                  <a:pt x="2396132" y="5509122"/>
                  <a:pt x="2398613" y="5511602"/>
                  <a:pt x="2403574" y="5511602"/>
                </a:cubicBezTo>
                <a:cubicBezTo>
                  <a:pt x="2403574" y="5516563"/>
                  <a:pt x="2403574" y="5519043"/>
                  <a:pt x="2403574" y="5519043"/>
                </a:cubicBezTo>
                <a:cubicBezTo>
                  <a:pt x="2403574" y="5524004"/>
                  <a:pt x="2401093" y="5526485"/>
                  <a:pt x="2396132" y="5526485"/>
                </a:cubicBezTo>
                <a:cubicBezTo>
                  <a:pt x="2391172" y="5526485"/>
                  <a:pt x="2388691" y="5524004"/>
                  <a:pt x="2388691" y="5519043"/>
                </a:cubicBezTo>
                <a:lnTo>
                  <a:pt x="2388691" y="5511602"/>
                </a:lnTo>
                <a:cubicBezTo>
                  <a:pt x="2383730" y="5511602"/>
                  <a:pt x="2382490" y="5509122"/>
                  <a:pt x="2384970" y="5504161"/>
                </a:cubicBezTo>
                <a:cubicBezTo>
                  <a:pt x="2387451" y="5499200"/>
                  <a:pt x="2391172" y="5496719"/>
                  <a:pt x="2396132" y="5496719"/>
                </a:cubicBezTo>
                <a:close/>
                <a:moveTo>
                  <a:pt x="3587688" y="5492068"/>
                </a:moveTo>
                <a:cubicBezTo>
                  <a:pt x="3589548" y="5492689"/>
                  <a:pt x="3591718" y="5494239"/>
                  <a:pt x="3594199" y="5496719"/>
                </a:cubicBezTo>
                <a:lnTo>
                  <a:pt x="3601640" y="5496719"/>
                </a:lnTo>
                <a:cubicBezTo>
                  <a:pt x="3596679" y="5501680"/>
                  <a:pt x="3591718" y="5504161"/>
                  <a:pt x="3586757" y="5504161"/>
                </a:cubicBezTo>
                <a:cubicBezTo>
                  <a:pt x="3581796" y="5504161"/>
                  <a:pt x="3579316" y="5504161"/>
                  <a:pt x="3579316" y="5504161"/>
                </a:cubicBezTo>
                <a:cubicBezTo>
                  <a:pt x="3574355" y="5504161"/>
                  <a:pt x="3574355" y="5501680"/>
                  <a:pt x="3579316" y="5496719"/>
                </a:cubicBezTo>
                <a:cubicBezTo>
                  <a:pt x="3579316" y="5496719"/>
                  <a:pt x="3580556" y="5495479"/>
                  <a:pt x="3583037" y="5492998"/>
                </a:cubicBezTo>
                <a:cubicBezTo>
                  <a:pt x="3584277" y="5491758"/>
                  <a:pt x="3585827" y="5491449"/>
                  <a:pt x="3587688" y="5492068"/>
                </a:cubicBezTo>
                <a:close/>
                <a:moveTo>
                  <a:pt x="4241601" y="5489278"/>
                </a:moveTo>
                <a:lnTo>
                  <a:pt x="4249042" y="5504161"/>
                </a:lnTo>
                <a:cubicBezTo>
                  <a:pt x="4254004" y="5509122"/>
                  <a:pt x="4251522" y="5511602"/>
                  <a:pt x="4241601" y="5511602"/>
                </a:cubicBezTo>
                <a:cubicBezTo>
                  <a:pt x="4236640" y="5511602"/>
                  <a:pt x="4234160" y="5511602"/>
                  <a:pt x="4234160" y="5511602"/>
                </a:cubicBezTo>
                <a:cubicBezTo>
                  <a:pt x="4234160" y="5511602"/>
                  <a:pt x="4234160" y="5509122"/>
                  <a:pt x="4234160" y="5504161"/>
                </a:cubicBezTo>
                <a:cubicBezTo>
                  <a:pt x="4239121" y="5499200"/>
                  <a:pt x="4241601" y="5495479"/>
                  <a:pt x="4241601" y="5492998"/>
                </a:cubicBezTo>
                <a:cubicBezTo>
                  <a:pt x="4241601" y="5490518"/>
                  <a:pt x="4241601" y="5489278"/>
                  <a:pt x="4241601" y="5489278"/>
                </a:cubicBezTo>
                <a:close/>
                <a:moveTo>
                  <a:pt x="3233291" y="5489278"/>
                </a:moveTo>
                <a:cubicBezTo>
                  <a:pt x="3230810" y="5489278"/>
                  <a:pt x="3229570" y="5491758"/>
                  <a:pt x="3229570" y="5496719"/>
                </a:cubicBezTo>
                <a:cubicBezTo>
                  <a:pt x="3234531" y="5501680"/>
                  <a:pt x="3241972" y="5504161"/>
                  <a:pt x="3251894" y="5504161"/>
                </a:cubicBezTo>
                <a:cubicBezTo>
                  <a:pt x="3261816" y="5504161"/>
                  <a:pt x="3268017" y="5506641"/>
                  <a:pt x="3270498" y="5511602"/>
                </a:cubicBezTo>
                <a:cubicBezTo>
                  <a:pt x="3272978" y="5516563"/>
                  <a:pt x="3269257" y="5521524"/>
                  <a:pt x="3259335" y="5526485"/>
                </a:cubicBezTo>
                <a:lnTo>
                  <a:pt x="3251894" y="5533926"/>
                </a:lnTo>
                <a:lnTo>
                  <a:pt x="3266777" y="5533926"/>
                </a:lnTo>
                <a:lnTo>
                  <a:pt x="3289101" y="5526485"/>
                </a:lnTo>
                <a:cubicBezTo>
                  <a:pt x="3294062" y="5521524"/>
                  <a:pt x="3294062" y="5519043"/>
                  <a:pt x="3289101" y="5519043"/>
                </a:cubicBezTo>
                <a:lnTo>
                  <a:pt x="3296542" y="5496719"/>
                </a:lnTo>
                <a:lnTo>
                  <a:pt x="3274218" y="5496719"/>
                </a:lnTo>
                <a:cubicBezTo>
                  <a:pt x="3259335" y="5496719"/>
                  <a:pt x="3249414" y="5494239"/>
                  <a:pt x="3244453" y="5489278"/>
                </a:cubicBezTo>
                <a:cubicBezTo>
                  <a:pt x="3239492" y="5489278"/>
                  <a:pt x="3235771" y="5489278"/>
                  <a:pt x="3233291" y="5489278"/>
                </a:cubicBezTo>
                <a:close/>
                <a:moveTo>
                  <a:pt x="2247304" y="5489278"/>
                </a:moveTo>
                <a:lnTo>
                  <a:pt x="2254746" y="5496719"/>
                </a:lnTo>
                <a:cubicBezTo>
                  <a:pt x="2254746" y="5506641"/>
                  <a:pt x="2251025" y="5507881"/>
                  <a:pt x="2243584" y="5500440"/>
                </a:cubicBezTo>
                <a:cubicBezTo>
                  <a:pt x="2236142" y="5492998"/>
                  <a:pt x="2237382" y="5489278"/>
                  <a:pt x="2247304" y="5489278"/>
                </a:cubicBezTo>
                <a:close/>
                <a:moveTo>
                  <a:pt x="4129980" y="5481836"/>
                </a:moveTo>
                <a:cubicBezTo>
                  <a:pt x="4129980" y="5486797"/>
                  <a:pt x="4132460" y="5489278"/>
                  <a:pt x="4137422" y="5489278"/>
                </a:cubicBezTo>
                <a:lnTo>
                  <a:pt x="4144863" y="5489278"/>
                </a:lnTo>
                <a:lnTo>
                  <a:pt x="4137422" y="5481836"/>
                </a:lnTo>
                <a:close/>
                <a:moveTo>
                  <a:pt x="4033242" y="5481836"/>
                </a:moveTo>
                <a:cubicBezTo>
                  <a:pt x="4033242" y="5481836"/>
                  <a:pt x="4035722" y="5481836"/>
                  <a:pt x="4040683" y="5481836"/>
                </a:cubicBezTo>
                <a:cubicBezTo>
                  <a:pt x="4045644" y="5481836"/>
                  <a:pt x="4048125" y="5481836"/>
                  <a:pt x="4048125" y="5481836"/>
                </a:cubicBezTo>
                <a:lnTo>
                  <a:pt x="4040683" y="5489278"/>
                </a:lnTo>
                <a:close/>
                <a:moveTo>
                  <a:pt x="3490019" y="5481836"/>
                </a:moveTo>
                <a:cubicBezTo>
                  <a:pt x="3490019" y="5481836"/>
                  <a:pt x="3494980" y="5481836"/>
                  <a:pt x="3504902" y="5481836"/>
                </a:cubicBezTo>
                <a:lnTo>
                  <a:pt x="3497461" y="5489278"/>
                </a:lnTo>
                <a:close/>
                <a:moveTo>
                  <a:pt x="3430488" y="5481836"/>
                </a:moveTo>
                <a:cubicBezTo>
                  <a:pt x="3430488" y="5486797"/>
                  <a:pt x="3432968" y="5489278"/>
                  <a:pt x="3437929" y="5489278"/>
                </a:cubicBezTo>
                <a:cubicBezTo>
                  <a:pt x="3437929" y="5489278"/>
                  <a:pt x="3437929" y="5486797"/>
                  <a:pt x="3437929" y="5481836"/>
                </a:cubicBezTo>
                <a:cubicBezTo>
                  <a:pt x="3437929" y="5481836"/>
                  <a:pt x="3435449" y="5481836"/>
                  <a:pt x="3430488" y="5481836"/>
                </a:cubicBezTo>
                <a:close/>
                <a:moveTo>
                  <a:pt x="3192363" y="5481836"/>
                </a:moveTo>
                <a:cubicBezTo>
                  <a:pt x="3192363" y="5481836"/>
                  <a:pt x="3192363" y="5484317"/>
                  <a:pt x="3192363" y="5489278"/>
                </a:cubicBezTo>
                <a:cubicBezTo>
                  <a:pt x="3192363" y="5494239"/>
                  <a:pt x="3192363" y="5496719"/>
                  <a:pt x="3192363" y="5496719"/>
                </a:cubicBezTo>
                <a:cubicBezTo>
                  <a:pt x="3192363" y="5496719"/>
                  <a:pt x="3194843" y="5494239"/>
                  <a:pt x="3199804" y="5489278"/>
                </a:cubicBezTo>
                <a:close/>
                <a:moveTo>
                  <a:pt x="3028652" y="5481836"/>
                </a:moveTo>
                <a:cubicBezTo>
                  <a:pt x="3018730" y="5486797"/>
                  <a:pt x="3018730" y="5494239"/>
                  <a:pt x="3028652" y="5504161"/>
                </a:cubicBezTo>
                <a:cubicBezTo>
                  <a:pt x="3033613" y="5504161"/>
                  <a:pt x="3033613" y="5501680"/>
                  <a:pt x="3028652" y="5496719"/>
                </a:cubicBezTo>
                <a:cubicBezTo>
                  <a:pt x="3028652" y="5496719"/>
                  <a:pt x="3028652" y="5495479"/>
                  <a:pt x="3028652" y="5492998"/>
                </a:cubicBezTo>
                <a:cubicBezTo>
                  <a:pt x="3028652" y="5490518"/>
                  <a:pt x="3031133" y="5489278"/>
                  <a:pt x="3036093" y="5489278"/>
                </a:cubicBezTo>
                <a:close/>
                <a:moveTo>
                  <a:pt x="2448222" y="5481836"/>
                </a:moveTo>
                <a:cubicBezTo>
                  <a:pt x="2448222" y="5481836"/>
                  <a:pt x="2450703" y="5481836"/>
                  <a:pt x="2455664" y="5481836"/>
                </a:cubicBezTo>
                <a:cubicBezTo>
                  <a:pt x="2460624" y="5486797"/>
                  <a:pt x="2458144" y="5489278"/>
                  <a:pt x="2448222" y="5489278"/>
                </a:cubicBezTo>
                <a:cubicBezTo>
                  <a:pt x="2443261" y="5489278"/>
                  <a:pt x="2443261" y="5486797"/>
                  <a:pt x="2448222" y="5481836"/>
                </a:cubicBezTo>
                <a:close/>
                <a:moveTo>
                  <a:pt x="4680644" y="5474395"/>
                </a:moveTo>
                <a:lnTo>
                  <a:pt x="4688085" y="5481836"/>
                </a:lnTo>
                <a:cubicBezTo>
                  <a:pt x="4683124" y="5486797"/>
                  <a:pt x="4680644" y="5491758"/>
                  <a:pt x="4680644" y="5496719"/>
                </a:cubicBezTo>
                <a:cubicBezTo>
                  <a:pt x="4675683" y="5496719"/>
                  <a:pt x="4673202" y="5494239"/>
                  <a:pt x="4673202" y="5489278"/>
                </a:cubicBezTo>
                <a:cubicBezTo>
                  <a:pt x="4673202" y="5484317"/>
                  <a:pt x="4675683" y="5479356"/>
                  <a:pt x="4680644" y="5474395"/>
                </a:cubicBezTo>
                <a:close/>
                <a:moveTo>
                  <a:pt x="4100214" y="5474395"/>
                </a:moveTo>
                <a:cubicBezTo>
                  <a:pt x="4105176" y="5474395"/>
                  <a:pt x="4112617" y="5474395"/>
                  <a:pt x="4122539" y="5474395"/>
                </a:cubicBezTo>
                <a:cubicBezTo>
                  <a:pt x="4132460" y="5474395"/>
                  <a:pt x="4139902" y="5476876"/>
                  <a:pt x="4144863" y="5481836"/>
                </a:cubicBezTo>
                <a:cubicBezTo>
                  <a:pt x="4159745" y="5491758"/>
                  <a:pt x="4154785" y="5499200"/>
                  <a:pt x="4129980" y="5504161"/>
                </a:cubicBezTo>
                <a:cubicBezTo>
                  <a:pt x="4115097" y="5509122"/>
                  <a:pt x="4107656" y="5511602"/>
                  <a:pt x="4107656" y="5511602"/>
                </a:cubicBezTo>
                <a:lnTo>
                  <a:pt x="4152304" y="5519043"/>
                </a:lnTo>
                <a:cubicBezTo>
                  <a:pt x="4152304" y="5519043"/>
                  <a:pt x="4153545" y="5517803"/>
                  <a:pt x="4156025" y="5515323"/>
                </a:cubicBezTo>
                <a:cubicBezTo>
                  <a:pt x="4158505" y="5512842"/>
                  <a:pt x="4162226" y="5511602"/>
                  <a:pt x="4167187" y="5511602"/>
                </a:cubicBezTo>
                <a:cubicBezTo>
                  <a:pt x="4172148" y="5511602"/>
                  <a:pt x="4175869" y="5511602"/>
                  <a:pt x="4178349" y="5511602"/>
                </a:cubicBezTo>
                <a:cubicBezTo>
                  <a:pt x="4180830" y="5511602"/>
                  <a:pt x="4183310" y="5510362"/>
                  <a:pt x="4185790" y="5507881"/>
                </a:cubicBezTo>
                <a:cubicBezTo>
                  <a:pt x="4188271" y="5505401"/>
                  <a:pt x="4189511" y="5504161"/>
                  <a:pt x="4189511" y="5504161"/>
                </a:cubicBezTo>
                <a:cubicBezTo>
                  <a:pt x="4194472" y="5509122"/>
                  <a:pt x="4191992" y="5514083"/>
                  <a:pt x="4182070" y="5519043"/>
                </a:cubicBezTo>
                <a:cubicBezTo>
                  <a:pt x="4182070" y="5519043"/>
                  <a:pt x="4180830" y="5520283"/>
                  <a:pt x="4178349" y="5522764"/>
                </a:cubicBezTo>
                <a:cubicBezTo>
                  <a:pt x="4175869" y="5525245"/>
                  <a:pt x="4174628" y="5527725"/>
                  <a:pt x="4174628" y="5530206"/>
                </a:cubicBezTo>
                <a:cubicBezTo>
                  <a:pt x="4174628" y="5532686"/>
                  <a:pt x="4172148" y="5533926"/>
                  <a:pt x="4167187" y="5533926"/>
                </a:cubicBezTo>
                <a:cubicBezTo>
                  <a:pt x="4162226" y="5533926"/>
                  <a:pt x="4157265" y="5533926"/>
                  <a:pt x="4152304" y="5533926"/>
                </a:cubicBezTo>
                <a:cubicBezTo>
                  <a:pt x="4137422" y="5538887"/>
                  <a:pt x="4129980" y="5538887"/>
                  <a:pt x="4129980" y="5533926"/>
                </a:cubicBezTo>
                <a:cubicBezTo>
                  <a:pt x="4129980" y="5528965"/>
                  <a:pt x="4125019" y="5528965"/>
                  <a:pt x="4115097" y="5533926"/>
                </a:cubicBezTo>
                <a:cubicBezTo>
                  <a:pt x="4105176" y="5533926"/>
                  <a:pt x="4100214" y="5535167"/>
                  <a:pt x="4100214" y="5537647"/>
                </a:cubicBezTo>
                <a:cubicBezTo>
                  <a:pt x="4100214" y="5540127"/>
                  <a:pt x="4102695" y="5541367"/>
                  <a:pt x="4107656" y="5541367"/>
                </a:cubicBezTo>
                <a:lnTo>
                  <a:pt x="4100214" y="5548809"/>
                </a:lnTo>
                <a:cubicBezTo>
                  <a:pt x="4095253" y="5543848"/>
                  <a:pt x="4090293" y="5541367"/>
                  <a:pt x="4085332" y="5541367"/>
                </a:cubicBezTo>
                <a:lnTo>
                  <a:pt x="4070449" y="5533926"/>
                </a:lnTo>
                <a:lnTo>
                  <a:pt x="4085332" y="5526485"/>
                </a:lnTo>
                <a:cubicBezTo>
                  <a:pt x="4095253" y="5526485"/>
                  <a:pt x="4097734" y="5524004"/>
                  <a:pt x="4092773" y="5519043"/>
                </a:cubicBezTo>
                <a:lnTo>
                  <a:pt x="4100214" y="5504161"/>
                </a:lnTo>
                <a:lnTo>
                  <a:pt x="4100214" y="5489278"/>
                </a:lnTo>
                <a:close/>
                <a:moveTo>
                  <a:pt x="3341191" y="5474395"/>
                </a:moveTo>
                <a:cubicBezTo>
                  <a:pt x="3346152" y="5479356"/>
                  <a:pt x="3348632" y="5481836"/>
                  <a:pt x="3348632" y="5481836"/>
                </a:cubicBezTo>
                <a:cubicBezTo>
                  <a:pt x="3348632" y="5481836"/>
                  <a:pt x="3346152" y="5481836"/>
                  <a:pt x="3341191" y="5481836"/>
                </a:cubicBezTo>
                <a:cubicBezTo>
                  <a:pt x="3336230" y="5481836"/>
                  <a:pt x="3333750" y="5480596"/>
                  <a:pt x="3333750" y="5478116"/>
                </a:cubicBezTo>
                <a:cubicBezTo>
                  <a:pt x="3333750" y="5475635"/>
                  <a:pt x="3336230" y="5474395"/>
                  <a:pt x="3341191" y="5474395"/>
                </a:cubicBezTo>
                <a:close/>
                <a:moveTo>
                  <a:pt x="2522636" y="5474395"/>
                </a:moveTo>
                <a:lnTo>
                  <a:pt x="2530078" y="5481836"/>
                </a:lnTo>
                <a:cubicBezTo>
                  <a:pt x="2520156" y="5481836"/>
                  <a:pt x="2515195" y="5486797"/>
                  <a:pt x="2515195" y="5496719"/>
                </a:cubicBezTo>
                <a:cubicBezTo>
                  <a:pt x="2515195" y="5506641"/>
                  <a:pt x="2520156" y="5509122"/>
                  <a:pt x="2530078" y="5504161"/>
                </a:cubicBezTo>
                <a:cubicBezTo>
                  <a:pt x="2540000" y="5504161"/>
                  <a:pt x="2544960" y="5505401"/>
                  <a:pt x="2544960" y="5507881"/>
                </a:cubicBezTo>
                <a:cubicBezTo>
                  <a:pt x="2544960" y="5510362"/>
                  <a:pt x="2541240" y="5512842"/>
                  <a:pt x="2533798" y="5515323"/>
                </a:cubicBezTo>
                <a:cubicBezTo>
                  <a:pt x="2526357" y="5517803"/>
                  <a:pt x="2523876" y="5522764"/>
                  <a:pt x="2526357" y="5530206"/>
                </a:cubicBezTo>
                <a:cubicBezTo>
                  <a:pt x="2528838" y="5537647"/>
                  <a:pt x="2527597" y="5541367"/>
                  <a:pt x="2522636" y="5541367"/>
                </a:cubicBezTo>
                <a:cubicBezTo>
                  <a:pt x="2512714" y="5536407"/>
                  <a:pt x="2505273" y="5531446"/>
                  <a:pt x="2500312" y="5526485"/>
                </a:cubicBezTo>
                <a:cubicBezTo>
                  <a:pt x="2495351" y="5521524"/>
                  <a:pt x="2487910" y="5519043"/>
                  <a:pt x="2477988" y="5519043"/>
                </a:cubicBezTo>
                <a:cubicBezTo>
                  <a:pt x="2477988" y="5514083"/>
                  <a:pt x="2479228" y="5511602"/>
                  <a:pt x="2481709" y="5511602"/>
                </a:cubicBezTo>
                <a:cubicBezTo>
                  <a:pt x="2484189" y="5511602"/>
                  <a:pt x="2485429" y="5511602"/>
                  <a:pt x="2485429" y="5511602"/>
                </a:cubicBezTo>
                <a:lnTo>
                  <a:pt x="2507753" y="5511602"/>
                </a:lnTo>
                <a:cubicBezTo>
                  <a:pt x="2507753" y="5506641"/>
                  <a:pt x="2505273" y="5504161"/>
                  <a:pt x="2500312" y="5504161"/>
                </a:cubicBezTo>
                <a:cubicBezTo>
                  <a:pt x="2500312" y="5494239"/>
                  <a:pt x="2507753" y="5484317"/>
                  <a:pt x="2522636" y="5474395"/>
                </a:cubicBezTo>
                <a:close/>
                <a:moveTo>
                  <a:pt x="2306835" y="5474395"/>
                </a:moveTo>
                <a:cubicBezTo>
                  <a:pt x="2311796" y="5474395"/>
                  <a:pt x="2314277" y="5475635"/>
                  <a:pt x="2314277" y="5478116"/>
                </a:cubicBezTo>
                <a:cubicBezTo>
                  <a:pt x="2314277" y="5480596"/>
                  <a:pt x="2314277" y="5481836"/>
                  <a:pt x="2314277" y="5481836"/>
                </a:cubicBezTo>
                <a:cubicBezTo>
                  <a:pt x="2314277" y="5481836"/>
                  <a:pt x="2319238" y="5481836"/>
                  <a:pt x="2329160" y="5481836"/>
                </a:cubicBezTo>
                <a:cubicBezTo>
                  <a:pt x="2339082" y="5481836"/>
                  <a:pt x="2349003" y="5484317"/>
                  <a:pt x="2358925" y="5489278"/>
                </a:cubicBezTo>
                <a:lnTo>
                  <a:pt x="2373808" y="5496719"/>
                </a:lnTo>
                <a:lnTo>
                  <a:pt x="2358925" y="5504161"/>
                </a:lnTo>
                <a:cubicBezTo>
                  <a:pt x="2349003" y="5514083"/>
                  <a:pt x="2344042" y="5516563"/>
                  <a:pt x="2344042" y="5511602"/>
                </a:cubicBezTo>
                <a:cubicBezTo>
                  <a:pt x="2339082" y="5506641"/>
                  <a:pt x="2335361" y="5504161"/>
                  <a:pt x="2332880" y="5504161"/>
                </a:cubicBezTo>
                <a:cubicBezTo>
                  <a:pt x="2330400" y="5504161"/>
                  <a:pt x="2326679" y="5502921"/>
                  <a:pt x="2321718" y="5500440"/>
                </a:cubicBezTo>
                <a:cubicBezTo>
                  <a:pt x="2316758" y="5497959"/>
                  <a:pt x="2313037" y="5496719"/>
                  <a:pt x="2310556" y="5496719"/>
                </a:cubicBezTo>
                <a:cubicBezTo>
                  <a:pt x="2308076" y="5496719"/>
                  <a:pt x="2306835" y="5494239"/>
                  <a:pt x="2306835" y="5489278"/>
                </a:cubicBezTo>
                <a:cubicBezTo>
                  <a:pt x="2301875" y="5489278"/>
                  <a:pt x="2299394" y="5486797"/>
                  <a:pt x="2299394" y="5481836"/>
                </a:cubicBezTo>
                <a:cubicBezTo>
                  <a:pt x="2299394" y="5476876"/>
                  <a:pt x="2301875" y="5474395"/>
                  <a:pt x="2306835" y="5474395"/>
                </a:cubicBezTo>
                <a:close/>
                <a:moveTo>
                  <a:pt x="4356943" y="5466954"/>
                </a:moveTo>
                <a:cubicBezTo>
                  <a:pt x="4359423" y="5466954"/>
                  <a:pt x="4360663" y="5469434"/>
                  <a:pt x="4360663" y="5474395"/>
                </a:cubicBezTo>
                <a:cubicBezTo>
                  <a:pt x="4355702" y="5474395"/>
                  <a:pt x="4353222" y="5474395"/>
                  <a:pt x="4353222" y="5474395"/>
                </a:cubicBezTo>
                <a:cubicBezTo>
                  <a:pt x="4353222" y="5469434"/>
                  <a:pt x="4354463" y="5466954"/>
                  <a:pt x="4356943" y="5466954"/>
                </a:cubicBezTo>
                <a:close/>
                <a:moveTo>
                  <a:pt x="2269628" y="5466954"/>
                </a:moveTo>
                <a:cubicBezTo>
                  <a:pt x="2279551" y="5471914"/>
                  <a:pt x="2284511" y="5476876"/>
                  <a:pt x="2284511" y="5481836"/>
                </a:cubicBezTo>
                <a:lnTo>
                  <a:pt x="2277070" y="5489278"/>
                </a:lnTo>
                <a:lnTo>
                  <a:pt x="2262187" y="5481836"/>
                </a:lnTo>
                <a:close/>
                <a:moveTo>
                  <a:pt x="4896445" y="5462303"/>
                </a:moveTo>
                <a:cubicBezTo>
                  <a:pt x="4897685" y="5462923"/>
                  <a:pt x="4898925" y="5464473"/>
                  <a:pt x="4900165" y="5466954"/>
                </a:cubicBezTo>
                <a:cubicBezTo>
                  <a:pt x="4902645" y="5471914"/>
                  <a:pt x="4901406" y="5474395"/>
                  <a:pt x="4896445" y="5474395"/>
                </a:cubicBezTo>
                <a:lnTo>
                  <a:pt x="4889003" y="5474395"/>
                </a:lnTo>
                <a:cubicBezTo>
                  <a:pt x="4889003" y="5469434"/>
                  <a:pt x="4890244" y="5465714"/>
                  <a:pt x="4892724" y="5463233"/>
                </a:cubicBezTo>
                <a:cubicBezTo>
                  <a:pt x="4893964" y="5461993"/>
                  <a:pt x="4895205" y="5461682"/>
                  <a:pt x="4896445" y="5462303"/>
                </a:cubicBezTo>
                <a:close/>
                <a:moveTo>
                  <a:pt x="4390429" y="5459512"/>
                </a:moveTo>
                <a:cubicBezTo>
                  <a:pt x="4390429" y="5464473"/>
                  <a:pt x="4387949" y="5466954"/>
                  <a:pt x="4382988" y="5466954"/>
                </a:cubicBezTo>
                <a:lnTo>
                  <a:pt x="4375546" y="5466954"/>
                </a:lnTo>
                <a:close/>
                <a:moveTo>
                  <a:pt x="3586757" y="5459512"/>
                </a:moveTo>
                <a:cubicBezTo>
                  <a:pt x="3586757" y="5459512"/>
                  <a:pt x="3589238" y="5461993"/>
                  <a:pt x="3594199" y="5466954"/>
                </a:cubicBezTo>
                <a:lnTo>
                  <a:pt x="3609082" y="5466954"/>
                </a:lnTo>
                <a:cubicBezTo>
                  <a:pt x="3609082" y="5466954"/>
                  <a:pt x="3607841" y="5465714"/>
                  <a:pt x="3605361" y="5463233"/>
                </a:cubicBezTo>
                <a:cubicBezTo>
                  <a:pt x="3602881" y="5460752"/>
                  <a:pt x="3599160" y="5459512"/>
                  <a:pt x="3594199" y="5459512"/>
                </a:cubicBezTo>
                <a:cubicBezTo>
                  <a:pt x="3589238" y="5459512"/>
                  <a:pt x="3586757" y="5459512"/>
                  <a:pt x="3586757" y="5459512"/>
                </a:cubicBezTo>
                <a:close/>
                <a:moveTo>
                  <a:pt x="2742158" y="5459512"/>
                </a:moveTo>
                <a:cubicBezTo>
                  <a:pt x="2744638" y="5459512"/>
                  <a:pt x="2748359" y="5459512"/>
                  <a:pt x="2753320" y="5459512"/>
                </a:cubicBezTo>
                <a:cubicBezTo>
                  <a:pt x="2758281" y="5459512"/>
                  <a:pt x="2758281" y="5464473"/>
                  <a:pt x="2753320" y="5474395"/>
                </a:cubicBezTo>
                <a:lnTo>
                  <a:pt x="2760761" y="5489278"/>
                </a:lnTo>
                <a:lnTo>
                  <a:pt x="2768203" y="5496719"/>
                </a:lnTo>
                <a:cubicBezTo>
                  <a:pt x="2758281" y="5496719"/>
                  <a:pt x="2752080" y="5494239"/>
                  <a:pt x="2749599" y="5489278"/>
                </a:cubicBezTo>
                <a:cubicBezTo>
                  <a:pt x="2747118" y="5484317"/>
                  <a:pt x="2743398" y="5484317"/>
                  <a:pt x="2738437" y="5489278"/>
                </a:cubicBezTo>
                <a:cubicBezTo>
                  <a:pt x="2733476" y="5494239"/>
                  <a:pt x="2728515" y="5496719"/>
                  <a:pt x="2723554" y="5496719"/>
                </a:cubicBezTo>
                <a:cubicBezTo>
                  <a:pt x="2718593" y="5496719"/>
                  <a:pt x="2716113" y="5494239"/>
                  <a:pt x="2716113" y="5489278"/>
                </a:cubicBezTo>
                <a:lnTo>
                  <a:pt x="2730996" y="5481836"/>
                </a:lnTo>
                <a:cubicBezTo>
                  <a:pt x="2745878" y="5481836"/>
                  <a:pt x="2750839" y="5476876"/>
                  <a:pt x="2745878" y="5466954"/>
                </a:cubicBezTo>
                <a:cubicBezTo>
                  <a:pt x="2740918" y="5461993"/>
                  <a:pt x="2739677" y="5459512"/>
                  <a:pt x="2742158" y="5459512"/>
                </a:cubicBezTo>
                <a:close/>
                <a:moveTo>
                  <a:pt x="2619375" y="5459512"/>
                </a:moveTo>
                <a:lnTo>
                  <a:pt x="2619375" y="5474395"/>
                </a:lnTo>
                <a:cubicBezTo>
                  <a:pt x="2609452" y="5479356"/>
                  <a:pt x="2606972" y="5479356"/>
                  <a:pt x="2611933" y="5474395"/>
                </a:cubicBezTo>
                <a:close/>
                <a:moveTo>
                  <a:pt x="2470546" y="5459512"/>
                </a:moveTo>
                <a:cubicBezTo>
                  <a:pt x="2475507" y="5464473"/>
                  <a:pt x="2479228" y="5466954"/>
                  <a:pt x="2481709" y="5466954"/>
                </a:cubicBezTo>
                <a:cubicBezTo>
                  <a:pt x="2484189" y="5466954"/>
                  <a:pt x="2482949" y="5469434"/>
                  <a:pt x="2477988" y="5474395"/>
                </a:cubicBezTo>
                <a:lnTo>
                  <a:pt x="2463105" y="5474395"/>
                </a:lnTo>
                <a:close/>
                <a:moveTo>
                  <a:pt x="3720703" y="5454861"/>
                </a:moveTo>
                <a:cubicBezTo>
                  <a:pt x="3718222" y="5454242"/>
                  <a:pt x="3715742" y="5454551"/>
                  <a:pt x="3713261" y="5455791"/>
                </a:cubicBezTo>
                <a:cubicBezTo>
                  <a:pt x="3708300" y="5458272"/>
                  <a:pt x="3705820" y="5459512"/>
                  <a:pt x="3705820" y="5459512"/>
                </a:cubicBezTo>
                <a:cubicBezTo>
                  <a:pt x="3705820" y="5464473"/>
                  <a:pt x="3709541" y="5466954"/>
                  <a:pt x="3716982" y="5466954"/>
                </a:cubicBezTo>
                <a:cubicBezTo>
                  <a:pt x="3724423" y="5466954"/>
                  <a:pt x="3730625" y="5464473"/>
                  <a:pt x="3735586" y="5459512"/>
                </a:cubicBezTo>
                <a:lnTo>
                  <a:pt x="3728144" y="5459512"/>
                </a:lnTo>
                <a:cubicBezTo>
                  <a:pt x="3725664" y="5457032"/>
                  <a:pt x="3723183" y="5455482"/>
                  <a:pt x="3720703" y="5454861"/>
                </a:cubicBezTo>
                <a:close/>
                <a:moveTo>
                  <a:pt x="2863081" y="5453931"/>
                </a:moveTo>
                <a:cubicBezTo>
                  <a:pt x="2861840" y="5453931"/>
                  <a:pt x="2859980" y="5454551"/>
                  <a:pt x="2857500" y="5455791"/>
                </a:cubicBezTo>
                <a:cubicBezTo>
                  <a:pt x="2852539" y="5458272"/>
                  <a:pt x="2850058" y="5461993"/>
                  <a:pt x="2850058" y="5466954"/>
                </a:cubicBezTo>
                <a:cubicBezTo>
                  <a:pt x="2850058" y="5466954"/>
                  <a:pt x="2851298" y="5465714"/>
                  <a:pt x="2853779" y="5463233"/>
                </a:cubicBezTo>
                <a:cubicBezTo>
                  <a:pt x="2856259" y="5460752"/>
                  <a:pt x="2857500" y="5459512"/>
                  <a:pt x="2857500" y="5459512"/>
                </a:cubicBezTo>
                <a:cubicBezTo>
                  <a:pt x="2862460" y="5459512"/>
                  <a:pt x="2864941" y="5458272"/>
                  <a:pt x="2864941" y="5455791"/>
                </a:cubicBezTo>
                <a:cubicBezTo>
                  <a:pt x="2864941" y="5454551"/>
                  <a:pt x="2864321" y="5453931"/>
                  <a:pt x="2863081" y="5453931"/>
                </a:cubicBezTo>
                <a:close/>
                <a:moveTo>
                  <a:pt x="4007197" y="5452071"/>
                </a:moveTo>
                <a:cubicBezTo>
                  <a:pt x="4009677" y="5452071"/>
                  <a:pt x="4010918" y="5454551"/>
                  <a:pt x="4010918" y="5459512"/>
                </a:cubicBezTo>
                <a:cubicBezTo>
                  <a:pt x="4015879" y="5464473"/>
                  <a:pt x="4008437" y="5469434"/>
                  <a:pt x="3988593" y="5474395"/>
                </a:cubicBezTo>
                <a:lnTo>
                  <a:pt x="3973711" y="5474395"/>
                </a:lnTo>
                <a:lnTo>
                  <a:pt x="3943945" y="5474395"/>
                </a:lnTo>
                <a:cubicBezTo>
                  <a:pt x="3948906" y="5469434"/>
                  <a:pt x="3952627" y="5466954"/>
                  <a:pt x="3955107" y="5466954"/>
                </a:cubicBezTo>
                <a:cubicBezTo>
                  <a:pt x="3957587" y="5466954"/>
                  <a:pt x="3960068" y="5466954"/>
                  <a:pt x="3962548" y="5466954"/>
                </a:cubicBezTo>
                <a:cubicBezTo>
                  <a:pt x="3965029" y="5466954"/>
                  <a:pt x="3967510" y="5465714"/>
                  <a:pt x="3969990" y="5463233"/>
                </a:cubicBezTo>
                <a:cubicBezTo>
                  <a:pt x="3972470" y="5460752"/>
                  <a:pt x="3973711" y="5459512"/>
                  <a:pt x="3973711" y="5459512"/>
                </a:cubicBezTo>
                <a:lnTo>
                  <a:pt x="3988593" y="5459512"/>
                </a:lnTo>
                <a:cubicBezTo>
                  <a:pt x="3993554" y="5459512"/>
                  <a:pt x="3996035" y="5459512"/>
                  <a:pt x="3996035" y="5459512"/>
                </a:cubicBezTo>
                <a:cubicBezTo>
                  <a:pt x="3996035" y="5459512"/>
                  <a:pt x="3997275" y="5458272"/>
                  <a:pt x="3999756" y="5455791"/>
                </a:cubicBezTo>
                <a:cubicBezTo>
                  <a:pt x="4002236" y="5453311"/>
                  <a:pt x="4004717" y="5452071"/>
                  <a:pt x="4007197" y="5452071"/>
                </a:cubicBezTo>
                <a:close/>
                <a:moveTo>
                  <a:pt x="3847207" y="5452071"/>
                </a:moveTo>
                <a:cubicBezTo>
                  <a:pt x="3857128" y="5452071"/>
                  <a:pt x="3857128" y="5454551"/>
                  <a:pt x="3847207" y="5459512"/>
                </a:cubicBezTo>
                <a:lnTo>
                  <a:pt x="3824882" y="5459512"/>
                </a:lnTo>
                <a:cubicBezTo>
                  <a:pt x="3824882" y="5454551"/>
                  <a:pt x="3832324" y="5452071"/>
                  <a:pt x="3847207" y="5452071"/>
                </a:cubicBezTo>
                <a:close/>
                <a:moveTo>
                  <a:pt x="3445371" y="5452071"/>
                </a:moveTo>
                <a:cubicBezTo>
                  <a:pt x="3445371" y="5452071"/>
                  <a:pt x="3446611" y="5452071"/>
                  <a:pt x="3449091" y="5452071"/>
                </a:cubicBezTo>
                <a:cubicBezTo>
                  <a:pt x="3451572" y="5452071"/>
                  <a:pt x="3455292" y="5452071"/>
                  <a:pt x="3460254" y="5452071"/>
                </a:cubicBezTo>
                <a:lnTo>
                  <a:pt x="3460254" y="5459512"/>
                </a:lnTo>
                <a:cubicBezTo>
                  <a:pt x="3455292" y="5459512"/>
                  <a:pt x="3451572" y="5458272"/>
                  <a:pt x="3449091" y="5455791"/>
                </a:cubicBezTo>
                <a:cubicBezTo>
                  <a:pt x="3446611" y="5453311"/>
                  <a:pt x="3445371" y="5452071"/>
                  <a:pt x="3445371" y="5452071"/>
                </a:cubicBezTo>
                <a:close/>
                <a:moveTo>
                  <a:pt x="3162597" y="5452071"/>
                </a:moveTo>
                <a:cubicBezTo>
                  <a:pt x="3157636" y="5452071"/>
                  <a:pt x="3155156" y="5453311"/>
                  <a:pt x="3155156" y="5455791"/>
                </a:cubicBezTo>
                <a:cubicBezTo>
                  <a:pt x="3155156" y="5458272"/>
                  <a:pt x="3157636" y="5459512"/>
                  <a:pt x="3162597" y="5459512"/>
                </a:cubicBezTo>
                <a:cubicBezTo>
                  <a:pt x="3167558" y="5459512"/>
                  <a:pt x="3170039" y="5459512"/>
                  <a:pt x="3170039" y="5459512"/>
                </a:cubicBezTo>
                <a:cubicBezTo>
                  <a:pt x="3170039" y="5459512"/>
                  <a:pt x="3170039" y="5458272"/>
                  <a:pt x="3170039" y="5455791"/>
                </a:cubicBezTo>
                <a:cubicBezTo>
                  <a:pt x="3170039" y="5453311"/>
                  <a:pt x="3167558" y="5452071"/>
                  <a:pt x="3162597" y="5452071"/>
                </a:cubicBezTo>
                <a:close/>
                <a:moveTo>
                  <a:pt x="3058417" y="5452071"/>
                </a:moveTo>
                <a:lnTo>
                  <a:pt x="3058417" y="5459512"/>
                </a:lnTo>
                <a:lnTo>
                  <a:pt x="3065859" y="5452071"/>
                </a:lnTo>
                <a:cubicBezTo>
                  <a:pt x="3060898" y="5452071"/>
                  <a:pt x="3058417" y="5452071"/>
                  <a:pt x="3058417" y="5452071"/>
                </a:cubicBezTo>
                <a:close/>
                <a:moveTo>
                  <a:pt x="2961679" y="5452071"/>
                </a:moveTo>
                <a:lnTo>
                  <a:pt x="2939355" y="5459512"/>
                </a:lnTo>
                <a:cubicBezTo>
                  <a:pt x="2944316" y="5459512"/>
                  <a:pt x="2952998" y="5459512"/>
                  <a:pt x="2965400" y="5459512"/>
                </a:cubicBezTo>
                <a:cubicBezTo>
                  <a:pt x="2977802" y="5459512"/>
                  <a:pt x="2984003" y="5461993"/>
                  <a:pt x="2984003" y="5466954"/>
                </a:cubicBezTo>
                <a:cubicBezTo>
                  <a:pt x="2988964" y="5471914"/>
                  <a:pt x="2993926" y="5474395"/>
                  <a:pt x="2998886" y="5474395"/>
                </a:cubicBezTo>
                <a:cubicBezTo>
                  <a:pt x="3008808" y="5474395"/>
                  <a:pt x="3013769" y="5471914"/>
                  <a:pt x="3013769" y="5466954"/>
                </a:cubicBezTo>
                <a:cubicBezTo>
                  <a:pt x="3013769" y="5461993"/>
                  <a:pt x="3008808" y="5458272"/>
                  <a:pt x="2998886" y="5455791"/>
                </a:cubicBezTo>
                <a:cubicBezTo>
                  <a:pt x="2988964" y="5453311"/>
                  <a:pt x="2976562" y="5452071"/>
                  <a:pt x="2961679" y="5452071"/>
                </a:cubicBezTo>
                <a:close/>
                <a:moveTo>
                  <a:pt x="2902148" y="5452071"/>
                </a:moveTo>
                <a:lnTo>
                  <a:pt x="2894707" y="5459512"/>
                </a:lnTo>
                <a:cubicBezTo>
                  <a:pt x="2909589" y="5464473"/>
                  <a:pt x="2919511" y="5461993"/>
                  <a:pt x="2924472" y="5452071"/>
                </a:cubicBezTo>
                <a:close/>
                <a:moveTo>
                  <a:pt x="2827734" y="5452071"/>
                </a:moveTo>
                <a:lnTo>
                  <a:pt x="2820292" y="5459512"/>
                </a:lnTo>
                <a:cubicBezTo>
                  <a:pt x="2820292" y="5464473"/>
                  <a:pt x="2822773" y="5464473"/>
                  <a:pt x="2827734" y="5459512"/>
                </a:cubicBezTo>
                <a:cubicBezTo>
                  <a:pt x="2827734" y="5454551"/>
                  <a:pt x="2827734" y="5452071"/>
                  <a:pt x="2827734" y="5452071"/>
                </a:cubicBezTo>
                <a:close/>
                <a:moveTo>
                  <a:pt x="4472285" y="5444629"/>
                </a:moveTo>
                <a:lnTo>
                  <a:pt x="4472285" y="5474395"/>
                </a:lnTo>
                <a:lnTo>
                  <a:pt x="4464843" y="5466954"/>
                </a:lnTo>
                <a:cubicBezTo>
                  <a:pt x="4464843" y="5457032"/>
                  <a:pt x="4466084" y="5450831"/>
                  <a:pt x="4468564" y="5448350"/>
                </a:cubicBezTo>
                <a:cubicBezTo>
                  <a:pt x="4471044" y="5445869"/>
                  <a:pt x="4472285" y="5444629"/>
                  <a:pt x="4472285" y="5444629"/>
                </a:cubicBezTo>
                <a:close/>
                <a:moveTo>
                  <a:pt x="2391481" y="5440909"/>
                </a:moveTo>
                <a:cubicBezTo>
                  <a:pt x="2395822" y="5440909"/>
                  <a:pt x="2401093" y="5442149"/>
                  <a:pt x="2407294" y="5444629"/>
                </a:cubicBezTo>
                <a:cubicBezTo>
                  <a:pt x="2419697" y="5449590"/>
                  <a:pt x="2425898" y="5454551"/>
                  <a:pt x="2425898" y="5459512"/>
                </a:cubicBezTo>
                <a:lnTo>
                  <a:pt x="2411015" y="5459512"/>
                </a:lnTo>
                <a:cubicBezTo>
                  <a:pt x="2411015" y="5459512"/>
                  <a:pt x="2408534" y="5459512"/>
                  <a:pt x="2403574" y="5459512"/>
                </a:cubicBezTo>
                <a:cubicBezTo>
                  <a:pt x="2403574" y="5454551"/>
                  <a:pt x="2398613" y="5452071"/>
                  <a:pt x="2388691" y="5452071"/>
                </a:cubicBezTo>
                <a:lnTo>
                  <a:pt x="2381250" y="5444629"/>
                </a:lnTo>
                <a:cubicBezTo>
                  <a:pt x="2383730" y="5442149"/>
                  <a:pt x="2387141" y="5440909"/>
                  <a:pt x="2391481" y="5440909"/>
                </a:cubicBezTo>
                <a:close/>
                <a:moveTo>
                  <a:pt x="3705820" y="5437188"/>
                </a:moveTo>
                <a:lnTo>
                  <a:pt x="3698379" y="5444629"/>
                </a:lnTo>
                <a:cubicBezTo>
                  <a:pt x="3708300" y="5449590"/>
                  <a:pt x="3713261" y="5449590"/>
                  <a:pt x="3713261" y="5444629"/>
                </a:cubicBezTo>
                <a:close/>
                <a:moveTo>
                  <a:pt x="3050976" y="5437188"/>
                </a:moveTo>
                <a:cubicBezTo>
                  <a:pt x="3050976" y="5442149"/>
                  <a:pt x="3050976" y="5444629"/>
                  <a:pt x="3050976" y="5444629"/>
                </a:cubicBezTo>
                <a:cubicBezTo>
                  <a:pt x="3050976" y="5444629"/>
                  <a:pt x="3053457" y="5444629"/>
                  <a:pt x="3058417" y="5444629"/>
                </a:cubicBezTo>
                <a:cubicBezTo>
                  <a:pt x="3063378" y="5444629"/>
                  <a:pt x="3065859" y="5443389"/>
                  <a:pt x="3065859" y="5440909"/>
                </a:cubicBezTo>
                <a:cubicBezTo>
                  <a:pt x="3065859" y="5438429"/>
                  <a:pt x="3063378" y="5437188"/>
                  <a:pt x="3058417" y="5437188"/>
                </a:cubicBezTo>
                <a:cubicBezTo>
                  <a:pt x="3053457" y="5437188"/>
                  <a:pt x="3050976" y="5437188"/>
                  <a:pt x="3050976" y="5437188"/>
                </a:cubicBezTo>
                <a:close/>
                <a:moveTo>
                  <a:pt x="2582167" y="5437188"/>
                </a:moveTo>
                <a:cubicBezTo>
                  <a:pt x="2592090" y="5437188"/>
                  <a:pt x="2597050" y="5437188"/>
                  <a:pt x="2597050" y="5437188"/>
                </a:cubicBezTo>
                <a:lnTo>
                  <a:pt x="2589609" y="5452071"/>
                </a:lnTo>
                <a:cubicBezTo>
                  <a:pt x="2589609" y="5452071"/>
                  <a:pt x="2587128" y="5452071"/>
                  <a:pt x="2582167" y="5452071"/>
                </a:cubicBezTo>
                <a:cubicBezTo>
                  <a:pt x="2577207" y="5457032"/>
                  <a:pt x="2574726" y="5458272"/>
                  <a:pt x="2574726" y="5455791"/>
                </a:cubicBezTo>
                <a:cubicBezTo>
                  <a:pt x="2574726" y="5453311"/>
                  <a:pt x="2572245" y="5452071"/>
                  <a:pt x="2567285" y="5452071"/>
                </a:cubicBezTo>
                <a:cubicBezTo>
                  <a:pt x="2567285" y="5452071"/>
                  <a:pt x="2568525" y="5452071"/>
                  <a:pt x="2571005" y="5452071"/>
                </a:cubicBezTo>
                <a:cubicBezTo>
                  <a:pt x="2573486" y="5452071"/>
                  <a:pt x="2574726" y="5449590"/>
                  <a:pt x="2574726" y="5444629"/>
                </a:cubicBezTo>
                <a:close/>
                <a:moveTo>
                  <a:pt x="2202656" y="5437188"/>
                </a:moveTo>
                <a:cubicBezTo>
                  <a:pt x="2207617" y="5437188"/>
                  <a:pt x="2213818" y="5439669"/>
                  <a:pt x="2221259" y="5444629"/>
                </a:cubicBezTo>
                <a:cubicBezTo>
                  <a:pt x="2228701" y="5449590"/>
                  <a:pt x="2228701" y="5453311"/>
                  <a:pt x="2221259" y="5455791"/>
                </a:cubicBezTo>
                <a:cubicBezTo>
                  <a:pt x="2213818" y="5458272"/>
                  <a:pt x="2207617" y="5459512"/>
                  <a:pt x="2202656" y="5459512"/>
                </a:cubicBezTo>
                <a:close/>
                <a:moveTo>
                  <a:pt x="2843547" y="5432537"/>
                </a:moveTo>
                <a:cubicBezTo>
                  <a:pt x="2840446" y="5433157"/>
                  <a:pt x="2837656" y="5434708"/>
                  <a:pt x="2835175" y="5437188"/>
                </a:cubicBezTo>
                <a:cubicBezTo>
                  <a:pt x="2835175" y="5442149"/>
                  <a:pt x="2837656" y="5444629"/>
                  <a:pt x="2842617" y="5444629"/>
                </a:cubicBezTo>
                <a:cubicBezTo>
                  <a:pt x="2857500" y="5449590"/>
                  <a:pt x="2864941" y="5449590"/>
                  <a:pt x="2864941" y="5444629"/>
                </a:cubicBezTo>
                <a:cubicBezTo>
                  <a:pt x="2864941" y="5439669"/>
                  <a:pt x="2861220" y="5435948"/>
                  <a:pt x="2853779" y="5433467"/>
                </a:cubicBezTo>
                <a:cubicBezTo>
                  <a:pt x="2850058" y="5432227"/>
                  <a:pt x="2846648" y="5431917"/>
                  <a:pt x="2843547" y="5432537"/>
                </a:cubicBezTo>
                <a:close/>
                <a:moveTo>
                  <a:pt x="3556992" y="5429747"/>
                </a:moveTo>
                <a:cubicBezTo>
                  <a:pt x="3556992" y="5434707"/>
                  <a:pt x="3556992" y="5437188"/>
                  <a:pt x="3556992" y="5437188"/>
                </a:cubicBezTo>
                <a:lnTo>
                  <a:pt x="3542109" y="5444629"/>
                </a:lnTo>
                <a:cubicBezTo>
                  <a:pt x="3517304" y="5449590"/>
                  <a:pt x="3514824" y="5457032"/>
                  <a:pt x="3534668" y="5466954"/>
                </a:cubicBezTo>
                <a:cubicBezTo>
                  <a:pt x="3539629" y="5466954"/>
                  <a:pt x="3544589" y="5464473"/>
                  <a:pt x="3549550" y="5459512"/>
                </a:cubicBezTo>
                <a:lnTo>
                  <a:pt x="3564433" y="5459512"/>
                </a:lnTo>
                <a:cubicBezTo>
                  <a:pt x="3574355" y="5459512"/>
                  <a:pt x="3579316" y="5457032"/>
                  <a:pt x="3579316" y="5452071"/>
                </a:cubicBezTo>
                <a:cubicBezTo>
                  <a:pt x="3579316" y="5447110"/>
                  <a:pt x="3584277" y="5444629"/>
                  <a:pt x="3594199" y="5444629"/>
                </a:cubicBezTo>
                <a:cubicBezTo>
                  <a:pt x="3599160" y="5439669"/>
                  <a:pt x="3601640" y="5437188"/>
                  <a:pt x="3601640" y="5437188"/>
                </a:cubicBezTo>
                <a:cubicBezTo>
                  <a:pt x="3601640" y="5437188"/>
                  <a:pt x="3599160" y="5435948"/>
                  <a:pt x="3594199" y="5433467"/>
                </a:cubicBezTo>
                <a:cubicBezTo>
                  <a:pt x="3589238" y="5430987"/>
                  <a:pt x="3585517" y="5429747"/>
                  <a:pt x="3583037" y="5429747"/>
                </a:cubicBezTo>
                <a:cubicBezTo>
                  <a:pt x="3580556" y="5429747"/>
                  <a:pt x="3579316" y="5432227"/>
                  <a:pt x="3579316" y="5437188"/>
                </a:cubicBezTo>
                <a:lnTo>
                  <a:pt x="3564433" y="5437188"/>
                </a:lnTo>
                <a:cubicBezTo>
                  <a:pt x="3564433" y="5432227"/>
                  <a:pt x="3561953" y="5429747"/>
                  <a:pt x="3556992" y="5429747"/>
                </a:cubicBezTo>
                <a:close/>
                <a:moveTo>
                  <a:pt x="2178471" y="5427886"/>
                </a:moveTo>
                <a:cubicBezTo>
                  <a:pt x="2180952" y="5427886"/>
                  <a:pt x="2184052" y="5428506"/>
                  <a:pt x="2187773" y="5429747"/>
                </a:cubicBezTo>
                <a:lnTo>
                  <a:pt x="2195214" y="5429747"/>
                </a:lnTo>
                <a:cubicBezTo>
                  <a:pt x="2190254" y="5429747"/>
                  <a:pt x="2187773" y="5432227"/>
                  <a:pt x="2187773" y="5437188"/>
                </a:cubicBezTo>
                <a:cubicBezTo>
                  <a:pt x="2187773" y="5442149"/>
                  <a:pt x="2186533" y="5445869"/>
                  <a:pt x="2184052" y="5448350"/>
                </a:cubicBezTo>
                <a:cubicBezTo>
                  <a:pt x="2181572" y="5450831"/>
                  <a:pt x="2177851" y="5449590"/>
                  <a:pt x="2172890" y="5444629"/>
                </a:cubicBezTo>
                <a:cubicBezTo>
                  <a:pt x="2169170" y="5433467"/>
                  <a:pt x="2171030" y="5427886"/>
                  <a:pt x="2178471" y="5427886"/>
                </a:cubicBezTo>
                <a:close/>
                <a:moveTo>
                  <a:pt x="3785815" y="5427421"/>
                </a:moveTo>
                <a:cubicBezTo>
                  <a:pt x="3796977" y="5426491"/>
                  <a:pt x="3802558" y="5429747"/>
                  <a:pt x="3802558" y="5437188"/>
                </a:cubicBezTo>
                <a:cubicBezTo>
                  <a:pt x="3802558" y="5442149"/>
                  <a:pt x="3792636" y="5442149"/>
                  <a:pt x="3772793" y="5437188"/>
                </a:cubicBezTo>
                <a:lnTo>
                  <a:pt x="3765351" y="5437188"/>
                </a:lnTo>
                <a:lnTo>
                  <a:pt x="3772793" y="5429747"/>
                </a:lnTo>
                <a:cubicBezTo>
                  <a:pt x="3777754" y="5428506"/>
                  <a:pt x="3782094" y="5427732"/>
                  <a:pt x="3785815" y="5427421"/>
                </a:cubicBezTo>
                <a:close/>
                <a:moveTo>
                  <a:pt x="3434209" y="5422305"/>
                </a:moveTo>
                <a:cubicBezTo>
                  <a:pt x="3431728" y="5422305"/>
                  <a:pt x="3430488" y="5424786"/>
                  <a:pt x="3430488" y="5429747"/>
                </a:cubicBezTo>
                <a:cubicBezTo>
                  <a:pt x="3430488" y="5434707"/>
                  <a:pt x="3432968" y="5437188"/>
                  <a:pt x="3437929" y="5437188"/>
                </a:cubicBezTo>
                <a:cubicBezTo>
                  <a:pt x="3442890" y="5437188"/>
                  <a:pt x="3444130" y="5434707"/>
                  <a:pt x="3441650" y="5429747"/>
                </a:cubicBezTo>
                <a:cubicBezTo>
                  <a:pt x="3439170" y="5424786"/>
                  <a:pt x="3436689" y="5422305"/>
                  <a:pt x="3434209" y="5422305"/>
                </a:cubicBezTo>
                <a:close/>
                <a:moveTo>
                  <a:pt x="3006328" y="5422305"/>
                </a:moveTo>
                <a:cubicBezTo>
                  <a:pt x="3001367" y="5422305"/>
                  <a:pt x="3000126" y="5424786"/>
                  <a:pt x="3002607" y="5429747"/>
                </a:cubicBezTo>
                <a:cubicBezTo>
                  <a:pt x="3005088" y="5434707"/>
                  <a:pt x="3007568" y="5437188"/>
                  <a:pt x="3010048" y="5437188"/>
                </a:cubicBezTo>
                <a:cubicBezTo>
                  <a:pt x="3012529" y="5437188"/>
                  <a:pt x="3013769" y="5434707"/>
                  <a:pt x="3013769" y="5429747"/>
                </a:cubicBezTo>
                <a:cubicBezTo>
                  <a:pt x="3013769" y="5424786"/>
                  <a:pt x="3011288" y="5422305"/>
                  <a:pt x="3006328" y="5422305"/>
                </a:cubicBezTo>
                <a:close/>
                <a:moveTo>
                  <a:pt x="2898427" y="5422305"/>
                </a:moveTo>
                <a:cubicBezTo>
                  <a:pt x="2895947" y="5422305"/>
                  <a:pt x="2893467" y="5424786"/>
                  <a:pt x="2890986" y="5429747"/>
                </a:cubicBezTo>
                <a:cubicBezTo>
                  <a:pt x="2888505" y="5434707"/>
                  <a:pt x="2889746" y="5437188"/>
                  <a:pt x="2894707" y="5437188"/>
                </a:cubicBezTo>
                <a:cubicBezTo>
                  <a:pt x="2899667" y="5437188"/>
                  <a:pt x="2902148" y="5434707"/>
                  <a:pt x="2902148" y="5429747"/>
                </a:cubicBezTo>
                <a:cubicBezTo>
                  <a:pt x="2902148" y="5424786"/>
                  <a:pt x="2900908" y="5422305"/>
                  <a:pt x="2898427" y="5422305"/>
                </a:cubicBezTo>
                <a:close/>
                <a:moveTo>
                  <a:pt x="2425898" y="5422305"/>
                </a:moveTo>
                <a:cubicBezTo>
                  <a:pt x="2430859" y="5422305"/>
                  <a:pt x="2433339" y="5424786"/>
                  <a:pt x="2433339" y="5429747"/>
                </a:cubicBezTo>
                <a:cubicBezTo>
                  <a:pt x="2433339" y="5434707"/>
                  <a:pt x="2433339" y="5437188"/>
                  <a:pt x="2433339" y="5437188"/>
                </a:cubicBezTo>
                <a:cubicBezTo>
                  <a:pt x="2423417" y="5437188"/>
                  <a:pt x="2418457" y="5434707"/>
                  <a:pt x="2418457" y="5429747"/>
                </a:cubicBezTo>
                <a:cubicBezTo>
                  <a:pt x="2418457" y="5429747"/>
                  <a:pt x="2419697" y="5428506"/>
                  <a:pt x="2422177" y="5426026"/>
                </a:cubicBezTo>
                <a:cubicBezTo>
                  <a:pt x="2424658" y="5423545"/>
                  <a:pt x="2425898" y="5422305"/>
                  <a:pt x="2425898" y="5422305"/>
                </a:cubicBezTo>
                <a:close/>
                <a:moveTo>
                  <a:pt x="2277070" y="5422305"/>
                </a:moveTo>
                <a:cubicBezTo>
                  <a:pt x="2277070" y="5422305"/>
                  <a:pt x="2279551" y="5422305"/>
                  <a:pt x="2284511" y="5422305"/>
                </a:cubicBezTo>
                <a:lnTo>
                  <a:pt x="2291953" y="5422305"/>
                </a:lnTo>
                <a:cubicBezTo>
                  <a:pt x="2291953" y="5427266"/>
                  <a:pt x="2289472" y="5429747"/>
                  <a:pt x="2284511" y="5429747"/>
                </a:cubicBezTo>
                <a:cubicBezTo>
                  <a:pt x="2284511" y="5429747"/>
                  <a:pt x="2283271" y="5429747"/>
                  <a:pt x="2280791" y="5429747"/>
                </a:cubicBezTo>
                <a:cubicBezTo>
                  <a:pt x="2278310" y="5429747"/>
                  <a:pt x="2277070" y="5427266"/>
                  <a:pt x="2277070" y="5422305"/>
                </a:cubicBezTo>
                <a:close/>
                <a:moveTo>
                  <a:pt x="3657451" y="5416724"/>
                </a:moveTo>
                <a:cubicBezTo>
                  <a:pt x="3654970" y="5415484"/>
                  <a:pt x="3651249" y="5417344"/>
                  <a:pt x="3646289" y="5422305"/>
                </a:cubicBezTo>
                <a:cubicBezTo>
                  <a:pt x="3641328" y="5422305"/>
                  <a:pt x="3641328" y="5424786"/>
                  <a:pt x="3646289" y="5429747"/>
                </a:cubicBezTo>
                <a:cubicBezTo>
                  <a:pt x="3656210" y="5434707"/>
                  <a:pt x="3661172" y="5434707"/>
                  <a:pt x="3661172" y="5429747"/>
                </a:cubicBezTo>
                <a:cubicBezTo>
                  <a:pt x="3661172" y="5422305"/>
                  <a:pt x="3659931" y="5417964"/>
                  <a:pt x="3657451" y="5416724"/>
                </a:cubicBezTo>
                <a:close/>
                <a:moveTo>
                  <a:pt x="4494609" y="5414864"/>
                </a:moveTo>
                <a:cubicBezTo>
                  <a:pt x="4494609" y="5419825"/>
                  <a:pt x="4494609" y="5424786"/>
                  <a:pt x="4494609" y="5429747"/>
                </a:cubicBezTo>
                <a:cubicBezTo>
                  <a:pt x="4494609" y="5434707"/>
                  <a:pt x="4492129" y="5437188"/>
                  <a:pt x="4487167" y="5437188"/>
                </a:cubicBezTo>
                <a:lnTo>
                  <a:pt x="4472285" y="5429747"/>
                </a:lnTo>
                <a:cubicBezTo>
                  <a:pt x="4472285" y="5424786"/>
                  <a:pt x="4474765" y="5422305"/>
                  <a:pt x="4479726" y="5422305"/>
                </a:cubicBezTo>
                <a:cubicBezTo>
                  <a:pt x="4484687" y="5422305"/>
                  <a:pt x="4487167" y="5422305"/>
                  <a:pt x="4487167" y="5422305"/>
                </a:cubicBezTo>
                <a:cubicBezTo>
                  <a:pt x="4487167" y="5422305"/>
                  <a:pt x="4489647" y="5419825"/>
                  <a:pt x="4494609" y="5414864"/>
                </a:cubicBezTo>
                <a:close/>
                <a:moveTo>
                  <a:pt x="3564433" y="5414864"/>
                </a:moveTo>
                <a:lnTo>
                  <a:pt x="3564433" y="5422305"/>
                </a:lnTo>
                <a:lnTo>
                  <a:pt x="3571875" y="5414864"/>
                </a:lnTo>
                <a:close/>
                <a:moveTo>
                  <a:pt x="3542109" y="5414864"/>
                </a:moveTo>
                <a:cubicBezTo>
                  <a:pt x="3532187" y="5414864"/>
                  <a:pt x="3522265" y="5417344"/>
                  <a:pt x="3512343" y="5422305"/>
                </a:cubicBezTo>
                <a:lnTo>
                  <a:pt x="3490019" y="5429747"/>
                </a:lnTo>
                <a:lnTo>
                  <a:pt x="3504902" y="5437188"/>
                </a:lnTo>
                <a:cubicBezTo>
                  <a:pt x="3509863" y="5437188"/>
                  <a:pt x="3514824" y="5437188"/>
                  <a:pt x="3519785" y="5437188"/>
                </a:cubicBezTo>
                <a:cubicBezTo>
                  <a:pt x="3524746" y="5437188"/>
                  <a:pt x="3527226" y="5437188"/>
                  <a:pt x="3527226" y="5437188"/>
                </a:cubicBezTo>
                <a:lnTo>
                  <a:pt x="3534668" y="5437188"/>
                </a:lnTo>
                <a:lnTo>
                  <a:pt x="3534668" y="5429747"/>
                </a:lnTo>
                <a:lnTo>
                  <a:pt x="3542109" y="5422305"/>
                </a:lnTo>
                <a:cubicBezTo>
                  <a:pt x="3547070" y="5417344"/>
                  <a:pt x="3549550" y="5414864"/>
                  <a:pt x="3549550" y="5414864"/>
                </a:cubicBezTo>
                <a:cubicBezTo>
                  <a:pt x="3549550" y="5414864"/>
                  <a:pt x="3547070" y="5414864"/>
                  <a:pt x="3542109" y="5414864"/>
                </a:cubicBezTo>
                <a:close/>
                <a:moveTo>
                  <a:pt x="3490019" y="5414864"/>
                </a:moveTo>
                <a:cubicBezTo>
                  <a:pt x="3490019" y="5419825"/>
                  <a:pt x="3491260" y="5422305"/>
                  <a:pt x="3493740" y="5422305"/>
                </a:cubicBezTo>
                <a:cubicBezTo>
                  <a:pt x="3496220" y="5422305"/>
                  <a:pt x="3497461" y="5419825"/>
                  <a:pt x="3497461" y="5414864"/>
                </a:cubicBezTo>
                <a:cubicBezTo>
                  <a:pt x="3497461" y="5414864"/>
                  <a:pt x="3494980" y="5414864"/>
                  <a:pt x="3490019" y="5414864"/>
                </a:cubicBezTo>
                <a:close/>
                <a:moveTo>
                  <a:pt x="3445371" y="5414864"/>
                </a:moveTo>
                <a:cubicBezTo>
                  <a:pt x="3440410" y="5414864"/>
                  <a:pt x="3437929" y="5416104"/>
                  <a:pt x="3437929" y="5418584"/>
                </a:cubicBezTo>
                <a:cubicBezTo>
                  <a:pt x="3437929" y="5421065"/>
                  <a:pt x="3442890" y="5422305"/>
                  <a:pt x="3452812" y="5422305"/>
                </a:cubicBezTo>
                <a:lnTo>
                  <a:pt x="3460254" y="5414864"/>
                </a:lnTo>
                <a:cubicBezTo>
                  <a:pt x="3455292" y="5414864"/>
                  <a:pt x="3450332" y="5414864"/>
                  <a:pt x="3445371" y="5414864"/>
                </a:cubicBezTo>
                <a:close/>
                <a:moveTo>
                  <a:pt x="2771923" y="5414864"/>
                </a:moveTo>
                <a:cubicBezTo>
                  <a:pt x="2769443" y="5414864"/>
                  <a:pt x="2768203" y="5417344"/>
                  <a:pt x="2768203" y="5422305"/>
                </a:cubicBezTo>
                <a:cubicBezTo>
                  <a:pt x="2763242" y="5427266"/>
                  <a:pt x="2755801" y="5429747"/>
                  <a:pt x="2745878" y="5429747"/>
                </a:cubicBezTo>
                <a:cubicBezTo>
                  <a:pt x="2735956" y="5429747"/>
                  <a:pt x="2730996" y="5432227"/>
                  <a:pt x="2730996" y="5437188"/>
                </a:cubicBezTo>
                <a:cubicBezTo>
                  <a:pt x="2730996" y="5437188"/>
                  <a:pt x="2738437" y="5437188"/>
                  <a:pt x="2753320" y="5437188"/>
                </a:cubicBezTo>
                <a:cubicBezTo>
                  <a:pt x="2768203" y="5437188"/>
                  <a:pt x="2781845" y="5437188"/>
                  <a:pt x="2794248" y="5437188"/>
                </a:cubicBezTo>
                <a:cubicBezTo>
                  <a:pt x="2806650" y="5437188"/>
                  <a:pt x="2812851" y="5434707"/>
                  <a:pt x="2812851" y="5429747"/>
                </a:cubicBezTo>
                <a:lnTo>
                  <a:pt x="2805410" y="5414864"/>
                </a:lnTo>
                <a:lnTo>
                  <a:pt x="2805410" y="5422305"/>
                </a:lnTo>
                <a:cubicBezTo>
                  <a:pt x="2805410" y="5427266"/>
                  <a:pt x="2802929" y="5429747"/>
                  <a:pt x="2797968" y="5429747"/>
                </a:cubicBezTo>
                <a:cubicBezTo>
                  <a:pt x="2793008" y="5429747"/>
                  <a:pt x="2793008" y="5427266"/>
                  <a:pt x="2797968" y="5422305"/>
                </a:cubicBezTo>
                <a:cubicBezTo>
                  <a:pt x="2797968" y="5422305"/>
                  <a:pt x="2796728" y="5421065"/>
                  <a:pt x="2794248" y="5418584"/>
                </a:cubicBezTo>
                <a:cubicBezTo>
                  <a:pt x="2791767" y="5416104"/>
                  <a:pt x="2788046" y="5414864"/>
                  <a:pt x="2783085" y="5414864"/>
                </a:cubicBezTo>
                <a:cubicBezTo>
                  <a:pt x="2778125" y="5414864"/>
                  <a:pt x="2774404" y="5414864"/>
                  <a:pt x="2771923" y="5414864"/>
                </a:cubicBezTo>
                <a:close/>
                <a:moveTo>
                  <a:pt x="2947727" y="5411143"/>
                </a:moveTo>
                <a:cubicBezTo>
                  <a:pt x="2947107" y="5411143"/>
                  <a:pt x="2946796" y="5412384"/>
                  <a:pt x="2946796" y="5414864"/>
                </a:cubicBezTo>
                <a:lnTo>
                  <a:pt x="2946796" y="5429747"/>
                </a:lnTo>
                <a:cubicBezTo>
                  <a:pt x="2951757" y="5434707"/>
                  <a:pt x="2959199" y="5434707"/>
                  <a:pt x="2969121" y="5429747"/>
                </a:cubicBezTo>
                <a:lnTo>
                  <a:pt x="2969121" y="5422305"/>
                </a:lnTo>
                <a:cubicBezTo>
                  <a:pt x="2959199" y="5422305"/>
                  <a:pt x="2952998" y="5419825"/>
                  <a:pt x="2950517" y="5414864"/>
                </a:cubicBezTo>
                <a:cubicBezTo>
                  <a:pt x="2949277" y="5412384"/>
                  <a:pt x="2948347" y="5411143"/>
                  <a:pt x="2947727" y="5411143"/>
                </a:cubicBezTo>
                <a:close/>
                <a:moveTo>
                  <a:pt x="3043535" y="5407422"/>
                </a:moveTo>
                <a:cubicBezTo>
                  <a:pt x="3043535" y="5412383"/>
                  <a:pt x="3043535" y="5414864"/>
                  <a:pt x="3043535" y="5414864"/>
                </a:cubicBezTo>
                <a:lnTo>
                  <a:pt x="3050976" y="5407422"/>
                </a:lnTo>
                <a:cubicBezTo>
                  <a:pt x="3050976" y="5407422"/>
                  <a:pt x="3048495" y="5407422"/>
                  <a:pt x="3043535" y="5407422"/>
                </a:cubicBezTo>
                <a:close/>
                <a:moveTo>
                  <a:pt x="2847733" y="5405097"/>
                </a:moveTo>
                <a:cubicBezTo>
                  <a:pt x="2839361" y="5404167"/>
                  <a:pt x="2835175" y="5407422"/>
                  <a:pt x="2835175" y="5414864"/>
                </a:cubicBezTo>
                <a:cubicBezTo>
                  <a:pt x="2835175" y="5419825"/>
                  <a:pt x="2842617" y="5419825"/>
                  <a:pt x="2857500" y="5414864"/>
                </a:cubicBezTo>
                <a:lnTo>
                  <a:pt x="2879824" y="5414864"/>
                </a:lnTo>
                <a:lnTo>
                  <a:pt x="2857500" y="5407422"/>
                </a:lnTo>
                <a:cubicBezTo>
                  <a:pt x="2853779" y="5406182"/>
                  <a:pt x="2850523" y="5405407"/>
                  <a:pt x="2847733" y="5405097"/>
                </a:cubicBezTo>
                <a:close/>
                <a:moveTo>
                  <a:pt x="4472285" y="5399981"/>
                </a:moveTo>
                <a:lnTo>
                  <a:pt x="4494609" y="5399981"/>
                </a:lnTo>
                <a:cubicBezTo>
                  <a:pt x="4494609" y="5404942"/>
                  <a:pt x="4494609" y="5409903"/>
                  <a:pt x="4494609" y="5414864"/>
                </a:cubicBezTo>
                <a:lnTo>
                  <a:pt x="4479726" y="5407422"/>
                </a:lnTo>
                <a:cubicBezTo>
                  <a:pt x="4474765" y="5402462"/>
                  <a:pt x="4472285" y="5399981"/>
                  <a:pt x="4472285" y="5399981"/>
                </a:cubicBezTo>
                <a:close/>
                <a:moveTo>
                  <a:pt x="4003476" y="5399981"/>
                </a:moveTo>
                <a:lnTo>
                  <a:pt x="4003476" y="5407422"/>
                </a:lnTo>
                <a:cubicBezTo>
                  <a:pt x="4018359" y="5412383"/>
                  <a:pt x="4025800" y="5409903"/>
                  <a:pt x="4025800" y="5399981"/>
                </a:cubicBezTo>
                <a:cubicBezTo>
                  <a:pt x="4025800" y="5399981"/>
                  <a:pt x="4023320" y="5399981"/>
                  <a:pt x="4018359" y="5399981"/>
                </a:cubicBezTo>
                <a:close/>
                <a:moveTo>
                  <a:pt x="2716113" y="5399981"/>
                </a:moveTo>
                <a:cubicBezTo>
                  <a:pt x="2711152" y="5399981"/>
                  <a:pt x="2707431" y="5401221"/>
                  <a:pt x="2704951" y="5403702"/>
                </a:cubicBezTo>
                <a:cubicBezTo>
                  <a:pt x="2702470" y="5406182"/>
                  <a:pt x="2701230" y="5409903"/>
                  <a:pt x="2701230" y="5414864"/>
                </a:cubicBezTo>
                <a:lnTo>
                  <a:pt x="2701230" y="5422305"/>
                </a:lnTo>
                <a:cubicBezTo>
                  <a:pt x="2696269" y="5417344"/>
                  <a:pt x="2692549" y="5414864"/>
                  <a:pt x="2690068" y="5414864"/>
                </a:cubicBezTo>
                <a:cubicBezTo>
                  <a:pt x="2687587" y="5414864"/>
                  <a:pt x="2686347" y="5417344"/>
                  <a:pt x="2686347" y="5422305"/>
                </a:cubicBezTo>
                <a:cubicBezTo>
                  <a:pt x="2686347" y="5427266"/>
                  <a:pt x="2688828" y="5429747"/>
                  <a:pt x="2693789" y="5429747"/>
                </a:cubicBezTo>
                <a:cubicBezTo>
                  <a:pt x="2708671" y="5434707"/>
                  <a:pt x="2713632" y="5432227"/>
                  <a:pt x="2708671" y="5422305"/>
                </a:cubicBezTo>
                <a:cubicBezTo>
                  <a:pt x="2708671" y="5417344"/>
                  <a:pt x="2711152" y="5412383"/>
                  <a:pt x="2716113" y="5407422"/>
                </a:cubicBezTo>
                <a:close/>
                <a:moveTo>
                  <a:pt x="3780234" y="5392540"/>
                </a:moveTo>
                <a:lnTo>
                  <a:pt x="3780234" y="5399981"/>
                </a:lnTo>
                <a:lnTo>
                  <a:pt x="3802558" y="5392540"/>
                </a:lnTo>
                <a:lnTo>
                  <a:pt x="3801163" y="5392540"/>
                </a:lnTo>
                <a:cubicBezTo>
                  <a:pt x="3799613" y="5392540"/>
                  <a:pt x="3797597" y="5392540"/>
                  <a:pt x="3795117" y="5392540"/>
                </a:cubicBezTo>
                <a:cubicBezTo>
                  <a:pt x="3795117" y="5392540"/>
                  <a:pt x="3792636" y="5392540"/>
                  <a:pt x="3787675" y="5392540"/>
                </a:cubicBezTo>
                <a:cubicBezTo>
                  <a:pt x="3782714" y="5392540"/>
                  <a:pt x="3780234" y="5392540"/>
                  <a:pt x="3780234" y="5392540"/>
                </a:cubicBezTo>
                <a:close/>
                <a:moveTo>
                  <a:pt x="2939355" y="5392540"/>
                </a:moveTo>
                <a:lnTo>
                  <a:pt x="2939355" y="5399981"/>
                </a:lnTo>
                <a:lnTo>
                  <a:pt x="2946796" y="5392540"/>
                </a:lnTo>
                <a:cubicBezTo>
                  <a:pt x="2946796" y="5392540"/>
                  <a:pt x="2944316" y="5392540"/>
                  <a:pt x="2939355" y="5392540"/>
                </a:cubicBezTo>
                <a:close/>
                <a:moveTo>
                  <a:pt x="2693789" y="5392540"/>
                </a:moveTo>
                <a:cubicBezTo>
                  <a:pt x="2688828" y="5392540"/>
                  <a:pt x="2686347" y="5393780"/>
                  <a:pt x="2686347" y="5396260"/>
                </a:cubicBezTo>
                <a:cubicBezTo>
                  <a:pt x="2686347" y="5398741"/>
                  <a:pt x="2687587" y="5399981"/>
                  <a:pt x="2690068" y="5399981"/>
                </a:cubicBezTo>
                <a:cubicBezTo>
                  <a:pt x="2692549" y="5399981"/>
                  <a:pt x="2695029" y="5398741"/>
                  <a:pt x="2697509" y="5396260"/>
                </a:cubicBezTo>
                <a:cubicBezTo>
                  <a:pt x="2699990" y="5393780"/>
                  <a:pt x="2698749" y="5392540"/>
                  <a:pt x="2693789" y="5392540"/>
                </a:cubicBezTo>
                <a:close/>
                <a:moveTo>
                  <a:pt x="3019350" y="5388819"/>
                </a:moveTo>
                <a:cubicBezTo>
                  <a:pt x="3015630" y="5388819"/>
                  <a:pt x="3011289" y="5390059"/>
                  <a:pt x="3006328" y="5392540"/>
                </a:cubicBezTo>
                <a:lnTo>
                  <a:pt x="3013769" y="5392540"/>
                </a:lnTo>
                <a:lnTo>
                  <a:pt x="3028652" y="5392540"/>
                </a:lnTo>
                <a:cubicBezTo>
                  <a:pt x="3026171" y="5390059"/>
                  <a:pt x="3023071" y="5388819"/>
                  <a:pt x="3019350" y="5388819"/>
                </a:cubicBezTo>
                <a:close/>
                <a:moveTo>
                  <a:pt x="4193232" y="5385098"/>
                </a:moveTo>
                <a:cubicBezTo>
                  <a:pt x="4195712" y="5385098"/>
                  <a:pt x="4195712" y="5387579"/>
                  <a:pt x="4193232" y="5392540"/>
                </a:cubicBezTo>
                <a:cubicBezTo>
                  <a:pt x="4190752" y="5397500"/>
                  <a:pt x="4189511" y="5399981"/>
                  <a:pt x="4189511" y="5399981"/>
                </a:cubicBezTo>
                <a:cubicBezTo>
                  <a:pt x="4189511" y="5399981"/>
                  <a:pt x="4189511" y="5397500"/>
                  <a:pt x="4189511" y="5392540"/>
                </a:cubicBezTo>
                <a:cubicBezTo>
                  <a:pt x="4189511" y="5387579"/>
                  <a:pt x="4190752" y="5385098"/>
                  <a:pt x="4193232" y="5385098"/>
                </a:cubicBezTo>
                <a:close/>
                <a:moveTo>
                  <a:pt x="3385839" y="5385098"/>
                </a:moveTo>
                <a:cubicBezTo>
                  <a:pt x="3380878" y="5390059"/>
                  <a:pt x="3380878" y="5395020"/>
                  <a:pt x="3385839" y="5399981"/>
                </a:cubicBezTo>
                <a:lnTo>
                  <a:pt x="3423046" y="5399981"/>
                </a:lnTo>
                <a:cubicBezTo>
                  <a:pt x="3418085" y="5399981"/>
                  <a:pt x="3413125" y="5397500"/>
                  <a:pt x="3408164" y="5392540"/>
                </a:cubicBezTo>
                <a:cubicBezTo>
                  <a:pt x="3403203" y="5387579"/>
                  <a:pt x="3399482" y="5385098"/>
                  <a:pt x="3397001" y="5385098"/>
                </a:cubicBezTo>
                <a:cubicBezTo>
                  <a:pt x="3394521" y="5385098"/>
                  <a:pt x="3390800" y="5385098"/>
                  <a:pt x="3385839" y="5385098"/>
                </a:cubicBezTo>
                <a:close/>
                <a:moveTo>
                  <a:pt x="2239863" y="5385098"/>
                </a:moveTo>
                <a:lnTo>
                  <a:pt x="2269628" y="5392540"/>
                </a:lnTo>
                <a:lnTo>
                  <a:pt x="2269628" y="5399981"/>
                </a:lnTo>
                <a:cubicBezTo>
                  <a:pt x="2269628" y="5399981"/>
                  <a:pt x="2264668" y="5398741"/>
                  <a:pt x="2254746" y="5396260"/>
                </a:cubicBezTo>
                <a:cubicBezTo>
                  <a:pt x="2244824" y="5393780"/>
                  <a:pt x="2239863" y="5390059"/>
                  <a:pt x="2239863" y="5385098"/>
                </a:cubicBezTo>
                <a:close/>
                <a:moveTo>
                  <a:pt x="3257475" y="5380215"/>
                </a:moveTo>
                <a:cubicBezTo>
                  <a:pt x="3254995" y="5380370"/>
                  <a:pt x="3253134" y="5380757"/>
                  <a:pt x="3251894" y="5381377"/>
                </a:cubicBezTo>
                <a:cubicBezTo>
                  <a:pt x="3246933" y="5383858"/>
                  <a:pt x="3241972" y="5387579"/>
                  <a:pt x="3237011" y="5392540"/>
                </a:cubicBezTo>
                <a:cubicBezTo>
                  <a:pt x="3232050" y="5397500"/>
                  <a:pt x="3232050" y="5399981"/>
                  <a:pt x="3237011" y="5399981"/>
                </a:cubicBezTo>
                <a:lnTo>
                  <a:pt x="3251894" y="5399981"/>
                </a:lnTo>
                <a:lnTo>
                  <a:pt x="3244453" y="5407422"/>
                </a:lnTo>
                <a:cubicBezTo>
                  <a:pt x="3234531" y="5407422"/>
                  <a:pt x="3229570" y="5409903"/>
                  <a:pt x="3229570" y="5414864"/>
                </a:cubicBezTo>
                <a:cubicBezTo>
                  <a:pt x="3229570" y="5419825"/>
                  <a:pt x="3232050" y="5421065"/>
                  <a:pt x="3237011" y="5418584"/>
                </a:cubicBezTo>
                <a:cubicBezTo>
                  <a:pt x="3241972" y="5416104"/>
                  <a:pt x="3246933" y="5414864"/>
                  <a:pt x="3251894" y="5414864"/>
                </a:cubicBezTo>
                <a:cubicBezTo>
                  <a:pt x="3251894" y="5419825"/>
                  <a:pt x="3253134" y="5422305"/>
                  <a:pt x="3255615" y="5422305"/>
                </a:cubicBezTo>
                <a:cubicBezTo>
                  <a:pt x="3258095" y="5422305"/>
                  <a:pt x="3261816" y="5419825"/>
                  <a:pt x="3266777" y="5414864"/>
                </a:cubicBezTo>
                <a:cubicBezTo>
                  <a:pt x="3276699" y="5414864"/>
                  <a:pt x="3284140" y="5414864"/>
                  <a:pt x="3289101" y="5414864"/>
                </a:cubicBezTo>
                <a:cubicBezTo>
                  <a:pt x="3294062" y="5414864"/>
                  <a:pt x="3296542" y="5412383"/>
                  <a:pt x="3296542" y="5407422"/>
                </a:cubicBezTo>
                <a:cubicBezTo>
                  <a:pt x="3296542" y="5402462"/>
                  <a:pt x="3296542" y="5399981"/>
                  <a:pt x="3296542" y="5399981"/>
                </a:cubicBezTo>
                <a:lnTo>
                  <a:pt x="3296542" y="5385098"/>
                </a:lnTo>
                <a:cubicBezTo>
                  <a:pt x="3277939" y="5381377"/>
                  <a:pt x="3264917" y="5379750"/>
                  <a:pt x="3257475" y="5380215"/>
                </a:cubicBezTo>
                <a:close/>
                <a:moveTo>
                  <a:pt x="2187075" y="5380215"/>
                </a:moveTo>
                <a:cubicBezTo>
                  <a:pt x="2188161" y="5380370"/>
                  <a:pt x="2189633" y="5380757"/>
                  <a:pt x="2191494" y="5381377"/>
                </a:cubicBezTo>
                <a:cubicBezTo>
                  <a:pt x="2198935" y="5383858"/>
                  <a:pt x="2202656" y="5385098"/>
                  <a:pt x="2202656" y="5385098"/>
                </a:cubicBezTo>
                <a:lnTo>
                  <a:pt x="2187773" y="5385098"/>
                </a:lnTo>
                <a:cubicBezTo>
                  <a:pt x="2184053" y="5381377"/>
                  <a:pt x="2183820" y="5379750"/>
                  <a:pt x="2187075" y="5380215"/>
                </a:cubicBezTo>
                <a:close/>
                <a:moveTo>
                  <a:pt x="4933652" y="5377657"/>
                </a:moveTo>
                <a:lnTo>
                  <a:pt x="4948535" y="5385098"/>
                </a:lnTo>
                <a:cubicBezTo>
                  <a:pt x="4948535" y="5390059"/>
                  <a:pt x="4951015" y="5393780"/>
                  <a:pt x="4955976" y="5396260"/>
                </a:cubicBezTo>
                <a:cubicBezTo>
                  <a:pt x="4960937" y="5398741"/>
                  <a:pt x="4960937" y="5399981"/>
                  <a:pt x="4955976" y="5399981"/>
                </a:cubicBezTo>
                <a:cubicBezTo>
                  <a:pt x="4955976" y="5399981"/>
                  <a:pt x="4954735" y="5399981"/>
                  <a:pt x="4952255" y="5399981"/>
                </a:cubicBezTo>
                <a:cubicBezTo>
                  <a:pt x="4949775" y="5399981"/>
                  <a:pt x="4946054" y="5397500"/>
                  <a:pt x="4941093" y="5392540"/>
                </a:cubicBezTo>
                <a:cubicBezTo>
                  <a:pt x="4936132" y="5387579"/>
                  <a:pt x="4933652" y="5382617"/>
                  <a:pt x="4933652" y="5377657"/>
                </a:cubicBezTo>
                <a:close/>
                <a:moveTo>
                  <a:pt x="4531816" y="5377657"/>
                </a:moveTo>
                <a:cubicBezTo>
                  <a:pt x="4536777" y="5377657"/>
                  <a:pt x="4539257" y="5377657"/>
                  <a:pt x="4539257" y="5377657"/>
                </a:cubicBezTo>
                <a:lnTo>
                  <a:pt x="4546699" y="5377657"/>
                </a:lnTo>
                <a:cubicBezTo>
                  <a:pt x="4546699" y="5382617"/>
                  <a:pt x="4544218" y="5385098"/>
                  <a:pt x="4539257" y="5385098"/>
                </a:cubicBezTo>
                <a:cubicBezTo>
                  <a:pt x="4534296" y="5385098"/>
                  <a:pt x="4531816" y="5382617"/>
                  <a:pt x="4531816" y="5377657"/>
                </a:cubicBezTo>
                <a:close/>
                <a:moveTo>
                  <a:pt x="4472285" y="5377657"/>
                </a:moveTo>
                <a:cubicBezTo>
                  <a:pt x="4477246" y="5377657"/>
                  <a:pt x="4479726" y="5377657"/>
                  <a:pt x="4479726" y="5377657"/>
                </a:cubicBezTo>
                <a:cubicBezTo>
                  <a:pt x="4479726" y="5382617"/>
                  <a:pt x="4478485" y="5385098"/>
                  <a:pt x="4476005" y="5385098"/>
                </a:cubicBezTo>
                <a:cubicBezTo>
                  <a:pt x="4473525" y="5385098"/>
                  <a:pt x="4472285" y="5382617"/>
                  <a:pt x="4472285" y="5377657"/>
                </a:cubicBezTo>
                <a:close/>
                <a:moveTo>
                  <a:pt x="4048125" y="5377657"/>
                </a:moveTo>
                <a:cubicBezTo>
                  <a:pt x="4043164" y="5377657"/>
                  <a:pt x="4040683" y="5380137"/>
                  <a:pt x="4040683" y="5385098"/>
                </a:cubicBezTo>
                <a:lnTo>
                  <a:pt x="4048125" y="5385098"/>
                </a:lnTo>
                <a:cubicBezTo>
                  <a:pt x="4053086" y="5385098"/>
                  <a:pt x="4055566" y="5385098"/>
                  <a:pt x="4055566" y="5385098"/>
                </a:cubicBezTo>
                <a:cubicBezTo>
                  <a:pt x="4055566" y="5380137"/>
                  <a:pt x="4053086" y="5377657"/>
                  <a:pt x="4048125" y="5377657"/>
                </a:cubicBezTo>
                <a:close/>
                <a:moveTo>
                  <a:pt x="3765351" y="5377657"/>
                </a:moveTo>
                <a:lnTo>
                  <a:pt x="3757910" y="5392540"/>
                </a:lnTo>
                <a:cubicBezTo>
                  <a:pt x="3767832" y="5392540"/>
                  <a:pt x="3772793" y="5390059"/>
                  <a:pt x="3772793" y="5385098"/>
                </a:cubicBezTo>
                <a:cubicBezTo>
                  <a:pt x="3772793" y="5385098"/>
                  <a:pt x="3771552" y="5383858"/>
                  <a:pt x="3769072" y="5381377"/>
                </a:cubicBezTo>
                <a:cubicBezTo>
                  <a:pt x="3766592" y="5378897"/>
                  <a:pt x="3765351" y="5377657"/>
                  <a:pt x="3765351" y="5377657"/>
                </a:cubicBezTo>
                <a:close/>
                <a:moveTo>
                  <a:pt x="3415605" y="5377657"/>
                </a:moveTo>
                <a:cubicBezTo>
                  <a:pt x="3415605" y="5382617"/>
                  <a:pt x="3415605" y="5385098"/>
                  <a:pt x="3415605" y="5385098"/>
                </a:cubicBezTo>
                <a:cubicBezTo>
                  <a:pt x="3415605" y="5385098"/>
                  <a:pt x="3418085" y="5385098"/>
                  <a:pt x="3423046" y="5385098"/>
                </a:cubicBezTo>
                <a:lnTo>
                  <a:pt x="3430488" y="5377657"/>
                </a:lnTo>
                <a:close/>
                <a:moveTo>
                  <a:pt x="3147714" y="5377657"/>
                </a:moveTo>
                <a:lnTo>
                  <a:pt x="3132832" y="5399981"/>
                </a:lnTo>
                <a:cubicBezTo>
                  <a:pt x="3132832" y="5399981"/>
                  <a:pt x="3132832" y="5397500"/>
                  <a:pt x="3132832" y="5392540"/>
                </a:cubicBezTo>
                <a:cubicBezTo>
                  <a:pt x="3132832" y="5387579"/>
                  <a:pt x="3134072" y="5383858"/>
                  <a:pt x="3136552" y="5381377"/>
                </a:cubicBezTo>
                <a:cubicBezTo>
                  <a:pt x="3139033" y="5378897"/>
                  <a:pt x="3142754" y="5377657"/>
                  <a:pt x="3147714" y="5377657"/>
                </a:cubicBezTo>
                <a:close/>
                <a:moveTo>
                  <a:pt x="2797968" y="5377657"/>
                </a:moveTo>
                <a:lnTo>
                  <a:pt x="2775644" y="5385098"/>
                </a:lnTo>
                <a:lnTo>
                  <a:pt x="2753320" y="5399981"/>
                </a:lnTo>
                <a:cubicBezTo>
                  <a:pt x="2738437" y="5399981"/>
                  <a:pt x="2730996" y="5402462"/>
                  <a:pt x="2730996" y="5407422"/>
                </a:cubicBezTo>
                <a:cubicBezTo>
                  <a:pt x="2730996" y="5412383"/>
                  <a:pt x="2735956" y="5412383"/>
                  <a:pt x="2745878" y="5407422"/>
                </a:cubicBezTo>
                <a:cubicBezTo>
                  <a:pt x="2750839" y="5407422"/>
                  <a:pt x="2754560" y="5406182"/>
                  <a:pt x="2757041" y="5403702"/>
                </a:cubicBezTo>
                <a:cubicBezTo>
                  <a:pt x="2759521" y="5401221"/>
                  <a:pt x="2762001" y="5399981"/>
                  <a:pt x="2764482" y="5399981"/>
                </a:cubicBezTo>
                <a:cubicBezTo>
                  <a:pt x="2766963" y="5399981"/>
                  <a:pt x="2769443" y="5399981"/>
                  <a:pt x="2771923" y="5399981"/>
                </a:cubicBezTo>
                <a:cubicBezTo>
                  <a:pt x="2774404" y="5399981"/>
                  <a:pt x="2778125" y="5399981"/>
                  <a:pt x="2783085" y="5399981"/>
                </a:cubicBezTo>
                <a:lnTo>
                  <a:pt x="2797968" y="5399981"/>
                </a:lnTo>
                <a:lnTo>
                  <a:pt x="2797968" y="5385098"/>
                </a:lnTo>
                <a:cubicBezTo>
                  <a:pt x="2802929" y="5390059"/>
                  <a:pt x="2807890" y="5390059"/>
                  <a:pt x="2812851" y="5385098"/>
                </a:cubicBezTo>
                <a:close/>
                <a:moveTo>
                  <a:pt x="2738437" y="5377657"/>
                </a:moveTo>
                <a:cubicBezTo>
                  <a:pt x="2733476" y="5377657"/>
                  <a:pt x="2729756" y="5378897"/>
                  <a:pt x="2727275" y="5381377"/>
                </a:cubicBezTo>
                <a:cubicBezTo>
                  <a:pt x="2724794" y="5383858"/>
                  <a:pt x="2723554" y="5385098"/>
                  <a:pt x="2723554" y="5385098"/>
                </a:cubicBezTo>
                <a:cubicBezTo>
                  <a:pt x="2723554" y="5385098"/>
                  <a:pt x="2733476" y="5385098"/>
                  <a:pt x="2753320" y="5385098"/>
                </a:cubicBezTo>
                <a:close/>
                <a:moveTo>
                  <a:pt x="2708671" y="5377657"/>
                </a:moveTo>
                <a:lnTo>
                  <a:pt x="2701230" y="5385098"/>
                </a:lnTo>
                <a:cubicBezTo>
                  <a:pt x="2706191" y="5390059"/>
                  <a:pt x="2709911" y="5391299"/>
                  <a:pt x="2712392" y="5388819"/>
                </a:cubicBezTo>
                <a:cubicBezTo>
                  <a:pt x="2714873" y="5386338"/>
                  <a:pt x="2713632" y="5382617"/>
                  <a:pt x="2708671" y="5377657"/>
                </a:cubicBezTo>
                <a:close/>
                <a:moveTo>
                  <a:pt x="2678906" y="5377657"/>
                </a:moveTo>
                <a:cubicBezTo>
                  <a:pt x="2673945" y="5377657"/>
                  <a:pt x="2672704" y="5378897"/>
                  <a:pt x="2675185" y="5381377"/>
                </a:cubicBezTo>
                <a:cubicBezTo>
                  <a:pt x="2677666" y="5383858"/>
                  <a:pt x="2681386" y="5385098"/>
                  <a:pt x="2686347" y="5385098"/>
                </a:cubicBezTo>
                <a:close/>
                <a:moveTo>
                  <a:pt x="4009987" y="5373006"/>
                </a:moveTo>
                <a:cubicBezTo>
                  <a:pt x="4008127" y="5373626"/>
                  <a:pt x="4005957" y="5375177"/>
                  <a:pt x="4003476" y="5377657"/>
                </a:cubicBezTo>
                <a:cubicBezTo>
                  <a:pt x="3998515" y="5377657"/>
                  <a:pt x="3996035" y="5377657"/>
                  <a:pt x="3996035" y="5377657"/>
                </a:cubicBezTo>
                <a:cubicBezTo>
                  <a:pt x="3996035" y="5377657"/>
                  <a:pt x="3996035" y="5380137"/>
                  <a:pt x="3996035" y="5385098"/>
                </a:cubicBezTo>
                <a:cubicBezTo>
                  <a:pt x="4005957" y="5390059"/>
                  <a:pt x="4013398" y="5387579"/>
                  <a:pt x="4018359" y="5377657"/>
                </a:cubicBezTo>
                <a:cubicBezTo>
                  <a:pt x="4018359" y="5377657"/>
                  <a:pt x="4017119" y="5376417"/>
                  <a:pt x="4014638" y="5373936"/>
                </a:cubicBezTo>
                <a:cubicBezTo>
                  <a:pt x="4013398" y="5372696"/>
                  <a:pt x="4011848" y="5372386"/>
                  <a:pt x="4009987" y="5373006"/>
                </a:cubicBezTo>
                <a:close/>
                <a:moveTo>
                  <a:pt x="4152304" y="5370215"/>
                </a:moveTo>
                <a:cubicBezTo>
                  <a:pt x="4157265" y="5370215"/>
                  <a:pt x="4160986" y="5371455"/>
                  <a:pt x="4163466" y="5373936"/>
                </a:cubicBezTo>
                <a:cubicBezTo>
                  <a:pt x="4165947" y="5376417"/>
                  <a:pt x="4167187" y="5377657"/>
                  <a:pt x="4167187" y="5377657"/>
                </a:cubicBezTo>
                <a:lnTo>
                  <a:pt x="4167187" y="5385098"/>
                </a:lnTo>
                <a:cubicBezTo>
                  <a:pt x="4162226" y="5385098"/>
                  <a:pt x="4157265" y="5382617"/>
                  <a:pt x="4152304" y="5377657"/>
                </a:cubicBezTo>
                <a:close/>
                <a:moveTo>
                  <a:pt x="3147714" y="5370215"/>
                </a:moveTo>
                <a:lnTo>
                  <a:pt x="3117949" y="5385098"/>
                </a:lnTo>
                <a:cubicBezTo>
                  <a:pt x="3117949" y="5390059"/>
                  <a:pt x="3116709" y="5392540"/>
                  <a:pt x="3114228" y="5392540"/>
                </a:cubicBezTo>
                <a:cubicBezTo>
                  <a:pt x="3111747" y="5392540"/>
                  <a:pt x="3109267" y="5392540"/>
                  <a:pt x="3106787" y="5392540"/>
                </a:cubicBezTo>
                <a:cubicBezTo>
                  <a:pt x="3104306" y="5392540"/>
                  <a:pt x="3101826" y="5393780"/>
                  <a:pt x="3099345" y="5396260"/>
                </a:cubicBezTo>
                <a:cubicBezTo>
                  <a:pt x="3096865" y="5398741"/>
                  <a:pt x="3096865" y="5399981"/>
                  <a:pt x="3099345" y="5399981"/>
                </a:cubicBezTo>
                <a:cubicBezTo>
                  <a:pt x="3101826" y="5399981"/>
                  <a:pt x="3101826" y="5401221"/>
                  <a:pt x="3099345" y="5403702"/>
                </a:cubicBezTo>
                <a:cubicBezTo>
                  <a:pt x="3096865" y="5406182"/>
                  <a:pt x="3095625" y="5409903"/>
                  <a:pt x="3095625" y="5414864"/>
                </a:cubicBezTo>
                <a:lnTo>
                  <a:pt x="3103066" y="5422305"/>
                </a:lnTo>
                <a:cubicBezTo>
                  <a:pt x="3112988" y="5417344"/>
                  <a:pt x="3122909" y="5417344"/>
                  <a:pt x="3132832" y="5422305"/>
                </a:cubicBezTo>
                <a:lnTo>
                  <a:pt x="3162597" y="5429747"/>
                </a:lnTo>
                <a:cubicBezTo>
                  <a:pt x="3167558" y="5429747"/>
                  <a:pt x="3170039" y="5432227"/>
                  <a:pt x="3170039" y="5437188"/>
                </a:cubicBezTo>
                <a:cubicBezTo>
                  <a:pt x="3170039" y="5437188"/>
                  <a:pt x="3175000" y="5437188"/>
                  <a:pt x="3184921" y="5437188"/>
                </a:cubicBezTo>
                <a:cubicBezTo>
                  <a:pt x="3184921" y="5437188"/>
                  <a:pt x="3187402" y="5438429"/>
                  <a:pt x="3192363" y="5440909"/>
                </a:cubicBezTo>
                <a:cubicBezTo>
                  <a:pt x="3197324" y="5443389"/>
                  <a:pt x="3202285" y="5444629"/>
                  <a:pt x="3207246" y="5444629"/>
                </a:cubicBezTo>
                <a:lnTo>
                  <a:pt x="3214687" y="5437188"/>
                </a:lnTo>
                <a:cubicBezTo>
                  <a:pt x="3219648" y="5437188"/>
                  <a:pt x="3227089" y="5437188"/>
                  <a:pt x="3237011" y="5437188"/>
                </a:cubicBezTo>
                <a:lnTo>
                  <a:pt x="3244453" y="5444629"/>
                </a:lnTo>
                <a:cubicBezTo>
                  <a:pt x="3244453" y="5444629"/>
                  <a:pt x="3243212" y="5447110"/>
                  <a:pt x="3240732" y="5452071"/>
                </a:cubicBezTo>
                <a:cubicBezTo>
                  <a:pt x="3238252" y="5457032"/>
                  <a:pt x="3237011" y="5461993"/>
                  <a:pt x="3237011" y="5466954"/>
                </a:cubicBezTo>
                <a:cubicBezTo>
                  <a:pt x="3237011" y="5471914"/>
                  <a:pt x="3238252" y="5475635"/>
                  <a:pt x="3240732" y="5478116"/>
                </a:cubicBezTo>
                <a:cubicBezTo>
                  <a:pt x="3243212" y="5480596"/>
                  <a:pt x="3249414" y="5481836"/>
                  <a:pt x="3259335" y="5481836"/>
                </a:cubicBezTo>
                <a:cubicBezTo>
                  <a:pt x="3274218" y="5476876"/>
                  <a:pt x="3284140" y="5474395"/>
                  <a:pt x="3289101" y="5474395"/>
                </a:cubicBezTo>
                <a:lnTo>
                  <a:pt x="3289101" y="5459512"/>
                </a:lnTo>
                <a:cubicBezTo>
                  <a:pt x="3294062" y="5454551"/>
                  <a:pt x="3296542" y="5452071"/>
                  <a:pt x="3296542" y="5452071"/>
                </a:cubicBezTo>
                <a:cubicBezTo>
                  <a:pt x="3296542" y="5452071"/>
                  <a:pt x="3299023" y="5454551"/>
                  <a:pt x="3303984" y="5459512"/>
                </a:cubicBezTo>
                <a:cubicBezTo>
                  <a:pt x="3308945" y="5464473"/>
                  <a:pt x="3311425" y="5471914"/>
                  <a:pt x="3311425" y="5481836"/>
                </a:cubicBezTo>
                <a:cubicBezTo>
                  <a:pt x="3316386" y="5491758"/>
                  <a:pt x="3323828" y="5496719"/>
                  <a:pt x="3333750" y="5496719"/>
                </a:cubicBezTo>
                <a:cubicBezTo>
                  <a:pt x="3343671" y="5491758"/>
                  <a:pt x="3353593" y="5489278"/>
                  <a:pt x="3363515" y="5489278"/>
                </a:cubicBezTo>
                <a:lnTo>
                  <a:pt x="3370957" y="5489278"/>
                </a:lnTo>
                <a:cubicBezTo>
                  <a:pt x="3370957" y="5489278"/>
                  <a:pt x="3372197" y="5486797"/>
                  <a:pt x="3374677" y="5481836"/>
                </a:cubicBezTo>
                <a:cubicBezTo>
                  <a:pt x="3377158" y="5476876"/>
                  <a:pt x="3380878" y="5474395"/>
                  <a:pt x="3385839" y="5474395"/>
                </a:cubicBezTo>
                <a:cubicBezTo>
                  <a:pt x="3390800" y="5469434"/>
                  <a:pt x="3393281" y="5465714"/>
                  <a:pt x="3393281" y="5463233"/>
                </a:cubicBezTo>
                <a:cubicBezTo>
                  <a:pt x="3393281" y="5460752"/>
                  <a:pt x="3390800" y="5457032"/>
                  <a:pt x="3385839" y="5452071"/>
                </a:cubicBezTo>
                <a:lnTo>
                  <a:pt x="3393281" y="5444629"/>
                </a:lnTo>
                <a:cubicBezTo>
                  <a:pt x="3398242" y="5449590"/>
                  <a:pt x="3401963" y="5452071"/>
                  <a:pt x="3404443" y="5452071"/>
                </a:cubicBezTo>
                <a:cubicBezTo>
                  <a:pt x="3406923" y="5452071"/>
                  <a:pt x="3408164" y="5452071"/>
                  <a:pt x="3408164" y="5452071"/>
                </a:cubicBezTo>
                <a:lnTo>
                  <a:pt x="3400722" y="5437188"/>
                </a:lnTo>
                <a:cubicBezTo>
                  <a:pt x="3395761" y="5427266"/>
                  <a:pt x="3390800" y="5424786"/>
                  <a:pt x="3385839" y="5429747"/>
                </a:cubicBezTo>
                <a:lnTo>
                  <a:pt x="3378398" y="5422305"/>
                </a:lnTo>
                <a:lnTo>
                  <a:pt x="3363515" y="5422305"/>
                </a:lnTo>
                <a:cubicBezTo>
                  <a:pt x="3348632" y="5427266"/>
                  <a:pt x="3341191" y="5429747"/>
                  <a:pt x="3341191" y="5429747"/>
                </a:cubicBezTo>
                <a:cubicBezTo>
                  <a:pt x="3341191" y="5434707"/>
                  <a:pt x="3343671" y="5437188"/>
                  <a:pt x="3348632" y="5437188"/>
                </a:cubicBezTo>
                <a:lnTo>
                  <a:pt x="3311425" y="5437188"/>
                </a:lnTo>
                <a:cubicBezTo>
                  <a:pt x="3311425" y="5432227"/>
                  <a:pt x="3289101" y="5429747"/>
                  <a:pt x="3244453" y="5429747"/>
                </a:cubicBezTo>
                <a:cubicBezTo>
                  <a:pt x="3214687" y="5429747"/>
                  <a:pt x="3194843" y="5428506"/>
                  <a:pt x="3184921" y="5426026"/>
                </a:cubicBezTo>
                <a:cubicBezTo>
                  <a:pt x="3175000" y="5423545"/>
                  <a:pt x="3170039" y="5422305"/>
                  <a:pt x="3170039" y="5422305"/>
                </a:cubicBezTo>
                <a:cubicBezTo>
                  <a:pt x="3155156" y="5407422"/>
                  <a:pt x="3152675" y="5399981"/>
                  <a:pt x="3162597" y="5399981"/>
                </a:cubicBezTo>
                <a:lnTo>
                  <a:pt x="3162597" y="5385098"/>
                </a:lnTo>
                <a:cubicBezTo>
                  <a:pt x="3157636" y="5385098"/>
                  <a:pt x="3155156" y="5382617"/>
                  <a:pt x="3155156" y="5377657"/>
                </a:cubicBezTo>
                <a:close/>
                <a:moveTo>
                  <a:pt x="2597050" y="5370215"/>
                </a:moveTo>
                <a:cubicBezTo>
                  <a:pt x="2597050" y="5370215"/>
                  <a:pt x="2594570" y="5372696"/>
                  <a:pt x="2589609" y="5377657"/>
                </a:cubicBezTo>
                <a:cubicBezTo>
                  <a:pt x="2589609" y="5382617"/>
                  <a:pt x="2588369" y="5386338"/>
                  <a:pt x="2585888" y="5388819"/>
                </a:cubicBezTo>
                <a:cubicBezTo>
                  <a:pt x="2583408" y="5391299"/>
                  <a:pt x="2582167" y="5392540"/>
                  <a:pt x="2582167" y="5392540"/>
                </a:cubicBezTo>
                <a:cubicBezTo>
                  <a:pt x="2577207" y="5397500"/>
                  <a:pt x="2577207" y="5402462"/>
                  <a:pt x="2582167" y="5407422"/>
                </a:cubicBezTo>
                <a:cubicBezTo>
                  <a:pt x="2587128" y="5412383"/>
                  <a:pt x="2595810" y="5414864"/>
                  <a:pt x="2608212" y="5414864"/>
                </a:cubicBezTo>
                <a:cubicBezTo>
                  <a:pt x="2620615" y="5414864"/>
                  <a:pt x="2629297" y="5417344"/>
                  <a:pt x="2634257" y="5422305"/>
                </a:cubicBezTo>
                <a:cubicBezTo>
                  <a:pt x="2639218" y="5432227"/>
                  <a:pt x="2644179" y="5432227"/>
                  <a:pt x="2649140" y="5422305"/>
                </a:cubicBezTo>
                <a:cubicBezTo>
                  <a:pt x="2649140" y="5422305"/>
                  <a:pt x="2649140" y="5419825"/>
                  <a:pt x="2649140" y="5414864"/>
                </a:cubicBezTo>
                <a:lnTo>
                  <a:pt x="2649140" y="5399981"/>
                </a:lnTo>
                <a:cubicBezTo>
                  <a:pt x="2654101" y="5399981"/>
                  <a:pt x="2657822" y="5401221"/>
                  <a:pt x="2660302" y="5403702"/>
                </a:cubicBezTo>
                <a:cubicBezTo>
                  <a:pt x="2662783" y="5406182"/>
                  <a:pt x="2666504" y="5407422"/>
                  <a:pt x="2671464" y="5407422"/>
                </a:cubicBezTo>
                <a:lnTo>
                  <a:pt x="2656582" y="5385098"/>
                </a:lnTo>
                <a:cubicBezTo>
                  <a:pt x="2641699" y="5380137"/>
                  <a:pt x="2634257" y="5377657"/>
                  <a:pt x="2634257" y="5377657"/>
                </a:cubicBezTo>
                <a:lnTo>
                  <a:pt x="2626816" y="5377657"/>
                </a:lnTo>
                <a:cubicBezTo>
                  <a:pt x="2621855" y="5377657"/>
                  <a:pt x="2619375" y="5378897"/>
                  <a:pt x="2619375" y="5381377"/>
                </a:cubicBezTo>
                <a:cubicBezTo>
                  <a:pt x="2619375" y="5383858"/>
                  <a:pt x="2620615" y="5386338"/>
                  <a:pt x="2623095" y="5388819"/>
                </a:cubicBezTo>
                <a:cubicBezTo>
                  <a:pt x="2625576" y="5391299"/>
                  <a:pt x="2626816" y="5393780"/>
                  <a:pt x="2626816" y="5396260"/>
                </a:cubicBezTo>
                <a:cubicBezTo>
                  <a:pt x="2626816" y="5398741"/>
                  <a:pt x="2625576" y="5399981"/>
                  <a:pt x="2623095" y="5399981"/>
                </a:cubicBezTo>
                <a:cubicBezTo>
                  <a:pt x="2620615" y="5399981"/>
                  <a:pt x="2618134" y="5399981"/>
                  <a:pt x="2615654" y="5399981"/>
                </a:cubicBezTo>
                <a:cubicBezTo>
                  <a:pt x="2613173" y="5399981"/>
                  <a:pt x="2609452" y="5399981"/>
                  <a:pt x="2604492" y="5399981"/>
                </a:cubicBezTo>
                <a:cubicBezTo>
                  <a:pt x="2604492" y="5399981"/>
                  <a:pt x="2603252" y="5396260"/>
                  <a:pt x="2600771" y="5388819"/>
                </a:cubicBezTo>
                <a:cubicBezTo>
                  <a:pt x="2598290" y="5381377"/>
                  <a:pt x="2599531" y="5375176"/>
                  <a:pt x="2604492" y="5370215"/>
                </a:cubicBezTo>
                <a:close/>
                <a:moveTo>
                  <a:pt x="2522636" y="5370215"/>
                </a:moveTo>
                <a:lnTo>
                  <a:pt x="2515195" y="5377657"/>
                </a:lnTo>
                <a:cubicBezTo>
                  <a:pt x="2525117" y="5382617"/>
                  <a:pt x="2532558" y="5385098"/>
                  <a:pt x="2537519" y="5385098"/>
                </a:cubicBezTo>
                <a:close/>
                <a:moveTo>
                  <a:pt x="2477988" y="5370215"/>
                </a:moveTo>
                <a:cubicBezTo>
                  <a:pt x="2477988" y="5375176"/>
                  <a:pt x="2480468" y="5377657"/>
                  <a:pt x="2485429" y="5377657"/>
                </a:cubicBezTo>
                <a:lnTo>
                  <a:pt x="2492871" y="5370215"/>
                </a:lnTo>
                <a:cubicBezTo>
                  <a:pt x="2492871" y="5370215"/>
                  <a:pt x="2490390" y="5370215"/>
                  <a:pt x="2485429" y="5370215"/>
                </a:cubicBezTo>
                <a:cubicBezTo>
                  <a:pt x="2480468" y="5370215"/>
                  <a:pt x="2477988" y="5370215"/>
                  <a:pt x="2477988" y="5370215"/>
                </a:cubicBezTo>
                <a:close/>
                <a:moveTo>
                  <a:pt x="4196952" y="5362774"/>
                </a:moveTo>
                <a:lnTo>
                  <a:pt x="4219277" y="5362774"/>
                </a:lnTo>
                <a:cubicBezTo>
                  <a:pt x="4219277" y="5362774"/>
                  <a:pt x="4214316" y="5365255"/>
                  <a:pt x="4204394" y="5370215"/>
                </a:cubicBezTo>
                <a:cubicBezTo>
                  <a:pt x="4204394" y="5370215"/>
                  <a:pt x="4203154" y="5370215"/>
                  <a:pt x="4200673" y="5370215"/>
                </a:cubicBezTo>
                <a:cubicBezTo>
                  <a:pt x="4198193" y="5370215"/>
                  <a:pt x="4196952" y="5367735"/>
                  <a:pt x="4196952" y="5362774"/>
                </a:cubicBezTo>
                <a:close/>
                <a:moveTo>
                  <a:pt x="3341191" y="5362774"/>
                </a:moveTo>
                <a:cubicBezTo>
                  <a:pt x="3341191" y="5362774"/>
                  <a:pt x="3341191" y="5367735"/>
                  <a:pt x="3341191" y="5377657"/>
                </a:cubicBezTo>
                <a:cubicBezTo>
                  <a:pt x="3346152" y="5382617"/>
                  <a:pt x="3346152" y="5387579"/>
                  <a:pt x="3341191" y="5392540"/>
                </a:cubicBezTo>
                <a:cubicBezTo>
                  <a:pt x="3336230" y="5397500"/>
                  <a:pt x="3333750" y="5399981"/>
                  <a:pt x="3333750" y="5399981"/>
                </a:cubicBezTo>
                <a:cubicBezTo>
                  <a:pt x="3343671" y="5399981"/>
                  <a:pt x="3351113" y="5399981"/>
                  <a:pt x="3356074" y="5399981"/>
                </a:cubicBezTo>
                <a:cubicBezTo>
                  <a:pt x="3361035" y="5395020"/>
                  <a:pt x="3363515" y="5392540"/>
                  <a:pt x="3363515" y="5392540"/>
                </a:cubicBezTo>
                <a:lnTo>
                  <a:pt x="3363515" y="5377657"/>
                </a:lnTo>
                <a:cubicBezTo>
                  <a:pt x="3368476" y="5377657"/>
                  <a:pt x="3373437" y="5376417"/>
                  <a:pt x="3378398" y="5373936"/>
                </a:cubicBezTo>
                <a:cubicBezTo>
                  <a:pt x="3383359" y="5371455"/>
                  <a:pt x="3385839" y="5367735"/>
                  <a:pt x="3385839" y="5362774"/>
                </a:cubicBezTo>
                <a:close/>
                <a:moveTo>
                  <a:pt x="3839277" y="5361188"/>
                </a:moveTo>
                <a:lnTo>
                  <a:pt x="3839765" y="5362774"/>
                </a:lnTo>
                <a:cubicBezTo>
                  <a:pt x="3839765" y="5367735"/>
                  <a:pt x="3842246" y="5370215"/>
                  <a:pt x="3847207" y="5370215"/>
                </a:cubicBezTo>
                <a:lnTo>
                  <a:pt x="3862089" y="5370215"/>
                </a:lnTo>
                <a:lnTo>
                  <a:pt x="3847207" y="5362774"/>
                </a:lnTo>
                <a:close/>
                <a:moveTo>
                  <a:pt x="2959819" y="5358123"/>
                </a:moveTo>
                <a:cubicBezTo>
                  <a:pt x="2958579" y="5358743"/>
                  <a:pt x="2956718" y="5360294"/>
                  <a:pt x="2954238" y="5362774"/>
                </a:cubicBezTo>
                <a:cubicBezTo>
                  <a:pt x="2959199" y="5362774"/>
                  <a:pt x="2961679" y="5362774"/>
                  <a:pt x="2961679" y="5362774"/>
                </a:cubicBezTo>
                <a:cubicBezTo>
                  <a:pt x="2961679" y="5362774"/>
                  <a:pt x="2961679" y="5361534"/>
                  <a:pt x="2961679" y="5359053"/>
                </a:cubicBezTo>
                <a:cubicBezTo>
                  <a:pt x="2961679" y="5357813"/>
                  <a:pt x="2961059" y="5357503"/>
                  <a:pt x="2959819" y="5358123"/>
                </a:cubicBezTo>
                <a:close/>
                <a:moveTo>
                  <a:pt x="4874120" y="5355332"/>
                </a:moveTo>
                <a:cubicBezTo>
                  <a:pt x="4879082" y="5355332"/>
                  <a:pt x="4882802" y="5355332"/>
                  <a:pt x="4885283" y="5355332"/>
                </a:cubicBezTo>
                <a:cubicBezTo>
                  <a:pt x="4887763" y="5355332"/>
                  <a:pt x="4889003" y="5356573"/>
                  <a:pt x="4889003" y="5359053"/>
                </a:cubicBezTo>
                <a:cubicBezTo>
                  <a:pt x="4889003" y="5361534"/>
                  <a:pt x="4886523" y="5362774"/>
                  <a:pt x="4881562" y="5362774"/>
                </a:cubicBezTo>
                <a:close/>
                <a:moveTo>
                  <a:pt x="3869531" y="5355332"/>
                </a:moveTo>
                <a:lnTo>
                  <a:pt x="3876972" y="5362774"/>
                </a:lnTo>
                <a:cubicBezTo>
                  <a:pt x="3876972" y="5362774"/>
                  <a:pt x="3876972" y="5361534"/>
                  <a:pt x="3876972" y="5359053"/>
                </a:cubicBezTo>
                <a:cubicBezTo>
                  <a:pt x="3876972" y="5356573"/>
                  <a:pt x="3874492" y="5355332"/>
                  <a:pt x="3869531" y="5355332"/>
                </a:cubicBezTo>
                <a:close/>
                <a:moveTo>
                  <a:pt x="3810000" y="5355332"/>
                </a:moveTo>
                <a:cubicBezTo>
                  <a:pt x="3810000" y="5360293"/>
                  <a:pt x="3814961" y="5361534"/>
                  <a:pt x="3824882" y="5359053"/>
                </a:cubicBezTo>
                <a:lnTo>
                  <a:pt x="3826848" y="5358702"/>
                </a:lnTo>
                <a:close/>
                <a:moveTo>
                  <a:pt x="3795117" y="5355332"/>
                </a:moveTo>
                <a:cubicBezTo>
                  <a:pt x="3790156" y="5355332"/>
                  <a:pt x="3786435" y="5356573"/>
                  <a:pt x="3783955" y="5359053"/>
                </a:cubicBezTo>
                <a:cubicBezTo>
                  <a:pt x="3781474" y="5361534"/>
                  <a:pt x="3780234" y="5364014"/>
                  <a:pt x="3780234" y="5366495"/>
                </a:cubicBezTo>
                <a:cubicBezTo>
                  <a:pt x="3780234" y="5368975"/>
                  <a:pt x="3781474" y="5370215"/>
                  <a:pt x="3783955" y="5370215"/>
                </a:cubicBezTo>
                <a:cubicBezTo>
                  <a:pt x="3786435" y="5370215"/>
                  <a:pt x="3790156" y="5370215"/>
                  <a:pt x="3795117" y="5370215"/>
                </a:cubicBezTo>
                <a:cubicBezTo>
                  <a:pt x="3800078" y="5370215"/>
                  <a:pt x="3802558" y="5367735"/>
                  <a:pt x="3802558" y="5362774"/>
                </a:cubicBezTo>
                <a:cubicBezTo>
                  <a:pt x="3797597" y="5357813"/>
                  <a:pt x="3795117" y="5355332"/>
                  <a:pt x="3795117" y="5355332"/>
                </a:cubicBezTo>
                <a:close/>
                <a:moveTo>
                  <a:pt x="3631406" y="5355332"/>
                </a:moveTo>
                <a:cubicBezTo>
                  <a:pt x="3616523" y="5355332"/>
                  <a:pt x="3609082" y="5357813"/>
                  <a:pt x="3609082" y="5362774"/>
                </a:cubicBezTo>
                <a:cubicBezTo>
                  <a:pt x="3599160" y="5367735"/>
                  <a:pt x="3594199" y="5370215"/>
                  <a:pt x="3594199" y="5370215"/>
                </a:cubicBezTo>
                <a:cubicBezTo>
                  <a:pt x="3584277" y="5370215"/>
                  <a:pt x="3575595" y="5371455"/>
                  <a:pt x="3568154" y="5373936"/>
                </a:cubicBezTo>
                <a:cubicBezTo>
                  <a:pt x="3560713" y="5376417"/>
                  <a:pt x="3556992" y="5377657"/>
                  <a:pt x="3556992" y="5377657"/>
                </a:cubicBezTo>
                <a:cubicBezTo>
                  <a:pt x="3547070" y="5382617"/>
                  <a:pt x="3539629" y="5386338"/>
                  <a:pt x="3534668" y="5388819"/>
                </a:cubicBezTo>
                <a:cubicBezTo>
                  <a:pt x="3529707" y="5391299"/>
                  <a:pt x="3528467" y="5393780"/>
                  <a:pt x="3530947" y="5396260"/>
                </a:cubicBezTo>
                <a:cubicBezTo>
                  <a:pt x="3533427" y="5398741"/>
                  <a:pt x="3534668" y="5399981"/>
                  <a:pt x="3534668" y="5399981"/>
                </a:cubicBezTo>
                <a:lnTo>
                  <a:pt x="3564433" y="5399981"/>
                </a:lnTo>
                <a:lnTo>
                  <a:pt x="3609082" y="5399981"/>
                </a:lnTo>
                <a:cubicBezTo>
                  <a:pt x="3614043" y="5404942"/>
                  <a:pt x="3617763" y="5407422"/>
                  <a:pt x="3620244" y="5407422"/>
                </a:cubicBezTo>
                <a:cubicBezTo>
                  <a:pt x="3622724" y="5407422"/>
                  <a:pt x="3626445" y="5404942"/>
                  <a:pt x="3631406" y="5399981"/>
                </a:cubicBezTo>
                <a:cubicBezTo>
                  <a:pt x="3636367" y="5399981"/>
                  <a:pt x="3642568" y="5399981"/>
                  <a:pt x="3650009" y="5399981"/>
                </a:cubicBezTo>
                <a:cubicBezTo>
                  <a:pt x="3657451" y="5399981"/>
                  <a:pt x="3664892" y="5398741"/>
                  <a:pt x="3672334" y="5396260"/>
                </a:cubicBezTo>
                <a:cubicBezTo>
                  <a:pt x="3679775" y="5393780"/>
                  <a:pt x="3683496" y="5390059"/>
                  <a:pt x="3683496" y="5385098"/>
                </a:cubicBezTo>
                <a:lnTo>
                  <a:pt x="3690937" y="5392540"/>
                </a:lnTo>
                <a:cubicBezTo>
                  <a:pt x="3690937" y="5402462"/>
                  <a:pt x="3688457" y="5409903"/>
                  <a:pt x="3683496" y="5414864"/>
                </a:cubicBezTo>
                <a:lnTo>
                  <a:pt x="3690937" y="5414864"/>
                </a:lnTo>
                <a:cubicBezTo>
                  <a:pt x="3695898" y="5414864"/>
                  <a:pt x="3700859" y="5416104"/>
                  <a:pt x="3705820" y="5418584"/>
                </a:cubicBezTo>
                <a:cubicBezTo>
                  <a:pt x="3710781" y="5421065"/>
                  <a:pt x="3713261" y="5422305"/>
                  <a:pt x="3713261" y="5422305"/>
                </a:cubicBezTo>
                <a:lnTo>
                  <a:pt x="3713261" y="5414864"/>
                </a:lnTo>
                <a:cubicBezTo>
                  <a:pt x="3713261" y="5414864"/>
                  <a:pt x="3714502" y="5413624"/>
                  <a:pt x="3716982" y="5411143"/>
                </a:cubicBezTo>
                <a:cubicBezTo>
                  <a:pt x="3719462" y="5408662"/>
                  <a:pt x="3720703" y="5407422"/>
                  <a:pt x="3720703" y="5407422"/>
                </a:cubicBezTo>
                <a:lnTo>
                  <a:pt x="3735586" y="5399981"/>
                </a:lnTo>
                <a:lnTo>
                  <a:pt x="3720703" y="5392540"/>
                </a:lnTo>
                <a:lnTo>
                  <a:pt x="3713261" y="5385098"/>
                </a:lnTo>
                <a:cubicBezTo>
                  <a:pt x="3708300" y="5375176"/>
                  <a:pt x="3700859" y="5367735"/>
                  <a:pt x="3690937" y="5362774"/>
                </a:cubicBezTo>
                <a:cubicBezTo>
                  <a:pt x="3685976" y="5362774"/>
                  <a:pt x="3681015" y="5362774"/>
                  <a:pt x="3676054" y="5362774"/>
                </a:cubicBezTo>
                <a:cubicBezTo>
                  <a:pt x="3671093" y="5362774"/>
                  <a:pt x="3666133" y="5365255"/>
                  <a:pt x="3661172" y="5370215"/>
                </a:cubicBezTo>
                <a:cubicBezTo>
                  <a:pt x="3656210" y="5380137"/>
                  <a:pt x="3651250" y="5385098"/>
                  <a:pt x="3646289" y="5385098"/>
                </a:cubicBezTo>
                <a:lnTo>
                  <a:pt x="3646289" y="5377657"/>
                </a:lnTo>
                <a:lnTo>
                  <a:pt x="3638847" y="5370215"/>
                </a:lnTo>
                <a:lnTo>
                  <a:pt x="3623964" y="5362774"/>
                </a:lnTo>
                <a:lnTo>
                  <a:pt x="3638847" y="5362774"/>
                </a:lnTo>
                <a:cubicBezTo>
                  <a:pt x="3653730" y="5362774"/>
                  <a:pt x="3661172" y="5361534"/>
                  <a:pt x="3661172" y="5359053"/>
                </a:cubicBezTo>
                <a:cubicBezTo>
                  <a:pt x="3661172" y="5356573"/>
                  <a:pt x="3651250" y="5355332"/>
                  <a:pt x="3631406" y="5355332"/>
                </a:cubicBezTo>
                <a:close/>
                <a:moveTo>
                  <a:pt x="3497461" y="5355332"/>
                </a:moveTo>
                <a:lnTo>
                  <a:pt x="3482578" y="5370215"/>
                </a:lnTo>
                <a:cubicBezTo>
                  <a:pt x="3487539" y="5370215"/>
                  <a:pt x="3491260" y="5370215"/>
                  <a:pt x="3493740" y="5370215"/>
                </a:cubicBezTo>
                <a:cubicBezTo>
                  <a:pt x="3496220" y="5370215"/>
                  <a:pt x="3499941" y="5367735"/>
                  <a:pt x="3504902" y="5362774"/>
                </a:cubicBezTo>
                <a:close/>
                <a:moveTo>
                  <a:pt x="3177480" y="5355332"/>
                </a:moveTo>
                <a:lnTo>
                  <a:pt x="3184921" y="5362774"/>
                </a:lnTo>
                <a:lnTo>
                  <a:pt x="3184921" y="5355332"/>
                </a:lnTo>
                <a:cubicBezTo>
                  <a:pt x="3184921" y="5355332"/>
                  <a:pt x="3182441" y="5355332"/>
                  <a:pt x="3177480" y="5355332"/>
                </a:cubicBezTo>
                <a:close/>
                <a:moveTo>
                  <a:pt x="2552402" y="5355332"/>
                </a:moveTo>
                <a:cubicBezTo>
                  <a:pt x="2547441" y="5355332"/>
                  <a:pt x="2546201" y="5356573"/>
                  <a:pt x="2548681" y="5359053"/>
                </a:cubicBezTo>
                <a:cubicBezTo>
                  <a:pt x="2551162" y="5361534"/>
                  <a:pt x="2552402" y="5362774"/>
                  <a:pt x="2552402" y="5362774"/>
                </a:cubicBezTo>
                <a:cubicBezTo>
                  <a:pt x="2552402" y="5362774"/>
                  <a:pt x="2554883" y="5360293"/>
                  <a:pt x="2559843" y="5355332"/>
                </a:cubicBezTo>
                <a:close/>
                <a:moveTo>
                  <a:pt x="2158007" y="5355332"/>
                </a:moveTo>
                <a:cubicBezTo>
                  <a:pt x="2158007" y="5355332"/>
                  <a:pt x="2161728" y="5355332"/>
                  <a:pt x="2169169" y="5355332"/>
                </a:cubicBezTo>
                <a:cubicBezTo>
                  <a:pt x="2176611" y="5355332"/>
                  <a:pt x="2180332" y="5357813"/>
                  <a:pt x="2180332" y="5362774"/>
                </a:cubicBezTo>
                <a:cubicBezTo>
                  <a:pt x="2180332" y="5367735"/>
                  <a:pt x="2177851" y="5371455"/>
                  <a:pt x="2172890" y="5373936"/>
                </a:cubicBezTo>
                <a:cubicBezTo>
                  <a:pt x="2167929" y="5376417"/>
                  <a:pt x="2162968" y="5375176"/>
                  <a:pt x="2158007" y="5370215"/>
                </a:cubicBezTo>
                <a:close/>
                <a:moveTo>
                  <a:pt x="3228640" y="5349751"/>
                </a:moveTo>
                <a:cubicBezTo>
                  <a:pt x="3224299" y="5349751"/>
                  <a:pt x="3219648" y="5350372"/>
                  <a:pt x="3214687" y="5351612"/>
                </a:cubicBezTo>
                <a:cubicBezTo>
                  <a:pt x="3204765" y="5354092"/>
                  <a:pt x="3199804" y="5359053"/>
                  <a:pt x="3199804" y="5366495"/>
                </a:cubicBezTo>
                <a:cubicBezTo>
                  <a:pt x="3199804" y="5373936"/>
                  <a:pt x="3199804" y="5377657"/>
                  <a:pt x="3199804" y="5377657"/>
                </a:cubicBezTo>
                <a:lnTo>
                  <a:pt x="3199804" y="5385098"/>
                </a:lnTo>
                <a:cubicBezTo>
                  <a:pt x="3204765" y="5390059"/>
                  <a:pt x="3212207" y="5390059"/>
                  <a:pt x="3222128" y="5385098"/>
                </a:cubicBezTo>
                <a:cubicBezTo>
                  <a:pt x="3227089" y="5385098"/>
                  <a:pt x="3229570" y="5383858"/>
                  <a:pt x="3229570" y="5381377"/>
                </a:cubicBezTo>
                <a:cubicBezTo>
                  <a:pt x="3229570" y="5378897"/>
                  <a:pt x="3227089" y="5377657"/>
                  <a:pt x="3222128" y="5377657"/>
                </a:cubicBezTo>
                <a:cubicBezTo>
                  <a:pt x="3217167" y="5372696"/>
                  <a:pt x="3214687" y="5370215"/>
                  <a:pt x="3214687" y="5370215"/>
                </a:cubicBezTo>
                <a:cubicBezTo>
                  <a:pt x="3219648" y="5365255"/>
                  <a:pt x="3223369" y="5362774"/>
                  <a:pt x="3225849" y="5362774"/>
                </a:cubicBezTo>
                <a:cubicBezTo>
                  <a:pt x="3228330" y="5362774"/>
                  <a:pt x="3232050" y="5362774"/>
                  <a:pt x="3237011" y="5362774"/>
                </a:cubicBezTo>
                <a:cubicBezTo>
                  <a:pt x="3246933" y="5357813"/>
                  <a:pt x="3248173" y="5354092"/>
                  <a:pt x="3240732" y="5351612"/>
                </a:cubicBezTo>
                <a:cubicBezTo>
                  <a:pt x="3237011" y="5350372"/>
                  <a:pt x="3232980" y="5349751"/>
                  <a:pt x="3228640" y="5349751"/>
                </a:cubicBezTo>
                <a:close/>
                <a:moveTo>
                  <a:pt x="3973711" y="5347891"/>
                </a:moveTo>
                <a:cubicBezTo>
                  <a:pt x="3973711" y="5347891"/>
                  <a:pt x="3972470" y="5349132"/>
                  <a:pt x="3969990" y="5351612"/>
                </a:cubicBezTo>
                <a:cubicBezTo>
                  <a:pt x="3967510" y="5354092"/>
                  <a:pt x="3968750" y="5355332"/>
                  <a:pt x="3973711" y="5355332"/>
                </a:cubicBezTo>
                <a:cubicBezTo>
                  <a:pt x="3973711" y="5350372"/>
                  <a:pt x="3973711" y="5347891"/>
                  <a:pt x="3973711" y="5347891"/>
                </a:cubicBezTo>
                <a:close/>
                <a:moveTo>
                  <a:pt x="4241601" y="5344170"/>
                </a:moveTo>
                <a:cubicBezTo>
                  <a:pt x="4244081" y="5344170"/>
                  <a:pt x="4246562" y="5345411"/>
                  <a:pt x="4249042" y="5347891"/>
                </a:cubicBezTo>
                <a:cubicBezTo>
                  <a:pt x="4254004" y="5352852"/>
                  <a:pt x="4256484" y="5355332"/>
                  <a:pt x="4256484" y="5355332"/>
                </a:cubicBezTo>
                <a:lnTo>
                  <a:pt x="4249042" y="5362774"/>
                </a:lnTo>
                <a:cubicBezTo>
                  <a:pt x="4249042" y="5357813"/>
                  <a:pt x="4247802" y="5356573"/>
                  <a:pt x="4245322" y="5359053"/>
                </a:cubicBezTo>
                <a:cubicBezTo>
                  <a:pt x="4242842" y="5361534"/>
                  <a:pt x="4241601" y="5362774"/>
                  <a:pt x="4241601" y="5362774"/>
                </a:cubicBezTo>
                <a:cubicBezTo>
                  <a:pt x="4236640" y="5362774"/>
                  <a:pt x="4232919" y="5361534"/>
                  <a:pt x="4230439" y="5359053"/>
                </a:cubicBezTo>
                <a:cubicBezTo>
                  <a:pt x="4227959" y="5356573"/>
                  <a:pt x="4229199" y="5352852"/>
                  <a:pt x="4234160" y="5347891"/>
                </a:cubicBezTo>
                <a:cubicBezTo>
                  <a:pt x="4236640" y="5345411"/>
                  <a:pt x="4239120" y="5344170"/>
                  <a:pt x="4241601" y="5344170"/>
                </a:cubicBezTo>
                <a:close/>
                <a:moveTo>
                  <a:pt x="2344042" y="5340450"/>
                </a:moveTo>
                <a:cubicBezTo>
                  <a:pt x="2339082" y="5340450"/>
                  <a:pt x="2339082" y="5342930"/>
                  <a:pt x="2344042" y="5347891"/>
                </a:cubicBezTo>
                <a:lnTo>
                  <a:pt x="2351484" y="5347891"/>
                </a:lnTo>
                <a:cubicBezTo>
                  <a:pt x="2351484" y="5342930"/>
                  <a:pt x="2349003" y="5340450"/>
                  <a:pt x="2344042" y="5340450"/>
                </a:cubicBezTo>
                <a:close/>
                <a:moveTo>
                  <a:pt x="3988593" y="5333008"/>
                </a:moveTo>
                <a:cubicBezTo>
                  <a:pt x="3988593" y="5333008"/>
                  <a:pt x="3988593" y="5335489"/>
                  <a:pt x="3988593" y="5340450"/>
                </a:cubicBezTo>
                <a:cubicBezTo>
                  <a:pt x="3988593" y="5340450"/>
                  <a:pt x="3991074" y="5340450"/>
                  <a:pt x="3996035" y="5340450"/>
                </a:cubicBezTo>
                <a:cubicBezTo>
                  <a:pt x="4000996" y="5340450"/>
                  <a:pt x="4003476" y="5340450"/>
                  <a:pt x="4003476" y="5340450"/>
                </a:cubicBezTo>
                <a:cubicBezTo>
                  <a:pt x="4003476" y="5335489"/>
                  <a:pt x="4000996" y="5333008"/>
                  <a:pt x="3996035" y="5333008"/>
                </a:cubicBezTo>
                <a:cubicBezTo>
                  <a:pt x="3991074" y="5333008"/>
                  <a:pt x="3988593" y="5333008"/>
                  <a:pt x="3988593" y="5333008"/>
                </a:cubicBezTo>
                <a:close/>
                <a:moveTo>
                  <a:pt x="3770932" y="5329288"/>
                </a:moveTo>
                <a:cubicBezTo>
                  <a:pt x="3769692" y="5329288"/>
                  <a:pt x="3767832" y="5330528"/>
                  <a:pt x="3765351" y="5333008"/>
                </a:cubicBezTo>
                <a:cubicBezTo>
                  <a:pt x="3760390" y="5337969"/>
                  <a:pt x="3755429" y="5337969"/>
                  <a:pt x="3750468" y="5333008"/>
                </a:cubicBezTo>
                <a:lnTo>
                  <a:pt x="3720703" y="5340450"/>
                </a:lnTo>
                <a:cubicBezTo>
                  <a:pt x="3720703" y="5340450"/>
                  <a:pt x="3723183" y="5340450"/>
                  <a:pt x="3728144" y="5340450"/>
                </a:cubicBezTo>
                <a:cubicBezTo>
                  <a:pt x="3733105" y="5340450"/>
                  <a:pt x="3738066" y="5341690"/>
                  <a:pt x="3743027" y="5344170"/>
                </a:cubicBezTo>
                <a:cubicBezTo>
                  <a:pt x="3747988" y="5346651"/>
                  <a:pt x="3747988" y="5350372"/>
                  <a:pt x="3743027" y="5355332"/>
                </a:cubicBezTo>
                <a:lnTo>
                  <a:pt x="3735586" y="5355332"/>
                </a:lnTo>
                <a:lnTo>
                  <a:pt x="3713261" y="5362774"/>
                </a:lnTo>
                <a:cubicBezTo>
                  <a:pt x="3713261" y="5367735"/>
                  <a:pt x="3716982" y="5370215"/>
                  <a:pt x="3724423" y="5370215"/>
                </a:cubicBezTo>
                <a:cubicBezTo>
                  <a:pt x="3731865" y="5370215"/>
                  <a:pt x="3735586" y="5368975"/>
                  <a:pt x="3735586" y="5366495"/>
                </a:cubicBezTo>
                <a:cubicBezTo>
                  <a:pt x="3735586" y="5364014"/>
                  <a:pt x="3740547" y="5362774"/>
                  <a:pt x="3750468" y="5362774"/>
                </a:cubicBezTo>
                <a:lnTo>
                  <a:pt x="3765351" y="5355332"/>
                </a:lnTo>
                <a:cubicBezTo>
                  <a:pt x="3765351" y="5350372"/>
                  <a:pt x="3765351" y="5345410"/>
                  <a:pt x="3765351" y="5340450"/>
                </a:cubicBezTo>
                <a:lnTo>
                  <a:pt x="3772793" y="5333008"/>
                </a:lnTo>
                <a:cubicBezTo>
                  <a:pt x="3772793" y="5330528"/>
                  <a:pt x="3772173" y="5329288"/>
                  <a:pt x="3770932" y="5329288"/>
                </a:cubicBezTo>
                <a:close/>
                <a:moveTo>
                  <a:pt x="4014638" y="5325567"/>
                </a:moveTo>
                <a:cubicBezTo>
                  <a:pt x="4012158" y="5325567"/>
                  <a:pt x="4010918" y="5329288"/>
                  <a:pt x="4010918" y="5336729"/>
                </a:cubicBezTo>
                <a:cubicBezTo>
                  <a:pt x="4010918" y="5344170"/>
                  <a:pt x="4012158" y="5349132"/>
                  <a:pt x="4014638" y="5351612"/>
                </a:cubicBezTo>
                <a:cubicBezTo>
                  <a:pt x="4017119" y="5354092"/>
                  <a:pt x="4022080" y="5355332"/>
                  <a:pt x="4029521" y="5355332"/>
                </a:cubicBezTo>
                <a:lnTo>
                  <a:pt x="4018359" y="5355332"/>
                </a:lnTo>
                <a:lnTo>
                  <a:pt x="4025800" y="5362774"/>
                </a:lnTo>
                <a:lnTo>
                  <a:pt x="4033242" y="5355332"/>
                </a:lnTo>
                <a:lnTo>
                  <a:pt x="4029521" y="5355332"/>
                </a:lnTo>
                <a:cubicBezTo>
                  <a:pt x="4036963" y="5355332"/>
                  <a:pt x="4038203" y="5352852"/>
                  <a:pt x="4033242" y="5347891"/>
                </a:cubicBezTo>
                <a:lnTo>
                  <a:pt x="4025800" y="5340450"/>
                </a:lnTo>
                <a:lnTo>
                  <a:pt x="4033242" y="5333008"/>
                </a:lnTo>
                <a:cubicBezTo>
                  <a:pt x="4033242" y="5328048"/>
                  <a:pt x="4033242" y="5325567"/>
                  <a:pt x="4033242" y="5325567"/>
                </a:cubicBezTo>
                <a:cubicBezTo>
                  <a:pt x="4033242" y="5325567"/>
                  <a:pt x="4030761" y="5325567"/>
                  <a:pt x="4025800" y="5325567"/>
                </a:cubicBezTo>
                <a:cubicBezTo>
                  <a:pt x="4020839" y="5325567"/>
                  <a:pt x="4017119" y="5325567"/>
                  <a:pt x="4014638" y="5325567"/>
                </a:cubicBezTo>
                <a:close/>
                <a:moveTo>
                  <a:pt x="3832324" y="5325567"/>
                </a:moveTo>
                <a:cubicBezTo>
                  <a:pt x="3827363" y="5325567"/>
                  <a:pt x="3819921" y="5328048"/>
                  <a:pt x="3810000" y="5333008"/>
                </a:cubicBezTo>
                <a:lnTo>
                  <a:pt x="3810000" y="5340450"/>
                </a:lnTo>
                <a:lnTo>
                  <a:pt x="3817441" y="5340450"/>
                </a:lnTo>
                <a:cubicBezTo>
                  <a:pt x="3817441" y="5335489"/>
                  <a:pt x="3819921" y="5333008"/>
                  <a:pt x="3824882" y="5333008"/>
                </a:cubicBezTo>
                <a:close/>
                <a:moveTo>
                  <a:pt x="2559843" y="5325567"/>
                </a:moveTo>
                <a:cubicBezTo>
                  <a:pt x="2554883" y="5325567"/>
                  <a:pt x="2552402" y="5326807"/>
                  <a:pt x="2552402" y="5329288"/>
                </a:cubicBezTo>
                <a:cubicBezTo>
                  <a:pt x="2552402" y="5331768"/>
                  <a:pt x="2554883" y="5334248"/>
                  <a:pt x="2559843" y="5336729"/>
                </a:cubicBezTo>
                <a:cubicBezTo>
                  <a:pt x="2564804" y="5339210"/>
                  <a:pt x="2567285" y="5340450"/>
                  <a:pt x="2567285" y="5340450"/>
                </a:cubicBezTo>
                <a:lnTo>
                  <a:pt x="2567285" y="5333008"/>
                </a:lnTo>
                <a:cubicBezTo>
                  <a:pt x="2567285" y="5328048"/>
                  <a:pt x="2564804" y="5325567"/>
                  <a:pt x="2559843" y="5325567"/>
                </a:cubicBezTo>
                <a:close/>
                <a:moveTo>
                  <a:pt x="2433339" y="5325567"/>
                </a:moveTo>
                <a:lnTo>
                  <a:pt x="2448222" y="5340450"/>
                </a:lnTo>
                <a:cubicBezTo>
                  <a:pt x="2458144" y="5340450"/>
                  <a:pt x="2465586" y="5340450"/>
                  <a:pt x="2470546" y="5340450"/>
                </a:cubicBezTo>
                <a:cubicBezTo>
                  <a:pt x="2475507" y="5335489"/>
                  <a:pt x="2477988" y="5331768"/>
                  <a:pt x="2477988" y="5329288"/>
                </a:cubicBezTo>
                <a:cubicBezTo>
                  <a:pt x="2477988" y="5326807"/>
                  <a:pt x="2475507" y="5325567"/>
                  <a:pt x="2470546" y="5325567"/>
                </a:cubicBezTo>
                <a:cubicBezTo>
                  <a:pt x="2465586" y="5325567"/>
                  <a:pt x="2458144" y="5325567"/>
                  <a:pt x="2448222" y="5325567"/>
                </a:cubicBezTo>
                <a:close/>
                <a:moveTo>
                  <a:pt x="2384970" y="5325567"/>
                </a:moveTo>
                <a:cubicBezTo>
                  <a:pt x="2382490" y="5325567"/>
                  <a:pt x="2381250" y="5330528"/>
                  <a:pt x="2381250" y="5340450"/>
                </a:cubicBezTo>
                <a:lnTo>
                  <a:pt x="2396132" y="5347891"/>
                </a:lnTo>
                <a:lnTo>
                  <a:pt x="2403574" y="5340450"/>
                </a:lnTo>
                <a:lnTo>
                  <a:pt x="2418457" y="5333008"/>
                </a:lnTo>
                <a:lnTo>
                  <a:pt x="2403574" y="5325567"/>
                </a:lnTo>
                <a:cubicBezTo>
                  <a:pt x="2393652" y="5325567"/>
                  <a:pt x="2387451" y="5325567"/>
                  <a:pt x="2384970" y="5325567"/>
                </a:cubicBezTo>
                <a:close/>
                <a:moveTo>
                  <a:pt x="2098476" y="5325567"/>
                </a:moveTo>
                <a:lnTo>
                  <a:pt x="2105917" y="5333008"/>
                </a:lnTo>
                <a:lnTo>
                  <a:pt x="2098476" y="5333008"/>
                </a:lnTo>
                <a:close/>
                <a:moveTo>
                  <a:pt x="4509492" y="5321846"/>
                </a:moveTo>
                <a:cubicBezTo>
                  <a:pt x="4509492" y="5324327"/>
                  <a:pt x="4511972" y="5325567"/>
                  <a:pt x="4516933" y="5325567"/>
                </a:cubicBezTo>
                <a:cubicBezTo>
                  <a:pt x="4516933" y="5330528"/>
                  <a:pt x="4514453" y="5333008"/>
                  <a:pt x="4509492" y="5333008"/>
                </a:cubicBezTo>
                <a:lnTo>
                  <a:pt x="4509492" y="5325567"/>
                </a:lnTo>
                <a:close/>
                <a:moveTo>
                  <a:pt x="2224980" y="5318125"/>
                </a:moveTo>
                <a:cubicBezTo>
                  <a:pt x="2220019" y="5318125"/>
                  <a:pt x="2217539" y="5319365"/>
                  <a:pt x="2217539" y="5321846"/>
                </a:cubicBezTo>
                <a:cubicBezTo>
                  <a:pt x="2217539" y="5324327"/>
                  <a:pt x="2217539" y="5325567"/>
                  <a:pt x="2217539" y="5325567"/>
                </a:cubicBezTo>
                <a:close/>
                <a:moveTo>
                  <a:pt x="3653730" y="5310684"/>
                </a:moveTo>
                <a:lnTo>
                  <a:pt x="3638847" y="5318125"/>
                </a:lnTo>
                <a:cubicBezTo>
                  <a:pt x="3638847" y="5323086"/>
                  <a:pt x="3633886" y="5325567"/>
                  <a:pt x="3623964" y="5325567"/>
                </a:cubicBezTo>
                <a:lnTo>
                  <a:pt x="3653730" y="5325567"/>
                </a:lnTo>
                <a:lnTo>
                  <a:pt x="3661172" y="5325567"/>
                </a:lnTo>
                <a:close/>
                <a:moveTo>
                  <a:pt x="2418457" y="5310684"/>
                </a:moveTo>
                <a:cubicBezTo>
                  <a:pt x="2408534" y="5310684"/>
                  <a:pt x="2406054" y="5313165"/>
                  <a:pt x="2411015" y="5318125"/>
                </a:cubicBezTo>
                <a:lnTo>
                  <a:pt x="2425898" y="5318125"/>
                </a:lnTo>
                <a:close/>
                <a:moveTo>
                  <a:pt x="2284511" y="5310684"/>
                </a:moveTo>
                <a:cubicBezTo>
                  <a:pt x="2279551" y="5315645"/>
                  <a:pt x="2277070" y="5318125"/>
                  <a:pt x="2277070" y="5318125"/>
                </a:cubicBezTo>
                <a:cubicBezTo>
                  <a:pt x="2277070" y="5318125"/>
                  <a:pt x="2279551" y="5318125"/>
                  <a:pt x="2284511" y="5318125"/>
                </a:cubicBezTo>
                <a:lnTo>
                  <a:pt x="2291953" y="5318125"/>
                </a:lnTo>
                <a:cubicBezTo>
                  <a:pt x="2286992" y="5313165"/>
                  <a:pt x="2284511" y="5310684"/>
                  <a:pt x="2284511" y="5310684"/>
                </a:cubicBezTo>
                <a:close/>
                <a:moveTo>
                  <a:pt x="2038945" y="5310684"/>
                </a:moveTo>
                <a:cubicBezTo>
                  <a:pt x="2043906" y="5315645"/>
                  <a:pt x="2046386" y="5318125"/>
                  <a:pt x="2046386" y="5318125"/>
                </a:cubicBezTo>
                <a:cubicBezTo>
                  <a:pt x="2046386" y="5328048"/>
                  <a:pt x="2041426" y="5330528"/>
                  <a:pt x="2031503" y="5325567"/>
                </a:cubicBezTo>
                <a:cubicBezTo>
                  <a:pt x="2031503" y="5325567"/>
                  <a:pt x="2032743" y="5323086"/>
                  <a:pt x="2035224" y="5318125"/>
                </a:cubicBezTo>
                <a:cubicBezTo>
                  <a:pt x="2037705" y="5313165"/>
                  <a:pt x="2038945" y="5310684"/>
                  <a:pt x="2038945" y="5310684"/>
                </a:cubicBezTo>
                <a:close/>
                <a:moveTo>
                  <a:pt x="2016621" y="5310684"/>
                </a:moveTo>
                <a:lnTo>
                  <a:pt x="2024062" y="5318125"/>
                </a:lnTo>
                <a:cubicBezTo>
                  <a:pt x="2019101" y="5318125"/>
                  <a:pt x="2015381" y="5316885"/>
                  <a:pt x="2012900" y="5314405"/>
                </a:cubicBezTo>
                <a:cubicBezTo>
                  <a:pt x="2010419" y="5311924"/>
                  <a:pt x="2011660" y="5310684"/>
                  <a:pt x="2016621" y="5310684"/>
                </a:cubicBezTo>
                <a:close/>
                <a:moveTo>
                  <a:pt x="3607221" y="5306963"/>
                </a:moveTo>
                <a:cubicBezTo>
                  <a:pt x="3605981" y="5306963"/>
                  <a:pt x="3604121" y="5308204"/>
                  <a:pt x="3601640" y="5310684"/>
                </a:cubicBezTo>
                <a:lnTo>
                  <a:pt x="3609082" y="5310684"/>
                </a:lnTo>
                <a:cubicBezTo>
                  <a:pt x="3609082" y="5308204"/>
                  <a:pt x="3608462" y="5306963"/>
                  <a:pt x="3607221" y="5306963"/>
                </a:cubicBezTo>
                <a:close/>
                <a:moveTo>
                  <a:pt x="2492871" y="5306963"/>
                </a:moveTo>
                <a:cubicBezTo>
                  <a:pt x="2490390" y="5306963"/>
                  <a:pt x="2487910" y="5308204"/>
                  <a:pt x="2485429" y="5310684"/>
                </a:cubicBezTo>
                <a:lnTo>
                  <a:pt x="2492871" y="5325567"/>
                </a:lnTo>
                <a:lnTo>
                  <a:pt x="2500312" y="5333008"/>
                </a:lnTo>
                <a:cubicBezTo>
                  <a:pt x="2510234" y="5328048"/>
                  <a:pt x="2512714" y="5324327"/>
                  <a:pt x="2507753" y="5321846"/>
                </a:cubicBezTo>
                <a:cubicBezTo>
                  <a:pt x="2502793" y="5319365"/>
                  <a:pt x="2500312" y="5315645"/>
                  <a:pt x="2500312" y="5310684"/>
                </a:cubicBezTo>
                <a:cubicBezTo>
                  <a:pt x="2497832" y="5308204"/>
                  <a:pt x="2495351" y="5306963"/>
                  <a:pt x="2492871" y="5306963"/>
                </a:cubicBezTo>
                <a:close/>
                <a:moveTo>
                  <a:pt x="3824882" y="5303243"/>
                </a:moveTo>
                <a:cubicBezTo>
                  <a:pt x="3824882" y="5308203"/>
                  <a:pt x="3824882" y="5310684"/>
                  <a:pt x="3824882" y="5310684"/>
                </a:cubicBezTo>
                <a:cubicBezTo>
                  <a:pt x="3824882" y="5310684"/>
                  <a:pt x="3827363" y="5310684"/>
                  <a:pt x="3832324" y="5310684"/>
                </a:cubicBezTo>
                <a:cubicBezTo>
                  <a:pt x="3837285" y="5310684"/>
                  <a:pt x="3839765" y="5309444"/>
                  <a:pt x="3839765" y="5306963"/>
                </a:cubicBezTo>
                <a:cubicBezTo>
                  <a:pt x="3839765" y="5304483"/>
                  <a:pt x="3837285" y="5303243"/>
                  <a:pt x="3832324" y="5303243"/>
                </a:cubicBezTo>
                <a:close/>
                <a:moveTo>
                  <a:pt x="3802558" y="5303243"/>
                </a:moveTo>
                <a:cubicBezTo>
                  <a:pt x="3797597" y="5303243"/>
                  <a:pt x="3795117" y="5305723"/>
                  <a:pt x="3795117" y="5310684"/>
                </a:cubicBezTo>
                <a:cubicBezTo>
                  <a:pt x="3795117" y="5310684"/>
                  <a:pt x="3796357" y="5311924"/>
                  <a:pt x="3798838" y="5314405"/>
                </a:cubicBezTo>
                <a:cubicBezTo>
                  <a:pt x="3801318" y="5316885"/>
                  <a:pt x="3802558" y="5318125"/>
                  <a:pt x="3802558" y="5318125"/>
                </a:cubicBezTo>
                <a:cubicBezTo>
                  <a:pt x="3807519" y="5318125"/>
                  <a:pt x="3810000" y="5315645"/>
                  <a:pt x="3810000" y="5310684"/>
                </a:cubicBezTo>
                <a:cubicBezTo>
                  <a:pt x="3810000" y="5305723"/>
                  <a:pt x="3807519" y="5303243"/>
                  <a:pt x="3802558" y="5303243"/>
                </a:cubicBezTo>
                <a:close/>
                <a:moveTo>
                  <a:pt x="3475136" y="5303243"/>
                </a:moveTo>
                <a:cubicBezTo>
                  <a:pt x="3470175" y="5308203"/>
                  <a:pt x="3470175" y="5310684"/>
                  <a:pt x="3475136" y="5310684"/>
                </a:cubicBezTo>
                <a:cubicBezTo>
                  <a:pt x="3480097" y="5310684"/>
                  <a:pt x="3482578" y="5309444"/>
                  <a:pt x="3482578" y="5306963"/>
                </a:cubicBezTo>
                <a:cubicBezTo>
                  <a:pt x="3482578" y="5304483"/>
                  <a:pt x="3480097" y="5303243"/>
                  <a:pt x="3475136" y="5303243"/>
                </a:cubicBezTo>
                <a:close/>
                <a:moveTo>
                  <a:pt x="3199804" y="5303243"/>
                </a:moveTo>
                <a:cubicBezTo>
                  <a:pt x="3194843" y="5303243"/>
                  <a:pt x="3191122" y="5304483"/>
                  <a:pt x="3188642" y="5306963"/>
                </a:cubicBezTo>
                <a:cubicBezTo>
                  <a:pt x="3186162" y="5309444"/>
                  <a:pt x="3184921" y="5310684"/>
                  <a:pt x="3184921" y="5310684"/>
                </a:cubicBezTo>
                <a:lnTo>
                  <a:pt x="3184921" y="5318125"/>
                </a:lnTo>
                <a:cubicBezTo>
                  <a:pt x="3184921" y="5318125"/>
                  <a:pt x="3186162" y="5316885"/>
                  <a:pt x="3188642" y="5314405"/>
                </a:cubicBezTo>
                <a:cubicBezTo>
                  <a:pt x="3191122" y="5311924"/>
                  <a:pt x="3192363" y="5310684"/>
                  <a:pt x="3192363" y="5310684"/>
                </a:cubicBezTo>
                <a:close/>
                <a:moveTo>
                  <a:pt x="4597858" y="5300917"/>
                </a:moveTo>
                <a:cubicBezTo>
                  <a:pt x="4603439" y="5299987"/>
                  <a:pt x="4606230" y="5303243"/>
                  <a:pt x="4606230" y="5310684"/>
                </a:cubicBezTo>
                <a:cubicBezTo>
                  <a:pt x="4611191" y="5315645"/>
                  <a:pt x="4609951" y="5320606"/>
                  <a:pt x="4602509" y="5325567"/>
                </a:cubicBezTo>
                <a:cubicBezTo>
                  <a:pt x="4595068" y="5330528"/>
                  <a:pt x="4587626" y="5330528"/>
                  <a:pt x="4580185" y="5325567"/>
                </a:cubicBezTo>
                <a:cubicBezTo>
                  <a:pt x="4572744" y="5320606"/>
                  <a:pt x="4570263" y="5316885"/>
                  <a:pt x="4572744" y="5314405"/>
                </a:cubicBezTo>
                <a:cubicBezTo>
                  <a:pt x="4575224" y="5311924"/>
                  <a:pt x="4581426" y="5308203"/>
                  <a:pt x="4591347" y="5303243"/>
                </a:cubicBezTo>
                <a:cubicBezTo>
                  <a:pt x="4593828" y="5302003"/>
                  <a:pt x="4595998" y="5301228"/>
                  <a:pt x="4597858" y="5300917"/>
                </a:cubicBezTo>
                <a:close/>
                <a:moveTo>
                  <a:pt x="1942207" y="5299522"/>
                </a:moveTo>
                <a:cubicBezTo>
                  <a:pt x="1944687" y="5299522"/>
                  <a:pt x="1947168" y="5300763"/>
                  <a:pt x="1949648" y="5303243"/>
                </a:cubicBezTo>
                <a:lnTo>
                  <a:pt x="1942207" y="5310684"/>
                </a:lnTo>
                <a:lnTo>
                  <a:pt x="1934765" y="5303243"/>
                </a:lnTo>
                <a:cubicBezTo>
                  <a:pt x="1937246" y="5300763"/>
                  <a:pt x="1939726" y="5299522"/>
                  <a:pt x="1942207" y="5299522"/>
                </a:cubicBezTo>
                <a:close/>
                <a:moveTo>
                  <a:pt x="3080742" y="5295801"/>
                </a:moveTo>
                <a:lnTo>
                  <a:pt x="3088183" y="5303243"/>
                </a:lnTo>
                <a:lnTo>
                  <a:pt x="3088183" y="5295801"/>
                </a:lnTo>
                <a:cubicBezTo>
                  <a:pt x="3088183" y="5295801"/>
                  <a:pt x="3085702" y="5295801"/>
                  <a:pt x="3080742" y="5295801"/>
                </a:cubicBezTo>
                <a:close/>
                <a:moveTo>
                  <a:pt x="2433339" y="5295801"/>
                </a:moveTo>
                <a:lnTo>
                  <a:pt x="2433339" y="5303243"/>
                </a:lnTo>
                <a:cubicBezTo>
                  <a:pt x="2443261" y="5308203"/>
                  <a:pt x="2448222" y="5308203"/>
                  <a:pt x="2448222" y="5303243"/>
                </a:cubicBezTo>
                <a:cubicBezTo>
                  <a:pt x="2448222" y="5298282"/>
                  <a:pt x="2443261" y="5295801"/>
                  <a:pt x="2433339" y="5295801"/>
                </a:cubicBezTo>
                <a:close/>
                <a:moveTo>
                  <a:pt x="2158007" y="5295801"/>
                </a:moveTo>
                <a:cubicBezTo>
                  <a:pt x="2153047" y="5295801"/>
                  <a:pt x="2150566" y="5297041"/>
                  <a:pt x="2150566" y="5299522"/>
                </a:cubicBezTo>
                <a:cubicBezTo>
                  <a:pt x="2150566" y="5302003"/>
                  <a:pt x="2153047" y="5303243"/>
                  <a:pt x="2158007" y="5303243"/>
                </a:cubicBezTo>
                <a:cubicBezTo>
                  <a:pt x="2162968" y="5303243"/>
                  <a:pt x="2165449" y="5302003"/>
                  <a:pt x="2165449" y="5299522"/>
                </a:cubicBezTo>
                <a:cubicBezTo>
                  <a:pt x="2165449" y="5297041"/>
                  <a:pt x="2162968" y="5295801"/>
                  <a:pt x="2158007" y="5295801"/>
                </a:cubicBezTo>
                <a:close/>
                <a:moveTo>
                  <a:pt x="2321560" y="5289468"/>
                </a:moveTo>
                <a:lnTo>
                  <a:pt x="2320788" y="5294871"/>
                </a:lnTo>
                <a:cubicBezTo>
                  <a:pt x="2320168" y="5296731"/>
                  <a:pt x="2319238" y="5298282"/>
                  <a:pt x="2317998" y="5299522"/>
                </a:cubicBezTo>
                <a:cubicBezTo>
                  <a:pt x="2315517" y="5302003"/>
                  <a:pt x="2314277" y="5305723"/>
                  <a:pt x="2314277" y="5310684"/>
                </a:cubicBezTo>
                <a:cubicBezTo>
                  <a:pt x="2329160" y="5330528"/>
                  <a:pt x="2334120" y="5328048"/>
                  <a:pt x="2329160" y="5303243"/>
                </a:cubicBezTo>
                <a:cubicBezTo>
                  <a:pt x="2329160" y="5299522"/>
                  <a:pt x="2328230" y="5296266"/>
                  <a:pt x="2326369" y="5293476"/>
                </a:cubicBezTo>
                <a:close/>
                <a:moveTo>
                  <a:pt x="3832324" y="5288360"/>
                </a:moveTo>
                <a:lnTo>
                  <a:pt x="3839765" y="5295801"/>
                </a:lnTo>
                <a:cubicBezTo>
                  <a:pt x="3844726" y="5295801"/>
                  <a:pt x="3848447" y="5297041"/>
                  <a:pt x="3850927" y="5299522"/>
                </a:cubicBezTo>
                <a:cubicBezTo>
                  <a:pt x="3853408" y="5302003"/>
                  <a:pt x="3854648" y="5303243"/>
                  <a:pt x="3854648" y="5303243"/>
                </a:cubicBezTo>
                <a:cubicBezTo>
                  <a:pt x="3854648" y="5308203"/>
                  <a:pt x="3860849" y="5309444"/>
                  <a:pt x="3873252" y="5306963"/>
                </a:cubicBezTo>
                <a:cubicBezTo>
                  <a:pt x="3885654" y="5304483"/>
                  <a:pt x="3895576" y="5304483"/>
                  <a:pt x="3903017" y="5306963"/>
                </a:cubicBezTo>
                <a:cubicBezTo>
                  <a:pt x="3910459" y="5309444"/>
                  <a:pt x="3914179" y="5313165"/>
                  <a:pt x="3914179" y="5318125"/>
                </a:cubicBezTo>
                <a:cubicBezTo>
                  <a:pt x="3914179" y="5323086"/>
                  <a:pt x="3915420" y="5324327"/>
                  <a:pt x="3917900" y="5321846"/>
                </a:cubicBezTo>
                <a:cubicBezTo>
                  <a:pt x="3920380" y="5319365"/>
                  <a:pt x="3921621" y="5315645"/>
                  <a:pt x="3921621" y="5310684"/>
                </a:cubicBezTo>
                <a:cubicBezTo>
                  <a:pt x="3921621" y="5295801"/>
                  <a:pt x="3914179" y="5290840"/>
                  <a:pt x="3899297" y="5295801"/>
                </a:cubicBezTo>
                <a:cubicBezTo>
                  <a:pt x="3889375" y="5300762"/>
                  <a:pt x="3881933" y="5300762"/>
                  <a:pt x="3876972" y="5295801"/>
                </a:cubicBezTo>
                <a:close/>
                <a:moveTo>
                  <a:pt x="3631406" y="5288360"/>
                </a:moveTo>
                <a:cubicBezTo>
                  <a:pt x="3631406" y="5293321"/>
                  <a:pt x="3632646" y="5295801"/>
                  <a:pt x="3635127" y="5295801"/>
                </a:cubicBezTo>
                <a:cubicBezTo>
                  <a:pt x="3637607" y="5295801"/>
                  <a:pt x="3638847" y="5295801"/>
                  <a:pt x="3638847" y="5295801"/>
                </a:cubicBezTo>
                <a:cubicBezTo>
                  <a:pt x="3638847" y="5295801"/>
                  <a:pt x="3640088" y="5295801"/>
                  <a:pt x="3642568" y="5295801"/>
                </a:cubicBezTo>
                <a:cubicBezTo>
                  <a:pt x="3645048" y="5295801"/>
                  <a:pt x="3646289" y="5294561"/>
                  <a:pt x="3646289" y="5292081"/>
                </a:cubicBezTo>
                <a:cubicBezTo>
                  <a:pt x="3646289" y="5289600"/>
                  <a:pt x="3643808" y="5288360"/>
                  <a:pt x="3638847" y="5288360"/>
                </a:cubicBezTo>
                <a:cubicBezTo>
                  <a:pt x="3633886" y="5288360"/>
                  <a:pt x="3631406" y="5288360"/>
                  <a:pt x="3631406" y="5288360"/>
                </a:cubicBezTo>
                <a:close/>
                <a:moveTo>
                  <a:pt x="2344042" y="5288360"/>
                </a:moveTo>
                <a:lnTo>
                  <a:pt x="2344042" y="5295801"/>
                </a:lnTo>
                <a:lnTo>
                  <a:pt x="2351484" y="5288360"/>
                </a:lnTo>
                <a:cubicBezTo>
                  <a:pt x="2346523" y="5288360"/>
                  <a:pt x="2344042" y="5288360"/>
                  <a:pt x="2344042" y="5288360"/>
                </a:cubicBezTo>
                <a:close/>
                <a:moveTo>
                  <a:pt x="2187773" y="5288360"/>
                </a:moveTo>
                <a:lnTo>
                  <a:pt x="2180332" y="5295801"/>
                </a:lnTo>
                <a:lnTo>
                  <a:pt x="2172890" y="5310684"/>
                </a:lnTo>
                <a:cubicBezTo>
                  <a:pt x="2167929" y="5310684"/>
                  <a:pt x="2167929" y="5311924"/>
                  <a:pt x="2172890" y="5314405"/>
                </a:cubicBezTo>
                <a:cubicBezTo>
                  <a:pt x="2177851" y="5316885"/>
                  <a:pt x="2180332" y="5320606"/>
                  <a:pt x="2180332" y="5325567"/>
                </a:cubicBezTo>
                <a:lnTo>
                  <a:pt x="2195214" y="5325567"/>
                </a:lnTo>
                <a:lnTo>
                  <a:pt x="2202656" y="5318125"/>
                </a:lnTo>
                <a:cubicBezTo>
                  <a:pt x="2197695" y="5318125"/>
                  <a:pt x="2195214" y="5313165"/>
                  <a:pt x="2195214" y="5303243"/>
                </a:cubicBezTo>
                <a:close/>
                <a:moveTo>
                  <a:pt x="4844355" y="5282779"/>
                </a:moveTo>
                <a:cubicBezTo>
                  <a:pt x="4845595" y="5282779"/>
                  <a:pt x="4846835" y="5283399"/>
                  <a:pt x="4848076" y="5284639"/>
                </a:cubicBezTo>
                <a:cubicBezTo>
                  <a:pt x="4850556" y="5287120"/>
                  <a:pt x="4851796" y="5290840"/>
                  <a:pt x="4851796" y="5295801"/>
                </a:cubicBezTo>
                <a:lnTo>
                  <a:pt x="4836913" y="5288360"/>
                </a:lnTo>
                <a:cubicBezTo>
                  <a:pt x="4836913" y="5288360"/>
                  <a:pt x="4838154" y="5287120"/>
                  <a:pt x="4840634" y="5284639"/>
                </a:cubicBezTo>
                <a:cubicBezTo>
                  <a:pt x="4841874" y="5283399"/>
                  <a:pt x="4843115" y="5282779"/>
                  <a:pt x="4844355" y="5282779"/>
                </a:cubicBezTo>
                <a:close/>
                <a:moveTo>
                  <a:pt x="3780234" y="5280918"/>
                </a:moveTo>
                <a:lnTo>
                  <a:pt x="3787675" y="5288360"/>
                </a:lnTo>
                <a:lnTo>
                  <a:pt x="3795117" y="5288360"/>
                </a:lnTo>
                <a:cubicBezTo>
                  <a:pt x="3790156" y="5283399"/>
                  <a:pt x="3785195" y="5280918"/>
                  <a:pt x="3780234" y="5280918"/>
                </a:cubicBezTo>
                <a:close/>
                <a:moveTo>
                  <a:pt x="3720703" y="5280918"/>
                </a:moveTo>
                <a:cubicBezTo>
                  <a:pt x="3720703" y="5285879"/>
                  <a:pt x="3723183" y="5288360"/>
                  <a:pt x="3728144" y="5288360"/>
                </a:cubicBezTo>
                <a:lnTo>
                  <a:pt x="3735586" y="5280918"/>
                </a:lnTo>
                <a:cubicBezTo>
                  <a:pt x="3730625" y="5280918"/>
                  <a:pt x="3725664" y="5280918"/>
                  <a:pt x="3720703" y="5280918"/>
                </a:cubicBezTo>
                <a:close/>
                <a:moveTo>
                  <a:pt x="2284511" y="5280918"/>
                </a:moveTo>
                <a:cubicBezTo>
                  <a:pt x="2274589" y="5285879"/>
                  <a:pt x="2269628" y="5288360"/>
                  <a:pt x="2269628" y="5288360"/>
                </a:cubicBezTo>
                <a:cubicBezTo>
                  <a:pt x="2274589" y="5293321"/>
                  <a:pt x="2282031" y="5295801"/>
                  <a:pt x="2291953" y="5295801"/>
                </a:cubicBezTo>
                <a:cubicBezTo>
                  <a:pt x="2301875" y="5295801"/>
                  <a:pt x="2306835" y="5293321"/>
                  <a:pt x="2306835" y="5288360"/>
                </a:cubicBezTo>
                <a:cubicBezTo>
                  <a:pt x="2311796" y="5288360"/>
                  <a:pt x="2314277" y="5288360"/>
                  <a:pt x="2314277" y="5288360"/>
                </a:cubicBezTo>
                <a:cubicBezTo>
                  <a:pt x="2314277" y="5288360"/>
                  <a:pt x="2314897" y="5288360"/>
                  <a:pt x="2316137" y="5288360"/>
                </a:cubicBezTo>
                <a:lnTo>
                  <a:pt x="2320230" y="5288360"/>
                </a:lnTo>
                <a:lnTo>
                  <a:pt x="2317998" y="5286499"/>
                </a:lnTo>
                <a:cubicBezTo>
                  <a:pt x="2310556" y="5282779"/>
                  <a:pt x="2299394" y="5280918"/>
                  <a:pt x="2284511" y="5280918"/>
                </a:cubicBezTo>
                <a:close/>
                <a:moveTo>
                  <a:pt x="4158815" y="5276268"/>
                </a:moveTo>
                <a:cubicBezTo>
                  <a:pt x="4159436" y="5276888"/>
                  <a:pt x="4159745" y="5278438"/>
                  <a:pt x="4159745" y="5280918"/>
                </a:cubicBezTo>
                <a:cubicBezTo>
                  <a:pt x="4159745" y="5280918"/>
                  <a:pt x="4159745" y="5283399"/>
                  <a:pt x="4159745" y="5288360"/>
                </a:cubicBezTo>
                <a:lnTo>
                  <a:pt x="4152304" y="5280918"/>
                </a:lnTo>
                <a:cubicBezTo>
                  <a:pt x="4152304" y="5280918"/>
                  <a:pt x="4153545" y="5279678"/>
                  <a:pt x="4156025" y="5277198"/>
                </a:cubicBezTo>
                <a:cubicBezTo>
                  <a:pt x="4157265" y="5275958"/>
                  <a:pt x="4158196" y="5275648"/>
                  <a:pt x="4158815" y="5276268"/>
                </a:cubicBezTo>
                <a:close/>
                <a:moveTo>
                  <a:pt x="4628554" y="5273477"/>
                </a:moveTo>
                <a:cubicBezTo>
                  <a:pt x="4633515" y="5278438"/>
                  <a:pt x="4631034" y="5280918"/>
                  <a:pt x="4621113" y="5280918"/>
                </a:cubicBezTo>
                <a:cubicBezTo>
                  <a:pt x="4606230" y="5285879"/>
                  <a:pt x="4598788" y="5287120"/>
                  <a:pt x="4598788" y="5284639"/>
                </a:cubicBezTo>
                <a:cubicBezTo>
                  <a:pt x="4598788" y="5282158"/>
                  <a:pt x="4602509" y="5279678"/>
                  <a:pt x="4609951" y="5277198"/>
                </a:cubicBezTo>
                <a:cubicBezTo>
                  <a:pt x="4617392" y="5274717"/>
                  <a:pt x="4623593" y="5273477"/>
                  <a:pt x="4628554" y="5273477"/>
                </a:cubicBezTo>
                <a:close/>
                <a:moveTo>
                  <a:pt x="2448222" y="5273477"/>
                </a:moveTo>
                <a:cubicBezTo>
                  <a:pt x="2443261" y="5273477"/>
                  <a:pt x="2442021" y="5274717"/>
                  <a:pt x="2444501" y="5277198"/>
                </a:cubicBezTo>
                <a:cubicBezTo>
                  <a:pt x="2446982" y="5279678"/>
                  <a:pt x="2450703" y="5280918"/>
                  <a:pt x="2455664" y="5280918"/>
                </a:cubicBezTo>
                <a:cubicBezTo>
                  <a:pt x="2460624" y="5280918"/>
                  <a:pt x="2461865" y="5279678"/>
                  <a:pt x="2459384" y="5277198"/>
                </a:cubicBezTo>
                <a:cubicBezTo>
                  <a:pt x="2456904" y="5274717"/>
                  <a:pt x="2453183" y="5273477"/>
                  <a:pt x="2448222" y="5273477"/>
                </a:cubicBezTo>
                <a:close/>
                <a:moveTo>
                  <a:pt x="3914179" y="5269756"/>
                </a:moveTo>
                <a:cubicBezTo>
                  <a:pt x="3911699" y="5269756"/>
                  <a:pt x="3909219" y="5270997"/>
                  <a:pt x="3906738" y="5273477"/>
                </a:cubicBezTo>
                <a:lnTo>
                  <a:pt x="3914179" y="5280918"/>
                </a:lnTo>
                <a:lnTo>
                  <a:pt x="3921621" y="5273477"/>
                </a:lnTo>
                <a:cubicBezTo>
                  <a:pt x="3919140" y="5270997"/>
                  <a:pt x="3916660" y="5269756"/>
                  <a:pt x="3914179" y="5269756"/>
                </a:cubicBezTo>
                <a:close/>
                <a:moveTo>
                  <a:pt x="4680644" y="5266036"/>
                </a:moveTo>
                <a:lnTo>
                  <a:pt x="4688085" y="5266036"/>
                </a:lnTo>
                <a:cubicBezTo>
                  <a:pt x="4693047" y="5266036"/>
                  <a:pt x="4695527" y="5266036"/>
                  <a:pt x="4695527" y="5266036"/>
                </a:cubicBezTo>
                <a:cubicBezTo>
                  <a:pt x="4695527" y="5266036"/>
                  <a:pt x="4693047" y="5268516"/>
                  <a:pt x="4688085" y="5273477"/>
                </a:cubicBezTo>
                <a:cubicBezTo>
                  <a:pt x="4683124" y="5273477"/>
                  <a:pt x="4680644" y="5270996"/>
                  <a:pt x="4680644" y="5266036"/>
                </a:cubicBezTo>
                <a:close/>
                <a:moveTo>
                  <a:pt x="4643437" y="5266036"/>
                </a:moveTo>
                <a:cubicBezTo>
                  <a:pt x="4648398" y="5266036"/>
                  <a:pt x="4653358" y="5266036"/>
                  <a:pt x="4658320" y="5266036"/>
                </a:cubicBezTo>
                <a:lnTo>
                  <a:pt x="4643437" y="5273477"/>
                </a:lnTo>
                <a:cubicBezTo>
                  <a:pt x="4638476" y="5273477"/>
                  <a:pt x="4635995" y="5272237"/>
                  <a:pt x="4635995" y="5269756"/>
                </a:cubicBezTo>
                <a:cubicBezTo>
                  <a:pt x="4635995" y="5267276"/>
                  <a:pt x="4638476" y="5266036"/>
                  <a:pt x="4643437" y="5266036"/>
                </a:cubicBezTo>
                <a:close/>
                <a:moveTo>
                  <a:pt x="4241601" y="5266036"/>
                </a:moveTo>
                <a:cubicBezTo>
                  <a:pt x="4246562" y="5266036"/>
                  <a:pt x="4250283" y="5267276"/>
                  <a:pt x="4252763" y="5269756"/>
                </a:cubicBezTo>
                <a:cubicBezTo>
                  <a:pt x="4255243" y="5272237"/>
                  <a:pt x="4256484" y="5275958"/>
                  <a:pt x="4256484" y="5280918"/>
                </a:cubicBezTo>
                <a:cubicBezTo>
                  <a:pt x="4256484" y="5280918"/>
                  <a:pt x="4255243" y="5282158"/>
                  <a:pt x="4252763" y="5284639"/>
                </a:cubicBezTo>
                <a:cubicBezTo>
                  <a:pt x="4250283" y="5287120"/>
                  <a:pt x="4249042" y="5290840"/>
                  <a:pt x="4249042" y="5295801"/>
                </a:cubicBezTo>
                <a:lnTo>
                  <a:pt x="4234160" y="5303243"/>
                </a:lnTo>
                <a:lnTo>
                  <a:pt x="4249042" y="5303243"/>
                </a:lnTo>
                <a:lnTo>
                  <a:pt x="4271367" y="5303243"/>
                </a:lnTo>
                <a:lnTo>
                  <a:pt x="4271367" y="5288360"/>
                </a:lnTo>
                <a:cubicBezTo>
                  <a:pt x="4276328" y="5288360"/>
                  <a:pt x="4278808" y="5287120"/>
                  <a:pt x="4278808" y="5284639"/>
                </a:cubicBezTo>
                <a:cubicBezTo>
                  <a:pt x="4278808" y="5282158"/>
                  <a:pt x="4277567" y="5278438"/>
                  <a:pt x="4275087" y="5273477"/>
                </a:cubicBezTo>
                <a:cubicBezTo>
                  <a:pt x="4272607" y="5268516"/>
                  <a:pt x="4273847" y="5266036"/>
                  <a:pt x="4278808" y="5266036"/>
                </a:cubicBezTo>
                <a:cubicBezTo>
                  <a:pt x="4283769" y="5266036"/>
                  <a:pt x="4288729" y="5268516"/>
                  <a:pt x="4293691" y="5273477"/>
                </a:cubicBezTo>
                <a:cubicBezTo>
                  <a:pt x="4298652" y="5278438"/>
                  <a:pt x="4299892" y="5283399"/>
                  <a:pt x="4297411" y="5288360"/>
                </a:cubicBezTo>
                <a:cubicBezTo>
                  <a:pt x="4294931" y="5293321"/>
                  <a:pt x="4299892" y="5294561"/>
                  <a:pt x="4312294" y="5292081"/>
                </a:cubicBezTo>
                <a:cubicBezTo>
                  <a:pt x="4324697" y="5289600"/>
                  <a:pt x="4333378" y="5289600"/>
                  <a:pt x="4338339" y="5292081"/>
                </a:cubicBezTo>
                <a:cubicBezTo>
                  <a:pt x="4343301" y="5294561"/>
                  <a:pt x="4340819" y="5298282"/>
                  <a:pt x="4330898" y="5303243"/>
                </a:cubicBezTo>
                <a:lnTo>
                  <a:pt x="4316015" y="5303243"/>
                </a:lnTo>
                <a:cubicBezTo>
                  <a:pt x="4291211" y="5308203"/>
                  <a:pt x="4276328" y="5311924"/>
                  <a:pt x="4271367" y="5314405"/>
                </a:cubicBezTo>
                <a:cubicBezTo>
                  <a:pt x="4266405" y="5316885"/>
                  <a:pt x="4263925" y="5320606"/>
                  <a:pt x="4263925" y="5325567"/>
                </a:cubicBezTo>
                <a:lnTo>
                  <a:pt x="4249042" y="5333008"/>
                </a:lnTo>
                <a:cubicBezTo>
                  <a:pt x="4249042" y="5328048"/>
                  <a:pt x="4250283" y="5324327"/>
                  <a:pt x="4252763" y="5321846"/>
                </a:cubicBezTo>
                <a:cubicBezTo>
                  <a:pt x="4255243" y="5319365"/>
                  <a:pt x="4256484" y="5315645"/>
                  <a:pt x="4256484" y="5310684"/>
                </a:cubicBezTo>
                <a:lnTo>
                  <a:pt x="4241601" y="5318125"/>
                </a:lnTo>
                <a:lnTo>
                  <a:pt x="4234160" y="5318125"/>
                </a:lnTo>
                <a:cubicBezTo>
                  <a:pt x="4229199" y="5313165"/>
                  <a:pt x="4224238" y="5308203"/>
                  <a:pt x="4219277" y="5303243"/>
                </a:cubicBezTo>
                <a:cubicBezTo>
                  <a:pt x="4219277" y="5303243"/>
                  <a:pt x="4220517" y="5302003"/>
                  <a:pt x="4222997" y="5299522"/>
                </a:cubicBezTo>
                <a:cubicBezTo>
                  <a:pt x="4225478" y="5297041"/>
                  <a:pt x="4224238" y="5295801"/>
                  <a:pt x="4219277" y="5295801"/>
                </a:cubicBezTo>
                <a:lnTo>
                  <a:pt x="4234160" y="5288360"/>
                </a:lnTo>
                <a:lnTo>
                  <a:pt x="4241601" y="5280918"/>
                </a:lnTo>
                <a:lnTo>
                  <a:pt x="4234160" y="5280918"/>
                </a:lnTo>
                <a:close/>
                <a:moveTo>
                  <a:pt x="3854648" y="5266036"/>
                </a:moveTo>
                <a:cubicBezTo>
                  <a:pt x="3854648" y="5270996"/>
                  <a:pt x="3854648" y="5273477"/>
                  <a:pt x="3854648" y="5273477"/>
                </a:cubicBezTo>
                <a:cubicBezTo>
                  <a:pt x="3854648" y="5273477"/>
                  <a:pt x="3857128" y="5273477"/>
                  <a:pt x="3862089" y="5273477"/>
                </a:cubicBezTo>
                <a:cubicBezTo>
                  <a:pt x="3867051" y="5273477"/>
                  <a:pt x="3868291" y="5272237"/>
                  <a:pt x="3865810" y="5269756"/>
                </a:cubicBezTo>
                <a:cubicBezTo>
                  <a:pt x="3863330" y="5267276"/>
                  <a:pt x="3859609" y="5266036"/>
                  <a:pt x="3854648" y="5266036"/>
                </a:cubicBezTo>
                <a:close/>
                <a:moveTo>
                  <a:pt x="3534668" y="5266036"/>
                </a:moveTo>
                <a:cubicBezTo>
                  <a:pt x="3529707" y="5266036"/>
                  <a:pt x="3527226" y="5268516"/>
                  <a:pt x="3527226" y="5273477"/>
                </a:cubicBezTo>
                <a:cubicBezTo>
                  <a:pt x="3527226" y="5273477"/>
                  <a:pt x="3528467" y="5274717"/>
                  <a:pt x="3530947" y="5277198"/>
                </a:cubicBezTo>
                <a:cubicBezTo>
                  <a:pt x="3533427" y="5279678"/>
                  <a:pt x="3534668" y="5280918"/>
                  <a:pt x="3534668" y="5280918"/>
                </a:cubicBezTo>
                <a:cubicBezTo>
                  <a:pt x="3539629" y="5280918"/>
                  <a:pt x="3542109" y="5278438"/>
                  <a:pt x="3542109" y="5273477"/>
                </a:cubicBezTo>
                <a:cubicBezTo>
                  <a:pt x="3542109" y="5268516"/>
                  <a:pt x="3539629" y="5266036"/>
                  <a:pt x="3534668" y="5266036"/>
                </a:cubicBezTo>
                <a:close/>
                <a:moveTo>
                  <a:pt x="3426767" y="5266036"/>
                </a:moveTo>
                <a:cubicBezTo>
                  <a:pt x="3424287" y="5266036"/>
                  <a:pt x="3420566" y="5268516"/>
                  <a:pt x="3415605" y="5273477"/>
                </a:cubicBezTo>
                <a:lnTo>
                  <a:pt x="3423046" y="5280918"/>
                </a:lnTo>
                <a:lnTo>
                  <a:pt x="3437929" y="5273477"/>
                </a:lnTo>
                <a:cubicBezTo>
                  <a:pt x="3432968" y="5268516"/>
                  <a:pt x="3429247" y="5266036"/>
                  <a:pt x="3426767" y="5266036"/>
                </a:cubicBezTo>
                <a:close/>
                <a:moveTo>
                  <a:pt x="2291953" y="5266036"/>
                </a:moveTo>
                <a:cubicBezTo>
                  <a:pt x="2291953" y="5270996"/>
                  <a:pt x="2291953" y="5273477"/>
                  <a:pt x="2291953" y="5273477"/>
                </a:cubicBezTo>
                <a:cubicBezTo>
                  <a:pt x="2296913" y="5273477"/>
                  <a:pt x="2299394" y="5272237"/>
                  <a:pt x="2299394" y="5269756"/>
                </a:cubicBezTo>
                <a:cubicBezTo>
                  <a:pt x="2299394" y="5267276"/>
                  <a:pt x="2296913" y="5266036"/>
                  <a:pt x="2291953" y="5266036"/>
                </a:cubicBezTo>
                <a:close/>
                <a:moveTo>
                  <a:pt x="2009179" y="5266036"/>
                </a:moveTo>
                <a:cubicBezTo>
                  <a:pt x="2004218" y="5266036"/>
                  <a:pt x="2001738" y="5268516"/>
                  <a:pt x="2001738" y="5273477"/>
                </a:cubicBezTo>
                <a:cubicBezTo>
                  <a:pt x="2001738" y="5278438"/>
                  <a:pt x="2002978" y="5280918"/>
                  <a:pt x="2005459" y="5280918"/>
                </a:cubicBezTo>
                <a:cubicBezTo>
                  <a:pt x="2007939" y="5280918"/>
                  <a:pt x="2010419" y="5278438"/>
                  <a:pt x="2012900" y="5273477"/>
                </a:cubicBezTo>
                <a:cubicBezTo>
                  <a:pt x="2015381" y="5268516"/>
                  <a:pt x="2014140" y="5266036"/>
                  <a:pt x="2009179" y="5266036"/>
                </a:cubicBezTo>
                <a:close/>
                <a:moveTo>
                  <a:pt x="4792265" y="5258594"/>
                </a:moveTo>
                <a:cubicBezTo>
                  <a:pt x="4792265" y="5263555"/>
                  <a:pt x="4792265" y="5266036"/>
                  <a:pt x="4792265" y="5266036"/>
                </a:cubicBezTo>
                <a:lnTo>
                  <a:pt x="4769941" y="5266036"/>
                </a:lnTo>
                <a:close/>
                <a:moveTo>
                  <a:pt x="4174628" y="5258594"/>
                </a:moveTo>
                <a:cubicBezTo>
                  <a:pt x="4174628" y="5258594"/>
                  <a:pt x="4177109" y="5258594"/>
                  <a:pt x="4182070" y="5258594"/>
                </a:cubicBezTo>
                <a:lnTo>
                  <a:pt x="4196952" y="5266036"/>
                </a:lnTo>
                <a:cubicBezTo>
                  <a:pt x="4201914" y="5270996"/>
                  <a:pt x="4201914" y="5273477"/>
                  <a:pt x="4196952" y="5273477"/>
                </a:cubicBezTo>
                <a:cubicBezTo>
                  <a:pt x="4191992" y="5273477"/>
                  <a:pt x="4189511" y="5275958"/>
                  <a:pt x="4189511" y="5280918"/>
                </a:cubicBezTo>
                <a:lnTo>
                  <a:pt x="4182070" y="5266036"/>
                </a:lnTo>
                <a:cubicBezTo>
                  <a:pt x="4177109" y="5261075"/>
                  <a:pt x="4174628" y="5258594"/>
                  <a:pt x="4174628" y="5258594"/>
                </a:cubicBezTo>
                <a:close/>
                <a:moveTo>
                  <a:pt x="3914179" y="5258594"/>
                </a:moveTo>
                <a:lnTo>
                  <a:pt x="3921621" y="5266036"/>
                </a:lnTo>
                <a:cubicBezTo>
                  <a:pt x="3926582" y="5266036"/>
                  <a:pt x="3927822" y="5264796"/>
                  <a:pt x="3925341" y="5262315"/>
                </a:cubicBezTo>
                <a:cubicBezTo>
                  <a:pt x="3922861" y="5259835"/>
                  <a:pt x="3919140" y="5258594"/>
                  <a:pt x="3914179" y="5258594"/>
                </a:cubicBezTo>
                <a:close/>
                <a:moveTo>
                  <a:pt x="2381250" y="5258594"/>
                </a:moveTo>
                <a:lnTo>
                  <a:pt x="2396132" y="5266036"/>
                </a:lnTo>
                <a:cubicBezTo>
                  <a:pt x="2401093" y="5261075"/>
                  <a:pt x="2406054" y="5258594"/>
                  <a:pt x="2411015" y="5258594"/>
                </a:cubicBezTo>
                <a:lnTo>
                  <a:pt x="2396132" y="5258594"/>
                </a:lnTo>
                <a:close/>
                <a:moveTo>
                  <a:pt x="4323456" y="5251153"/>
                </a:moveTo>
                <a:lnTo>
                  <a:pt x="4360663" y="5266036"/>
                </a:lnTo>
                <a:lnTo>
                  <a:pt x="4353222" y="5273477"/>
                </a:lnTo>
                <a:cubicBezTo>
                  <a:pt x="4348261" y="5273477"/>
                  <a:pt x="4344540" y="5273477"/>
                  <a:pt x="4342060" y="5273477"/>
                </a:cubicBezTo>
                <a:cubicBezTo>
                  <a:pt x="4339580" y="5273477"/>
                  <a:pt x="4340819" y="5270996"/>
                  <a:pt x="4345781" y="5266036"/>
                </a:cubicBezTo>
                <a:lnTo>
                  <a:pt x="4338339" y="5258594"/>
                </a:lnTo>
                <a:cubicBezTo>
                  <a:pt x="4333378" y="5258594"/>
                  <a:pt x="4330898" y="5261075"/>
                  <a:pt x="4330898" y="5266036"/>
                </a:cubicBezTo>
                <a:cubicBezTo>
                  <a:pt x="4330898" y="5270996"/>
                  <a:pt x="4330898" y="5273477"/>
                  <a:pt x="4330898" y="5273477"/>
                </a:cubicBezTo>
                <a:close/>
                <a:moveTo>
                  <a:pt x="3891855" y="5251153"/>
                </a:moveTo>
                <a:cubicBezTo>
                  <a:pt x="3891855" y="5251153"/>
                  <a:pt x="3889375" y="5252393"/>
                  <a:pt x="3884414" y="5254873"/>
                </a:cubicBezTo>
                <a:cubicBezTo>
                  <a:pt x="3879453" y="5257354"/>
                  <a:pt x="3876972" y="5258594"/>
                  <a:pt x="3876972" y="5258594"/>
                </a:cubicBezTo>
                <a:cubicBezTo>
                  <a:pt x="3876972" y="5258594"/>
                  <a:pt x="3878213" y="5259835"/>
                  <a:pt x="3880693" y="5262315"/>
                </a:cubicBezTo>
                <a:cubicBezTo>
                  <a:pt x="3883173" y="5264796"/>
                  <a:pt x="3884414" y="5263555"/>
                  <a:pt x="3884414" y="5258594"/>
                </a:cubicBezTo>
                <a:cubicBezTo>
                  <a:pt x="3889375" y="5258594"/>
                  <a:pt x="3891855" y="5256114"/>
                  <a:pt x="3891855" y="5251153"/>
                </a:cubicBezTo>
                <a:close/>
                <a:moveTo>
                  <a:pt x="2273349" y="5251153"/>
                </a:moveTo>
                <a:cubicBezTo>
                  <a:pt x="2270868" y="5251153"/>
                  <a:pt x="2269628" y="5253633"/>
                  <a:pt x="2269628" y="5258594"/>
                </a:cubicBezTo>
                <a:cubicBezTo>
                  <a:pt x="2269628" y="5258594"/>
                  <a:pt x="2270868" y="5258594"/>
                  <a:pt x="2273349" y="5258594"/>
                </a:cubicBezTo>
                <a:cubicBezTo>
                  <a:pt x="2275830" y="5258594"/>
                  <a:pt x="2277070" y="5258594"/>
                  <a:pt x="2277070" y="5258594"/>
                </a:cubicBezTo>
                <a:cubicBezTo>
                  <a:pt x="2277070" y="5253633"/>
                  <a:pt x="2275830" y="5251153"/>
                  <a:pt x="2273349" y="5251153"/>
                </a:cubicBezTo>
                <a:close/>
                <a:moveTo>
                  <a:pt x="2343112" y="5245572"/>
                </a:moveTo>
                <a:cubicBezTo>
                  <a:pt x="2341252" y="5245572"/>
                  <a:pt x="2339081" y="5246192"/>
                  <a:pt x="2336601" y="5247432"/>
                </a:cubicBezTo>
                <a:cubicBezTo>
                  <a:pt x="2331640" y="5249913"/>
                  <a:pt x="2324199" y="5251153"/>
                  <a:pt x="2314277" y="5251153"/>
                </a:cubicBezTo>
                <a:lnTo>
                  <a:pt x="2329160" y="5266036"/>
                </a:lnTo>
                <a:cubicBezTo>
                  <a:pt x="2344042" y="5261075"/>
                  <a:pt x="2351484" y="5257354"/>
                  <a:pt x="2351484" y="5254873"/>
                </a:cubicBezTo>
                <a:cubicBezTo>
                  <a:pt x="2351484" y="5252393"/>
                  <a:pt x="2350244" y="5249913"/>
                  <a:pt x="2347763" y="5247432"/>
                </a:cubicBezTo>
                <a:cubicBezTo>
                  <a:pt x="2346523" y="5246192"/>
                  <a:pt x="2344973" y="5245572"/>
                  <a:pt x="2343112" y="5245572"/>
                </a:cubicBezTo>
                <a:close/>
                <a:moveTo>
                  <a:pt x="5000624" y="5243711"/>
                </a:moveTo>
                <a:cubicBezTo>
                  <a:pt x="5000624" y="5243711"/>
                  <a:pt x="5003104" y="5243711"/>
                  <a:pt x="5008066" y="5243711"/>
                </a:cubicBezTo>
                <a:cubicBezTo>
                  <a:pt x="5013027" y="5243711"/>
                  <a:pt x="5015507" y="5244951"/>
                  <a:pt x="5015507" y="5247432"/>
                </a:cubicBezTo>
                <a:cubicBezTo>
                  <a:pt x="5015507" y="5249913"/>
                  <a:pt x="5013027" y="5251153"/>
                  <a:pt x="5008066" y="5251153"/>
                </a:cubicBezTo>
                <a:cubicBezTo>
                  <a:pt x="5003104" y="5251153"/>
                  <a:pt x="5000624" y="5248672"/>
                  <a:pt x="5000624" y="5243711"/>
                </a:cubicBezTo>
                <a:close/>
                <a:moveTo>
                  <a:pt x="4963417" y="5243711"/>
                </a:moveTo>
                <a:cubicBezTo>
                  <a:pt x="4963417" y="5248672"/>
                  <a:pt x="4962177" y="5251153"/>
                  <a:pt x="4959697" y="5251153"/>
                </a:cubicBezTo>
                <a:cubicBezTo>
                  <a:pt x="4957217" y="5251153"/>
                  <a:pt x="4955976" y="5249913"/>
                  <a:pt x="4955976" y="5247432"/>
                </a:cubicBezTo>
                <a:cubicBezTo>
                  <a:pt x="4955976" y="5244951"/>
                  <a:pt x="4958456" y="5243711"/>
                  <a:pt x="4963417" y="5243711"/>
                </a:cubicBezTo>
                <a:close/>
                <a:moveTo>
                  <a:pt x="4427636" y="5243711"/>
                </a:moveTo>
                <a:lnTo>
                  <a:pt x="4464843" y="5243711"/>
                </a:lnTo>
                <a:cubicBezTo>
                  <a:pt x="4459882" y="5243711"/>
                  <a:pt x="4457402" y="5244951"/>
                  <a:pt x="4457402" y="5247432"/>
                </a:cubicBezTo>
                <a:cubicBezTo>
                  <a:pt x="4457402" y="5249913"/>
                  <a:pt x="4457402" y="5251153"/>
                  <a:pt x="4457402" y="5251153"/>
                </a:cubicBezTo>
                <a:lnTo>
                  <a:pt x="4449960" y="5258594"/>
                </a:lnTo>
                <a:cubicBezTo>
                  <a:pt x="4449960" y="5258594"/>
                  <a:pt x="4447480" y="5258594"/>
                  <a:pt x="4442519" y="5258594"/>
                </a:cubicBezTo>
                <a:cubicBezTo>
                  <a:pt x="4437558" y="5258594"/>
                  <a:pt x="4435077" y="5258594"/>
                  <a:pt x="4435077" y="5258594"/>
                </a:cubicBezTo>
                <a:cubicBezTo>
                  <a:pt x="4425156" y="5253633"/>
                  <a:pt x="4422675" y="5248672"/>
                  <a:pt x="4427636" y="5243711"/>
                </a:cubicBezTo>
                <a:close/>
                <a:moveTo>
                  <a:pt x="3839765" y="5243711"/>
                </a:moveTo>
                <a:cubicBezTo>
                  <a:pt x="3839765" y="5243711"/>
                  <a:pt x="3838525" y="5244951"/>
                  <a:pt x="3836045" y="5247432"/>
                </a:cubicBezTo>
                <a:cubicBezTo>
                  <a:pt x="3833564" y="5249913"/>
                  <a:pt x="3833564" y="5251153"/>
                  <a:pt x="3836045" y="5251153"/>
                </a:cubicBezTo>
                <a:cubicBezTo>
                  <a:pt x="3838525" y="5251153"/>
                  <a:pt x="3839765" y="5248672"/>
                  <a:pt x="3839765" y="5243711"/>
                </a:cubicBezTo>
                <a:close/>
                <a:moveTo>
                  <a:pt x="2053828" y="5243711"/>
                </a:moveTo>
                <a:lnTo>
                  <a:pt x="2061269" y="5258594"/>
                </a:lnTo>
                <a:cubicBezTo>
                  <a:pt x="2061269" y="5263555"/>
                  <a:pt x="2058788" y="5266036"/>
                  <a:pt x="2053828" y="5266036"/>
                </a:cubicBezTo>
                <a:cubicBezTo>
                  <a:pt x="2048867" y="5270996"/>
                  <a:pt x="2048867" y="5273477"/>
                  <a:pt x="2053828" y="5273477"/>
                </a:cubicBezTo>
                <a:cubicBezTo>
                  <a:pt x="2058788" y="5273477"/>
                  <a:pt x="2066230" y="5273477"/>
                  <a:pt x="2076152" y="5273477"/>
                </a:cubicBezTo>
                <a:cubicBezTo>
                  <a:pt x="2086074" y="5273477"/>
                  <a:pt x="2093515" y="5275958"/>
                  <a:pt x="2098476" y="5280918"/>
                </a:cubicBezTo>
                <a:lnTo>
                  <a:pt x="2105917" y="5280918"/>
                </a:lnTo>
                <a:lnTo>
                  <a:pt x="2105917" y="5273477"/>
                </a:lnTo>
                <a:cubicBezTo>
                  <a:pt x="2100957" y="5273477"/>
                  <a:pt x="2098476" y="5272237"/>
                  <a:pt x="2098476" y="5269756"/>
                </a:cubicBezTo>
                <a:cubicBezTo>
                  <a:pt x="2098476" y="5267276"/>
                  <a:pt x="2095995" y="5263555"/>
                  <a:pt x="2091035" y="5258594"/>
                </a:cubicBezTo>
                <a:cubicBezTo>
                  <a:pt x="2091035" y="5253633"/>
                  <a:pt x="2088554" y="5252393"/>
                  <a:pt x="2083593" y="5254873"/>
                </a:cubicBezTo>
                <a:cubicBezTo>
                  <a:pt x="2078633" y="5257354"/>
                  <a:pt x="2073671" y="5256114"/>
                  <a:pt x="2068710" y="5251153"/>
                </a:cubicBezTo>
                <a:close/>
                <a:moveTo>
                  <a:pt x="2246374" y="5242781"/>
                </a:moveTo>
                <a:cubicBezTo>
                  <a:pt x="2244514" y="5243402"/>
                  <a:pt x="2242343" y="5246192"/>
                  <a:pt x="2239863" y="5251153"/>
                </a:cubicBezTo>
                <a:lnTo>
                  <a:pt x="2224980" y="5258594"/>
                </a:lnTo>
                <a:lnTo>
                  <a:pt x="2232421" y="5266036"/>
                </a:lnTo>
                <a:cubicBezTo>
                  <a:pt x="2247304" y="5270996"/>
                  <a:pt x="2254746" y="5268516"/>
                  <a:pt x="2254746" y="5258594"/>
                </a:cubicBezTo>
                <a:cubicBezTo>
                  <a:pt x="2254746" y="5258594"/>
                  <a:pt x="2253506" y="5254873"/>
                  <a:pt x="2251025" y="5247432"/>
                </a:cubicBezTo>
                <a:cubicBezTo>
                  <a:pt x="2249785" y="5243711"/>
                  <a:pt x="2248234" y="5242161"/>
                  <a:pt x="2246374" y="5242781"/>
                </a:cubicBezTo>
                <a:close/>
                <a:moveTo>
                  <a:pt x="3670008" y="5239061"/>
                </a:moveTo>
                <a:cubicBezTo>
                  <a:pt x="3667218" y="5239061"/>
                  <a:pt x="3663032" y="5241851"/>
                  <a:pt x="3657451" y="5247432"/>
                </a:cubicBezTo>
                <a:cubicBezTo>
                  <a:pt x="3650009" y="5254873"/>
                  <a:pt x="3645048" y="5256114"/>
                  <a:pt x="3642568" y="5251153"/>
                </a:cubicBezTo>
                <a:cubicBezTo>
                  <a:pt x="3640088" y="5246192"/>
                  <a:pt x="3631406" y="5243711"/>
                  <a:pt x="3616523" y="5243711"/>
                </a:cubicBezTo>
                <a:lnTo>
                  <a:pt x="3601640" y="5251153"/>
                </a:lnTo>
                <a:lnTo>
                  <a:pt x="3623964" y="5251153"/>
                </a:lnTo>
                <a:cubicBezTo>
                  <a:pt x="3633886" y="5251153"/>
                  <a:pt x="3641328" y="5253633"/>
                  <a:pt x="3646289" y="5258594"/>
                </a:cubicBezTo>
                <a:cubicBezTo>
                  <a:pt x="3656210" y="5258594"/>
                  <a:pt x="3663652" y="5256114"/>
                  <a:pt x="3668613" y="5251153"/>
                </a:cubicBezTo>
                <a:cubicBezTo>
                  <a:pt x="3673574" y="5246192"/>
                  <a:pt x="3674814" y="5242471"/>
                  <a:pt x="3672334" y="5239991"/>
                </a:cubicBezTo>
                <a:cubicBezTo>
                  <a:pt x="3671714" y="5239370"/>
                  <a:pt x="3670938" y="5239061"/>
                  <a:pt x="3670008" y="5239061"/>
                </a:cubicBezTo>
                <a:close/>
                <a:moveTo>
                  <a:pt x="4583906" y="5236270"/>
                </a:moveTo>
                <a:lnTo>
                  <a:pt x="4621113" y="5236270"/>
                </a:lnTo>
                <a:cubicBezTo>
                  <a:pt x="4626074" y="5241231"/>
                  <a:pt x="4628554" y="5243711"/>
                  <a:pt x="4628554" y="5243711"/>
                </a:cubicBezTo>
                <a:lnTo>
                  <a:pt x="4613671" y="5243711"/>
                </a:lnTo>
                <a:cubicBezTo>
                  <a:pt x="4613671" y="5243711"/>
                  <a:pt x="4609951" y="5243711"/>
                  <a:pt x="4602509" y="5243711"/>
                </a:cubicBezTo>
                <a:cubicBezTo>
                  <a:pt x="4595068" y="5243711"/>
                  <a:pt x="4588867" y="5241231"/>
                  <a:pt x="4583906" y="5236270"/>
                </a:cubicBezTo>
                <a:close/>
                <a:moveTo>
                  <a:pt x="4129980" y="5236270"/>
                </a:moveTo>
                <a:lnTo>
                  <a:pt x="4122539" y="5243711"/>
                </a:lnTo>
                <a:cubicBezTo>
                  <a:pt x="4117578" y="5248672"/>
                  <a:pt x="4112617" y="5252393"/>
                  <a:pt x="4107656" y="5254873"/>
                </a:cubicBezTo>
                <a:cubicBezTo>
                  <a:pt x="4102695" y="5257354"/>
                  <a:pt x="4097734" y="5256114"/>
                  <a:pt x="4092773" y="5251153"/>
                </a:cubicBezTo>
                <a:lnTo>
                  <a:pt x="4085332" y="5258594"/>
                </a:lnTo>
                <a:cubicBezTo>
                  <a:pt x="4085332" y="5258594"/>
                  <a:pt x="4087812" y="5258594"/>
                  <a:pt x="4092773" y="5258594"/>
                </a:cubicBezTo>
                <a:cubicBezTo>
                  <a:pt x="4097734" y="5258594"/>
                  <a:pt x="4100214" y="5261075"/>
                  <a:pt x="4100214" y="5266036"/>
                </a:cubicBezTo>
                <a:lnTo>
                  <a:pt x="4115097" y="5266036"/>
                </a:lnTo>
                <a:cubicBezTo>
                  <a:pt x="4115097" y="5261075"/>
                  <a:pt x="4117578" y="5258594"/>
                  <a:pt x="4122539" y="5258594"/>
                </a:cubicBezTo>
                <a:cubicBezTo>
                  <a:pt x="4127500" y="5258594"/>
                  <a:pt x="4129980" y="5253633"/>
                  <a:pt x="4129980" y="5243711"/>
                </a:cubicBezTo>
                <a:close/>
                <a:moveTo>
                  <a:pt x="1942207" y="5236270"/>
                </a:moveTo>
                <a:lnTo>
                  <a:pt x="1949648" y="5243711"/>
                </a:lnTo>
                <a:cubicBezTo>
                  <a:pt x="1954609" y="5243711"/>
                  <a:pt x="1957089" y="5242471"/>
                  <a:pt x="1957089" y="5239991"/>
                </a:cubicBezTo>
                <a:cubicBezTo>
                  <a:pt x="1957089" y="5237510"/>
                  <a:pt x="1954609" y="5236270"/>
                  <a:pt x="1949648" y="5236270"/>
                </a:cubicBezTo>
                <a:cubicBezTo>
                  <a:pt x="1944687" y="5236270"/>
                  <a:pt x="1942207" y="5236270"/>
                  <a:pt x="1942207" y="5236270"/>
                </a:cubicBezTo>
                <a:close/>
                <a:moveTo>
                  <a:pt x="4829472" y="5228829"/>
                </a:moveTo>
                <a:cubicBezTo>
                  <a:pt x="4829472" y="5233789"/>
                  <a:pt x="4831952" y="5238751"/>
                  <a:pt x="4836913" y="5243711"/>
                </a:cubicBezTo>
                <a:cubicBezTo>
                  <a:pt x="4836913" y="5243711"/>
                  <a:pt x="4834433" y="5243711"/>
                  <a:pt x="4829472" y="5243711"/>
                </a:cubicBezTo>
                <a:close/>
                <a:moveTo>
                  <a:pt x="4509492" y="5228829"/>
                </a:moveTo>
                <a:lnTo>
                  <a:pt x="4509492" y="5243711"/>
                </a:lnTo>
                <a:cubicBezTo>
                  <a:pt x="4504530" y="5243711"/>
                  <a:pt x="4502050" y="5241231"/>
                  <a:pt x="4502050" y="5236270"/>
                </a:cubicBezTo>
                <a:cubicBezTo>
                  <a:pt x="4502050" y="5231309"/>
                  <a:pt x="4504530" y="5228829"/>
                  <a:pt x="4509492" y="5228829"/>
                </a:cubicBezTo>
                <a:close/>
                <a:moveTo>
                  <a:pt x="2239863" y="5228829"/>
                </a:moveTo>
                <a:lnTo>
                  <a:pt x="2232421" y="5243711"/>
                </a:lnTo>
                <a:lnTo>
                  <a:pt x="2239863" y="5236270"/>
                </a:lnTo>
                <a:close/>
                <a:moveTo>
                  <a:pt x="1994296" y="5228829"/>
                </a:moveTo>
                <a:cubicBezTo>
                  <a:pt x="1994296" y="5233789"/>
                  <a:pt x="1999257" y="5236270"/>
                  <a:pt x="2009179" y="5236270"/>
                </a:cubicBezTo>
                <a:cubicBezTo>
                  <a:pt x="2014140" y="5236270"/>
                  <a:pt x="2016621" y="5236270"/>
                  <a:pt x="2016621" y="5236270"/>
                </a:cubicBezTo>
                <a:cubicBezTo>
                  <a:pt x="2016621" y="5236270"/>
                  <a:pt x="2016621" y="5238751"/>
                  <a:pt x="2016621" y="5243711"/>
                </a:cubicBezTo>
                <a:lnTo>
                  <a:pt x="2024062" y="5236270"/>
                </a:lnTo>
                <a:cubicBezTo>
                  <a:pt x="2024062" y="5231309"/>
                  <a:pt x="2019101" y="5228829"/>
                  <a:pt x="2009179" y="5228829"/>
                </a:cubicBezTo>
                <a:close/>
                <a:moveTo>
                  <a:pt x="4702038" y="5224178"/>
                </a:moveTo>
                <a:cubicBezTo>
                  <a:pt x="4702658" y="5224798"/>
                  <a:pt x="4702968" y="5226348"/>
                  <a:pt x="4702968" y="5228829"/>
                </a:cubicBezTo>
                <a:cubicBezTo>
                  <a:pt x="4698007" y="5228829"/>
                  <a:pt x="4696767" y="5227589"/>
                  <a:pt x="4699247" y="5225108"/>
                </a:cubicBezTo>
                <a:cubicBezTo>
                  <a:pt x="4700487" y="5223868"/>
                  <a:pt x="4701418" y="5223558"/>
                  <a:pt x="4702038" y="5224178"/>
                </a:cubicBezTo>
                <a:close/>
                <a:moveTo>
                  <a:pt x="4278808" y="5221387"/>
                </a:moveTo>
                <a:cubicBezTo>
                  <a:pt x="4249042" y="5221387"/>
                  <a:pt x="4234160" y="5226348"/>
                  <a:pt x="4234160" y="5236270"/>
                </a:cubicBezTo>
                <a:lnTo>
                  <a:pt x="4286249" y="5228829"/>
                </a:lnTo>
                <a:close/>
                <a:moveTo>
                  <a:pt x="4204394" y="5221387"/>
                </a:moveTo>
                <a:lnTo>
                  <a:pt x="4189511" y="5228829"/>
                </a:lnTo>
                <a:lnTo>
                  <a:pt x="4196952" y="5228829"/>
                </a:lnTo>
                <a:cubicBezTo>
                  <a:pt x="4206875" y="5223868"/>
                  <a:pt x="4209355" y="5221387"/>
                  <a:pt x="4204394" y="5221387"/>
                </a:cubicBezTo>
                <a:close/>
                <a:moveTo>
                  <a:pt x="4096494" y="5221387"/>
                </a:moveTo>
                <a:cubicBezTo>
                  <a:pt x="4084091" y="5221387"/>
                  <a:pt x="4077890" y="5223868"/>
                  <a:pt x="4077890" y="5228829"/>
                </a:cubicBezTo>
                <a:lnTo>
                  <a:pt x="4092773" y="5228829"/>
                </a:lnTo>
                <a:cubicBezTo>
                  <a:pt x="4107656" y="5228829"/>
                  <a:pt x="4115097" y="5227589"/>
                  <a:pt x="4115097" y="5225108"/>
                </a:cubicBezTo>
                <a:cubicBezTo>
                  <a:pt x="4115097" y="5222627"/>
                  <a:pt x="4108896" y="5221387"/>
                  <a:pt x="4096494" y="5221387"/>
                </a:cubicBezTo>
                <a:close/>
                <a:moveTo>
                  <a:pt x="3549550" y="5221387"/>
                </a:moveTo>
                <a:cubicBezTo>
                  <a:pt x="3549550" y="5221387"/>
                  <a:pt x="3549550" y="5223868"/>
                  <a:pt x="3549550" y="5228829"/>
                </a:cubicBezTo>
                <a:cubicBezTo>
                  <a:pt x="3549550" y="5228829"/>
                  <a:pt x="3552031" y="5226348"/>
                  <a:pt x="3556992" y="5221387"/>
                </a:cubicBezTo>
                <a:cubicBezTo>
                  <a:pt x="3552031" y="5221387"/>
                  <a:pt x="3549550" y="5221387"/>
                  <a:pt x="3549550" y="5221387"/>
                </a:cubicBezTo>
                <a:close/>
                <a:moveTo>
                  <a:pt x="2321718" y="5221387"/>
                </a:moveTo>
                <a:lnTo>
                  <a:pt x="2329160" y="5228829"/>
                </a:lnTo>
                <a:lnTo>
                  <a:pt x="2336601" y="5221387"/>
                </a:lnTo>
                <a:cubicBezTo>
                  <a:pt x="2331640" y="5221387"/>
                  <a:pt x="2326679" y="5221387"/>
                  <a:pt x="2321718" y="5221387"/>
                </a:cubicBezTo>
                <a:close/>
                <a:moveTo>
                  <a:pt x="2269628" y="5221387"/>
                </a:moveTo>
                <a:cubicBezTo>
                  <a:pt x="2254746" y="5221387"/>
                  <a:pt x="2249785" y="5226348"/>
                  <a:pt x="2254746" y="5236270"/>
                </a:cubicBezTo>
                <a:cubicBezTo>
                  <a:pt x="2259706" y="5241231"/>
                  <a:pt x="2263427" y="5243711"/>
                  <a:pt x="2265908" y="5243711"/>
                </a:cubicBezTo>
                <a:cubicBezTo>
                  <a:pt x="2268388" y="5243711"/>
                  <a:pt x="2269628" y="5241231"/>
                  <a:pt x="2269628" y="5236270"/>
                </a:cubicBezTo>
                <a:cubicBezTo>
                  <a:pt x="2269628" y="5231309"/>
                  <a:pt x="2272109" y="5228829"/>
                  <a:pt x="2277070" y="5228829"/>
                </a:cubicBezTo>
                <a:close/>
                <a:moveTo>
                  <a:pt x="4554140" y="5213946"/>
                </a:moveTo>
                <a:cubicBezTo>
                  <a:pt x="4554140" y="5213946"/>
                  <a:pt x="4554140" y="5216426"/>
                  <a:pt x="4554140" y="5221387"/>
                </a:cubicBezTo>
                <a:lnTo>
                  <a:pt x="4554140" y="5228829"/>
                </a:lnTo>
                <a:cubicBezTo>
                  <a:pt x="4549179" y="5233789"/>
                  <a:pt x="4546699" y="5233789"/>
                  <a:pt x="4546699" y="5228829"/>
                </a:cubicBezTo>
                <a:cubicBezTo>
                  <a:pt x="4546699" y="5223868"/>
                  <a:pt x="4546699" y="5220147"/>
                  <a:pt x="4546699" y="5217666"/>
                </a:cubicBezTo>
                <a:cubicBezTo>
                  <a:pt x="4546699" y="5215186"/>
                  <a:pt x="4549179" y="5213946"/>
                  <a:pt x="4554140" y="5213946"/>
                </a:cubicBezTo>
                <a:close/>
                <a:moveTo>
                  <a:pt x="4152304" y="5213946"/>
                </a:moveTo>
                <a:lnTo>
                  <a:pt x="4129980" y="5228829"/>
                </a:lnTo>
                <a:cubicBezTo>
                  <a:pt x="4139902" y="5228829"/>
                  <a:pt x="4147343" y="5226348"/>
                  <a:pt x="4152304" y="5221387"/>
                </a:cubicBezTo>
                <a:close/>
                <a:moveTo>
                  <a:pt x="2202656" y="5213946"/>
                </a:moveTo>
                <a:lnTo>
                  <a:pt x="2217539" y="5221387"/>
                </a:lnTo>
                <a:cubicBezTo>
                  <a:pt x="2227461" y="5226348"/>
                  <a:pt x="2232421" y="5226348"/>
                  <a:pt x="2232421" y="5221387"/>
                </a:cubicBezTo>
                <a:close/>
                <a:moveTo>
                  <a:pt x="4382988" y="5206504"/>
                </a:moveTo>
                <a:cubicBezTo>
                  <a:pt x="4392909" y="5211465"/>
                  <a:pt x="4396630" y="5215186"/>
                  <a:pt x="4394150" y="5217666"/>
                </a:cubicBezTo>
                <a:cubicBezTo>
                  <a:pt x="4391670" y="5220147"/>
                  <a:pt x="4390429" y="5223868"/>
                  <a:pt x="4390429" y="5228829"/>
                </a:cubicBezTo>
                <a:lnTo>
                  <a:pt x="4382988" y="5243711"/>
                </a:lnTo>
                <a:cubicBezTo>
                  <a:pt x="4378026" y="5243711"/>
                  <a:pt x="4375546" y="5236270"/>
                  <a:pt x="4375546" y="5221387"/>
                </a:cubicBezTo>
                <a:cubicBezTo>
                  <a:pt x="4375546" y="5216426"/>
                  <a:pt x="4376787" y="5212706"/>
                  <a:pt x="4379267" y="5210225"/>
                </a:cubicBezTo>
                <a:cubicBezTo>
                  <a:pt x="4381747" y="5207744"/>
                  <a:pt x="4382988" y="5206504"/>
                  <a:pt x="4382988" y="5206504"/>
                </a:cubicBezTo>
                <a:close/>
                <a:moveTo>
                  <a:pt x="1834306" y="5206504"/>
                </a:moveTo>
                <a:cubicBezTo>
                  <a:pt x="1836787" y="5206504"/>
                  <a:pt x="1838027" y="5208985"/>
                  <a:pt x="1838027" y="5213946"/>
                </a:cubicBezTo>
                <a:cubicBezTo>
                  <a:pt x="1833066" y="5213946"/>
                  <a:pt x="1830585" y="5212706"/>
                  <a:pt x="1830585" y="5210225"/>
                </a:cubicBezTo>
                <a:cubicBezTo>
                  <a:pt x="1830585" y="5207744"/>
                  <a:pt x="1831826" y="5206504"/>
                  <a:pt x="1834306" y="5206504"/>
                </a:cubicBezTo>
                <a:close/>
                <a:moveTo>
                  <a:pt x="1869653" y="5202784"/>
                </a:moveTo>
                <a:cubicBezTo>
                  <a:pt x="1873374" y="5202784"/>
                  <a:pt x="1877714" y="5204024"/>
                  <a:pt x="1882675" y="5206504"/>
                </a:cubicBezTo>
                <a:cubicBezTo>
                  <a:pt x="1892597" y="5211465"/>
                  <a:pt x="1897558" y="5216426"/>
                  <a:pt x="1897558" y="5221387"/>
                </a:cubicBezTo>
                <a:lnTo>
                  <a:pt x="1882675" y="5228829"/>
                </a:lnTo>
                <a:cubicBezTo>
                  <a:pt x="1872753" y="5223868"/>
                  <a:pt x="1867792" y="5226348"/>
                  <a:pt x="1867792" y="5236270"/>
                </a:cubicBezTo>
                <a:cubicBezTo>
                  <a:pt x="1867792" y="5246192"/>
                  <a:pt x="1866552" y="5251153"/>
                  <a:pt x="1864072" y="5251153"/>
                </a:cubicBezTo>
                <a:cubicBezTo>
                  <a:pt x="1861591" y="5251153"/>
                  <a:pt x="1857870" y="5247432"/>
                  <a:pt x="1852910" y="5239991"/>
                </a:cubicBezTo>
                <a:cubicBezTo>
                  <a:pt x="1847949" y="5232549"/>
                  <a:pt x="1841748" y="5230069"/>
                  <a:pt x="1834306" y="5232549"/>
                </a:cubicBezTo>
                <a:cubicBezTo>
                  <a:pt x="1826865" y="5235030"/>
                  <a:pt x="1823144" y="5235030"/>
                  <a:pt x="1823144" y="5232549"/>
                </a:cubicBezTo>
                <a:cubicBezTo>
                  <a:pt x="1823144" y="5230069"/>
                  <a:pt x="1828105" y="5228829"/>
                  <a:pt x="1838027" y="5228829"/>
                </a:cubicBezTo>
                <a:lnTo>
                  <a:pt x="1852910" y="5213946"/>
                </a:lnTo>
                <a:cubicBezTo>
                  <a:pt x="1852910" y="5213946"/>
                  <a:pt x="1855390" y="5211465"/>
                  <a:pt x="1860351" y="5206504"/>
                </a:cubicBezTo>
                <a:cubicBezTo>
                  <a:pt x="1862831" y="5204024"/>
                  <a:pt x="1865932" y="5202784"/>
                  <a:pt x="1869653" y="5202784"/>
                </a:cubicBezTo>
                <a:close/>
                <a:moveTo>
                  <a:pt x="5037831" y="5199063"/>
                </a:moveTo>
                <a:cubicBezTo>
                  <a:pt x="5042793" y="5199063"/>
                  <a:pt x="5045273" y="5204024"/>
                  <a:pt x="5045273" y="5213946"/>
                </a:cubicBezTo>
                <a:lnTo>
                  <a:pt x="5030390" y="5228829"/>
                </a:lnTo>
                <a:cubicBezTo>
                  <a:pt x="5025429" y="5213946"/>
                  <a:pt x="5027910" y="5204024"/>
                  <a:pt x="5037831" y="5199063"/>
                </a:cubicBezTo>
                <a:close/>
                <a:moveTo>
                  <a:pt x="4115097" y="5199063"/>
                </a:moveTo>
                <a:cubicBezTo>
                  <a:pt x="4115097" y="5204024"/>
                  <a:pt x="4115097" y="5206504"/>
                  <a:pt x="4115097" y="5206504"/>
                </a:cubicBezTo>
                <a:lnTo>
                  <a:pt x="4122539" y="5199063"/>
                </a:lnTo>
                <a:cubicBezTo>
                  <a:pt x="4122539" y="5199063"/>
                  <a:pt x="4120058" y="5199063"/>
                  <a:pt x="4115097" y="5199063"/>
                </a:cubicBezTo>
                <a:close/>
                <a:moveTo>
                  <a:pt x="3824882" y="5199063"/>
                </a:moveTo>
                <a:lnTo>
                  <a:pt x="3824882" y="5206504"/>
                </a:lnTo>
                <a:lnTo>
                  <a:pt x="3832324" y="5199063"/>
                </a:lnTo>
                <a:cubicBezTo>
                  <a:pt x="3832324" y="5199063"/>
                  <a:pt x="3829843" y="5199063"/>
                  <a:pt x="3824882" y="5199063"/>
                </a:cubicBezTo>
                <a:close/>
                <a:moveTo>
                  <a:pt x="1763613" y="5199063"/>
                </a:moveTo>
                <a:lnTo>
                  <a:pt x="1771054" y="5206504"/>
                </a:lnTo>
                <a:lnTo>
                  <a:pt x="1763613" y="5206504"/>
                </a:lnTo>
                <a:close/>
                <a:moveTo>
                  <a:pt x="4524374" y="5191622"/>
                </a:moveTo>
                <a:cubicBezTo>
                  <a:pt x="4529336" y="5191622"/>
                  <a:pt x="4533056" y="5192862"/>
                  <a:pt x="4535536" y="5195342"/>
                </a:cubicBezTo>
                <a:cubicBezTo>
                  <a:pt x="4538017" y="5197823"/>
                  <a:pt x="4539257" y="5200303"/>
                  <a:pt x="4539257" y="5202784"/>
                </a:cubicBezTo>
                <a:cubicBezTo>
                  <a:pt x="4539257" y="5205264"/>
                  <a:pt x="4536777" y="5206504"/>
                  <a:pt x="4531816" y="5206504"/>
                </a:cubicBezTo>
                <a:cubicBezTo>
                  <a:pt x="4526854" y="5206504"/>
                  <a:pt x="4524374" y="5204024"/>
                  <a:pt x="4524374" y="5199063"/>
                </a:cubicBezTo>
                <a:cubicBezTo>
                  <a:pt x="4524374" y="5194102"/>
                  <a:pt x="4524374" y="5191622"/>
                  <a:pt x="4524374" y="5191622"/>
                </a:cubicBezTo>
                <a:close/>
                <a:moveTo>
                  <a:pt x="4256484" y="5191622"/>
                </a:moveTo>
                <a:lnTo>
                  <a:pt x="4256484" y="5206504"/>
                </a:lnTo>
                <a:lnTo>
                  <a:pt x="4263925" y="5206504"/>
                </a:lnTo>
                <a:cubicBezTo>
                  <a:pt x="4263925" y="5201544"/>
                  <a:pt x="4263925" y="5199063"/>
                  <a:pt x="4263925" y="5199063"/>
                </a:cubicBezTo>
                <a:cubicBezTo>
                  <a:pt x="4263925" y="5199063"/>
                  <a:pt x="4261445" y="5196582"/>
                  <a:pt x="4256484" y="5191622"/>
                </a:cubicBezTo>
                <a:close/>
                <a:moveTo>
                  <a:pt x="3906738" y="5191622"/>
                </a:moveTo>
                <a:cubicBezTo>
                  <a:pt x="3901777" y="5191622"/>
                  <a:pt x="3899297" y="5194102"/>
                  <a:pt x="3899297" y="5199063"/>
                </a:cubicBezTo>
                <a:cubicBezTo>
                  <a:pt x="3899297" y="5199063"/>
                  <a:pt x="3901777" y="5199063"/>
                  <a:pt x="3906738" y="5199063"/>
                </a:cubicBezTo>
                <a:cubicBezTo>
                  <a:pt x="3911699" y="5199063"/>
                  <a:pt x="3914179" y="5199063"/>
                  <a:pt x="3914179" y="5199063"/>
                </a:cubicBezTo>
                <a:cubicBezTo>
                  <a:pt x="3914179" y="5194102"/>
                  <a:pt x="3911699" y="5191622"/>
                  <a:pt x="3906738" y="5191622"/>
                </a:cubicBezTo>
                <a:close/>
                <a:moveTo>
                  <a:pt x="4289040" y="5186971"/>
                </a:moveTo>
                <a:cubicBezTo>
                  <a:pt x="4285939" y="5186351"/>
                  <a:pt x="4283769" y="5186661"/>
                  <a:pt x="4282529" y="5187901"/>
                </a:cubicBezTo>
                <a:cubicBezTo>
                  <a:pt x="4280049" y="5190381"/>
                  <a:pt x="4278808" y="5194102"/>
                  <a:pt x="4278808" y="5199063"/>
                </a:cubicBezTo>
                <a:cubicBezTo>
                  <a:pt x="4278808" y="5204024"/>
                  <a:pt x="4278808" y="5206504"/>
                  <a:pt x="4278808" y="5206504"/>
                </a:cubicBezTo>
                <a:lnTo>
                  <a:pt x="4293691" y="5221387"/>
                </a:lnTo>
                <a:cubicBezTo>
                  <a:pt x="4303612" y="5221387"/>
                  <a:pt x="4311054" y="5221387"/>
                  <a:pt x="4316015" y="5221387"/>
                </a:cubicBezTo>
                <a:cubicBezTo>
                  <a:pt x="4320976" y="5216426"/>
                  <a:pt x="4323456" y="5216426"/>
                  <a:pt x="4323456" y="5221387"/>
                </a:cubicBezTo>
                <a:cubicBezTo>
                  <a:pt x="4328418" y="5226348"/>
                  <a:pt x="4330898" y="5228829"/>
                  <a:pt x="4330898" y="5228829"/>
                </a:cubicBezTo>
                <a:cubicBezTo>
                  <a:pt x="4330898" y="5228829"/>
                  <a:pt x="4333378" y="5226348"/>
                  <a:pt x="4338339" y="5221387"/>
                </a:cubicBezTo>
                <a:cubicBezTo>
                  <a:pt x="4338339" y="5216426"/>
                  <a:pt x="4335859" y="5213946"/>
                  <a:pt x="4330898" y="5213946"/>
                </a:cubicBezTo>
                <a:lnTo>
                  <a:pt x="4308574" y="5206504"/>
                </a:lnTo>
                <a:cubicBezTo>
                  <a:pt x="4303612" y="5201544"/>
                  <a:pt x="4301132" y="5196582"/>
                  <a:pt x="4301132" y="5191622"/>
                </a:cubicBezTo>
                <a:cubicBezTo>
                  <a:pt x="4296171" y="5189141"/>
                  <a:pt x="4292140" y="5187591"/>
                  <a:pt x="4289040" y="5186971"/>
                </a:cubicBezTo>
                <a:close/>
                <a:moveTo>
                  <a:pt x="4836913" y="5184180"/>
                </a:moveTo>
                <a:cubicBezTo>
                  <a:pt x="4841875" y="5184180"/>
                  <a:pt x="4844355" y="5184180"/>
                  <a:pt x="4844355" y="5184180"/>
                </a:cubicBezTo>
                <a:cubicBezTo>
                  <a:pt x="4849316" y="5184180"/>
                  <a:pt x="4851796" y="5184180"/>
                  <a:pt x="4851796" y="5184180"/>
                </a:cubicBezTo>
                <a:lnTo>
                  <a:pt x="4844355" y="5191622"/>
                </a:lnTo>
                <a:cubicBezTo>
                  <a:pt x="4839394" y="5191622"/>
                  <a:pt x="4836913" y="5189141"/>
                  <a:pt x="4836913" y="5184180"/>
                </a:cubicBezTo>
                <a:close/>
                <a:moveTo>
                  <a:pt x="4643437" y="5184180"/>
                </a:moveTo>
                <a:cubicBezTo>
                  <a:pt x="4643437" y="5184180"/>
                  <a:pt x="4643437" y="5186661"/>
                  <a:pt x="4643437" y="5191622"/>
                </a:cubicBezTo>
                <a:cubicBezTo>
                  <a:pt x="4643437" y="5196582"/>
                  <a:pt x="4643437" y="5199063"/>
                  <a:pt x="4643437" y="5199063"/>
                </a:cubicBezTo>
                <a:lnTo>
                  <a:pt x="4635995" y="5191622"/>
                </a:lnTo>
                <a:cubicBezTo>
                  <a:pt x="4640957" y="5186661"/>
                  <a:pt x="4643437" y="5184180"/>
                  <a:pt x="4643437" y="5184180"/>
                </a:cubicBezTo>
                <a:close/>
                <a:moveTo>
                  <a:pt x="4561581" y="5184180"/>
                </a:moveTo>
                <a:cubicBezTo>
                  <a:pt x="4561581" y="5184180"/>
                  <a:pt x="4564061" y="5184180"/>
                  <a:pt x="4569023" y="5184180"/>
                </a:cubicBezTo>
                <a:cubicBezTo>
                  <a:pt x="4569023" y="5184180"/>
                  <a:pt x="4569023" y="5186661"/>
                  <a:pt x="4569023" y="5191622"/>
                </a:cubicBezTo>
                <a:lnTo>
                  <a:pt x="4561581" y="5191622"/>
                </a:lnTo>
                <a:cubicBezTo>
                  <a:pt x="4561581" y="5186661"/>
                  <a:pt x="4561581" y="5184180"/>
                  <a:pt x="4561581" y="5184180"/>
                </a:cubicBezTo>
                <a:close/>
                <a:moveTo>
                  <a:pt x="4442519" y="5184180"/>
                </a:moveTo>
                <a:cubicBezTo>
                  <a:pt x="4442519" y="5189141"/>
                  <a:pt x="4444999" y="5191622"/>
                  <a:pt x="4449960" y="5191622"/>
                </a:cubicBezTo>
                <a:cubicBezTo>
                  <a:pt x="4449960" y="5191622"/>
                  <a:pt x="4449960" y="5189141"/>
                  <a:pt x="4449960" y="5184180"/>
                </a:cubicBezTo>
                <a:close/>
                <a:moveTo>
                  <a:pt x="2403574" y="5184180"/>
                </a:moveTo>
                <a:cubicBezTo>
                  <a:pt x="2403574" y="5189141"/>
                  <a:pt x="2406054" y="5191622"/>
                  <a:pt x="2411015" y="5191622"/>
                </a:cubicBezTo>
                <a:cubicBezTo>
                  <a:pt x="2415976" y="5191622"/>
                  <a:pt x="2418457" y="5189141"/>
                  <a:pt x="2418457" y="5184180"/>
                </a:cubicBezTo>
                <a:lnTo>
                  <a:pt x="2411015" y="5184180"/>
                </a:lnTo>
                <a:close/>
                <a:moveTo>
                  <a:pt x="2254746" y="5184180"/>
                </a:moveTo>
                <a:lnTo>
                  <a:pt x="2247304" y="5191622"/>
                </a:lnTo>
                <a:cubicBezTo>
                  <a:pt x="2247304" y="5196582"/>
                  <a:pt x="2249785" y="5197823"/>
                  <a:pt x="2254746" y="5195342"/>
                </a:cubicBezTo>
                <a:cubicBezTo>
                  <a:pt x="2259706" y="5192862"/>
                  <a:pt x="2262187" y="5190381"/>
                  <a:pt x="2262187" y="5187901"/>
                </a:cubicBezTo>
                <a:cubicBezTo>
                  <a:pt x="2262187" y="5185420"/>
                  <a:pt x="2259706" y="5184180"/>
                  <a:pt x="2254746" y="5184180"/>
                </a:cubicBezTo>
                <a:close/>
                <a:moveTo>
                  <a:pt x="1655713" y="5184180"/>
                </a:moveTo>
                <a:cubicBezTo>
                  <a:pt x="1653232" y="5184180"/>
                  <a:pt x="1651992" y="5186661"/>
                  <a:pt x="1651992" y="5191622"/>
                </a:cubicBezTo>
                <a:cubicBezTo>
                  <a:pt x="1651992" y="5196582"/>
                  <a:pt x="1653232" y="5199063"/>
                  <a:pt x="1655713" y="5199063"/>
                </a:cubicBezTo>
                <a:cubicBezTo>
                  <a:pt x="1658193" y="5199063"/>
                  <a:pt x="1659433" y="5196582"/>
                  <a:pt x="1659433" y="5191622"/>
                </a:cubicBezTo>
                <a:cubicBezTo>
                  <a:pt x="1659433" y="5186661"/>
                  <a:pt x="1658193" y="5184180"/>
                  <a:pt x="1655713" y="5184180"/>
                </a:cubicBezTo>
                <a:close/>
                <a:moveTo>
                  <a:pt x="4933652" y="5176739"/>
                </a:moveTo>
                <a:lnTo>
                  <a:pt x="4941093" y="5184180"/>
                </a:lnTo>
                <a:lnTo>
                  <a:pt x="4933652" y="5184180"/>
                </a:lnTo>
                <a:cubicBezTo>
                  <a:pt x="4933652" y="5179219"/>
                  <a:pt x="4933652" y="5176739"/>
                  <a:pt x="4933652" y="5176739"/>
                </a:cubicBezTo>
                <a:close/>
                <a:moveTo>
                  <a:pt x="4807148" y="5176739"/>
                </a:moveTo>
                <a:lnTo>
                  <a:pt x="4814589" y="5184180"/>
                </a:lnTo>
                <a:cubicBezTo>
                  <a:pt x="4814589" y="5189141"/>
                  <a:pt x="4812109" y="5189141"/>
                  <a:pt x="4807148" y="5184180"/>
                </a:cubicBezTo>
                <a:cubicBezTo>
                  <a:pt x="4807148" y="5184180"/>
                  <a:pt x="4807148" y="5181700"/>
                  <a:pt x="4807148" y="5176739"/>
                </a:cubicBezTo>
                <a:close/>
                <a:moveTo>
                  <a:pt x="4256484" y="5176739"/>
                </a:moveTo>
                <a:lnTo>
                  <a:pt x="4249042" y="5184180"/>
                </a:lnTo>
                <a:lnTo>
                  <a:pt x="4256484" y="5184180"/>
                </a:lnTo>
                <a:cubicBezTo>
                  <a:pt x="4266405" y="5179219"/>
                  <a:pt x="4271367" y="5176739"/>
                  <a:pt x="4271367" y="5176739"/>
                </a:cubicBezTo>
                <a:close/>
                <a:moveTo>
                  <a:pt x="3972780" y="5172088"/>
                </a:moveTo>
                <a:cubicBezTo>
                  <a:pt x="3972160" y="5171468"/>
                  <a:pt x="3971230" y="5171778"/>
                  <a:pt x="3969990" y="5173018"/>
                </a:cubicBezTo>
                <a:cubicBezTo>
                  <a:pt x="3967510" y="5175499"/>
                  <a:pt x="3966269" y="5176739"/>
                  <a:pt x="3966269" y="5176739"/>
                </a:cubicBezTo>
                <a:cubicBezTo>
                  <a:pt x="3966269" y="5176739"/>
                  <a:pt x="3966269" y="5177979"/>
                  <a:pt x="3966269" y="5180459"/>
                </a:cubicBezTo>
                <a:cubicBezTo>
                  <a:pt x="3966269" y="5182940"/>
                  <a:pt x="3966269" y="5186661"/>
                  <a:pt x="3966269" y="5191622"/>
                </a:cubicBezTo>
                <a:cubicBezTo>
                  <a:pt x="3971230" y="5186661"/>
                  <a:pt x="3973711" y="5181700"/>
                  <a:pt x="3973711" y="5176739"/>
                </a:cubicBezTo>
                <a:cubicBezTo>
                  <a:pt x="3973711" y="5174259"/>
                  <a:pt x="3973400" y="5172708"/>
                  <a:pt x="3972780" y="5172088"/>
                </a:cubicBezTo>
                <a:close/>
                <a:moveTo>
                  <a:pt x="4209975" y="5171158"/>
                </a:moveTo>
                <a:cubicBezTo>
                  <a:pt x="4206254" y="5172398"/>
                  <a:pt x="4204394" y="5176739"/>
                  <a:pt x="4204394" y="5184180"/>
                </a:cubicBezTo>
                <a:cubicBezTo>
                  <a:pt x="4204394" y="5189141"/>
                  <a:pt x="4209355" y="5189141"/>
                  <a:pt x="4219277" y="5184180"/>
                </a:cubicBezTo>
                <a:lnTo>
                  <a:pt x="4226718" y="5176739"/>
                </a:lnTo>
                <a:cubicBezTo>
                  <a:pt x="4219277" y="5171778"/>
                  <a:pt x="4213696" y="5169918"/>
                  <a:pt x="4209975" y="5171158"/>
                </a:cubicBezTo>
                <a:close/>
                <a:moveTo>
                  <a:pt x="4412340" y="5168057"/>
                </a:moveTo>
                <a:lnTo>
                  <a:pt x="4412753" y="5169297"/>
                </a:lnTo>
                <a:lnTo>
                  <a:pt x="4405312" y="5169297"/>
                </a:lnTo>
                <a:cubicBezTo>
                  <a:pt x="4407793" y="5169297"/>
                  <a:pt x="4409963" y="5168987"/>
                  <a:pt x="4411824" y="5168367"/>
                </a:cubicBezTo>
                <a:close/>
                <a:moveTo>
                  <a:pt x="1759427" y="5166972"/>
                </a:moveTo>
                <a:cubicBezTo>
                  <a:pt x="1760977" y="5167282"/>
                  <a:pt x="1762372" y="5168057"/>
                  <a:pt x="1763613" y="5169297"/>
                </a:cubicBezTo>
                <a:cubicBezTo>
                  <a:pt x="1768574" y="5174259"/>
                  <a:pt x="1771054" y="5179219"/>
                  <a:pt x="1771054" y="5184180"/>
                </a:cubicBezTo>
                <a:cubicBezTo>
                  <a:pt x="1766093" y="5184180"/>
                  <a:pt x="1763613" y="5184180"/>
                  <a:pt x="1763613" y="5184180"/>
                </a:cubicBezTo>
                <a:cubicBezTo>
                  <a:pt x="1763613" y="5179219"/>
                  <a:pt x="1761132" y="5176739"/>
                  <a:pt x="1756171" y="5176739"/>
                </a:cubicBezTo>
                <a:cubicBezTo>
                  <a:pt x="1751210" y="5176739"/>
                  <a:pt x="1748730" y="5179219"/>
                  <a:pt x="1748730" y="5184180"/>
                </a:cubicBezTo>
                <a:cubicBezTo>
                  <a:pt x="1748730" y="5189141"/>
                  <a:pt x="1745009" y="5191622"/>
                  <a:pt x="1737568" y="5191622"/>
                </a:cubicBezTo>
                <a:cubicBezTo>
                  <a:pt x="1730126" y="5191622"/>
                  <a:pt x="1726406" y="5192862"/>
                  <a:pt x="1726406" y="5195342"/>
                </a:cubicBezTo>
                <a:cubicBezTo>
                  <a:pt x="1726406" y="5197823"/>
                  <a:pt x="1721445" y="5199063"/>
                  <a:pt x="1711523" y="5199063"/>
                </a:cubicBezTo>
                <a:lnTo>
                  <a:pt x="1704082" y="5206504"/>
                </a:lnTo>
                <a:cubicBezTo>
                  <a:pt x="1704082" y="5206504"/>
                  <a:pt x="1705322" y="5206504"/>
                  <a:pt x="1707802" y="5206504"/>
                </a:cubicBezTo>
                <a:cubicBezTo>
                  <a:pt x="1710283" y="5206504"/>
                  <a:pt x="1714004" y="5206504"/>
                  <a:pt x="1718964" y="5206504"/>
                </a:cubicBezTo>
                <a:lnTo>
                  <a:pt x="1733847" y="5213946"/>
                </a:lnTo>
                <a:cubicBezTo>
                  <a:pt x="1743769" y="5218907"/>
                  <a:pt x="1746250" y="5226348"/>
                  <a:pt x="1741289" y="5236270"/>
                </a:cubicBezTo>
                <a:cubicBezTo>
                  <a:pt x="1736328" y="5246192"/>
                  <a:pt x="1731367" y="5246192"/>
                  <a:pt x="1726406" y="5236270"/>
                </a:cubicBezTo>
                <a:lnTo>
                  <a:pt x="1718964" y="5236270"/>
                </a:lnTo>
                <a:lnTo>
                  <a:pt x="1711523" y="5228829"/>
                </a:lnTo>
                <a:lnTo>
                  <a:pt x="1704082" y="5228829"/>
                </a:lnTo>
                <a:lnTo>
                  <a:pt x="1681757" y="5236270"/>
                </a:lnTo>
                <a:lnTo>
                  <a:pt x="1674316" y="5228829"/>
                </a:lnTo>
                <a:cubicBezTo>
                  <a:pt x="1684238" y="5223868"/>
                  <a:pt x="1681757" y="5221387"/>
                  <a:pt x="1666875" y="5221387"/>
                </a:cubicBezTo>
                <a:lnTo>
                  <a:pt x="1651992" y="5213946"/>
                </a:lnTo>
                <a:cubicBezTo>
                  <a:pt x="1651992" y="5208985"/>
                  <a:pt x="1649511" y="5206504"/>
                  <a:pt x="1644550" y="5206504"/>
                </a:cubicBezTo>
                <a:cubicBezTo>
                  <a:pt x="1629668" y="5206504"/>
                  <a:pt x="1622226" y="5199063"/>
                  <a:pt x="1622226" y="5184180"/>
                </a:cubicBezTo>
                <a:lnTo>
                  <a:pt x="1629668" y="5184180"/>
                </a:lnTo>
                <a:cubicBezTo>
                  <a:pt x="1634629" y="5184180"/>
                  <a:pt x="1643310" y="5182940"/>
                  <a:pt x="1655713" y="5180459"/>
                </a:cubicBezTo>
                <a:cubicBezTo>
                  <a:pt x="1668115" y="5177979"/>
                  <a:pt x="1674316" y="5176739"/>
                  <a:pt x="1674316" y="5176739"/>
                </a:cubicBezTo>
                <a:lnTo>
                  <a:pt x="1704082" y="5191622"/>
                </a:lnTo>
                <a:lnTo>
                  <a:pt x="1711523" y="5191622"/>
                </a:lnTo>
                <a:cubicBezTo>
                  <a:pt x="1716484" y="5191622"/>
                  <a:pt x="1721445" y="5190381"/>
                  <a:pt x="1726406" y="5187901"/>
                </a:cubicBezTo>
                <a:cubicBezTo>
                  <a:pt x="1731367" y="5185420"/>
                  <a:pt x="1736328" y="5181700"/>
                  <a:pt x="1741289" y="5176739"/>
                </a:cubicBezTo>
                <a:cubicBezTo>
                  <a:pt x="1748730" y="5169297"/>
                  <a:pt x="1754776" y="5166042"/>
                  <a:pt x="1759427" y="5166972"/>
                </a:cubicBezTo>
                <a:close/>
                <a:moveTo>
                  <a:pt x="4690703" y="5166679"/>
                </a:moveTo>
                <a:lnTo>
                  <a:pt x="4689015" y="5168367"/>
                </a:lnTo>
                <a:cubicBezTo>
                  <a:pt x="4688395" y="5168987"/>
                  <a:pt x="4688085" y="5169297"/>
                  <a:pt x="4688085" y="5169297"/>
                </a:cubicBezTo>
                <a:close/>
                <a:moveTo>
                  <a:pt x="4911327" y="5161856"/>
                </a:moveTo>
                <a:cubicBezTo>
                  <a:pt x="4916289" y="5166817"/>
                  <a:pt x="4918769" y="5169297"/>
                  <a:pt x="4918769" y="5169297"/>
                </a:cubicBezTo>
                <a:cubicBezTo>
                  <a:pt x="4918769" y="5169297"/>
                  <a:pt x="4916289" y="5169297"/>
                  <a:pt x="4911327" y="5169297"/>
                </a:cubicBezTo>
                <a:cubicBezTo>
                  <a:pt x="4906366" y="5169297"/>
                  <a:pt x="4903886" y="5169297"/>
                  <a:pt x="4903886" y="5169297"/>
                </a:cubicBezTo>
                <a:cubicBezTo>
                  <a:pt x="4903886" y="5164337"/>
                  <a:pt x="4906366" y="5161856"/>
                  <a:pt x="4911327" y="5161856"/>
                </a:cubicBezTo>
                <a:close/>
                <a:moveTo>
                  <a:pt x="4870400" y="5161856"/>
                </a:moveTo>
                <a:cubicBezTo>
                  <a:pt x="4877841" y="5161856"/>
                  <a:pt x="4881562" y="5163097"/>
                  <a:pt x="4881562" y="5165577"/>
                </a:cubicBezTo>
                <a:cubicBezTo>
                  <a:pt x="4881562" y="5168057"/>
                  <a:pt x="4879082" y="5169297"/>
                  <a:pt x="4874120" y="5169297"/>
                </a:cubicBezTo>
                <a:lnTo>
                  <a:pt x="4859238" y="5169297"/>
                </a:lnTo>
                <a:cubicBezTo>
                  <a:pt x="4859238" y="5164337"/>
                  <a:pt x="4862958" y="5161856"/>
                  <a:pt x="4870400" y="5161856"/>
                </a:cubicBezTo>
                <a:close/>
                <a:moveTo>
                  <a:pt x="4799706" y="5161856"/>
                </a:moveTo>
                <a:cubicBezTo>
                  <a:pt x="4804668" y="5161856"/>
                  <a:pt x="4807148" y="5161856"/>
                  <a:pt x="4807148" y="5161856"/>
                </a:cubicBezTo>
                <a:cubicBezTo>
                  <a:pt x="4807148" y="5161856"/>
                  <a:pt x="4807148" y="5164337"/>
                  <a:pt x="4807148" y="5169297"/>
                </a:cubicBezTo>
                <a:cubicBezTo>
                  <a:pt x="4802186" y="5169297"/>
                  <a:pt x="4799706" y="5166817"/>
                  <a:pt x="4799706" y="5161856"/>
                </a:cubicBezTo>
                <a:close/>
                <a:moveTo>
                  <a:pt x="4695527" y="5161856"/>
                </a:moveTo>
                <a:cubicBezTo>
                  <a:pt x="4695527" y="5161856"/>
                  <a:pt x="4694286" y="5163097"/>
                  <a:pt x="4691806" y="5165577"/>
                </a:cubicBezTo>
                <a:lnTo>
                  <a:pt x="4690703" y="5166679"/>
                </a:lnTo>
                <a:close/>
                <a:moveTo>
                  <a:pt x="3899297" y="5161856"/>
                </a:moveTo>
                <a:lnTo>
                  <a:pt x="3876972" y="5176739"/>
                </a:lnTo>
                <a:cubicBezTo>
                  <a:pt x="3876972" y="5176739"/>
                  <a:pt x="3879453" y="5179219"/>
                  <a:pt x="3884414" y="5184180"/>
                </a:cubicBezTo>
                <a:cubicBezTo>
                  <a:pt x="3889375" y="5184180"/>
                  <a:pt x="3891855" y="5181700"/>
                  <a:pt x="3891855" y="5176739"/>
                </a:cubicBezTo>
                <a:cubicBezTo>
                  <a:pt x="3891855" y="5171778"/>
                  <a:pt x="3894335" y="5169297"/>
                  <a:pt x="3899297" y="5169297"/>
                </a:cubicBezTo>
                <a:close/>
                <a:moveTo>
                  <a:pt x="4159745" y="5154415"/>
                </a:moveTo>
                <a:lnTo>
                  <a:pt x="4159745" y="5161856"/>
                </a:lnTo>
                <a:cubicBezTo>
                  <a:pt x="4159745" y="5166817"/>
                  <a:pt x="4160986" y="5170538"/>
                  <a:pt x="4163466" y="5173018"/>
                </a:cubicBezTo>
                <a:cubicBezTo>
                  <a:pt x="4165947" y="5175499"/>
                  <a:pt x="4169668" y="5175499"/>
                  <a:pt x="4174628" y="5173018"/>
                </a:cubicBezTo>
                <a:cubicBezTo>
                  <a:pt x="4179590" y="5170538"/>
                  <a:pt x="4179590" y="5169297"/>
                  <a:pt x="4174628" y="5169297"/>
                </a:cubicBezTo>
                <a:cubicBezTo>
                  <a:pt x="4169668" y="5169297"/>
                  <a:pt x="4169668" y="5164337"/>
                  <a:pt x="4174628" y="5154415"/>
                </a:cubicBezTo>
                <a:cubicBezTo>
                  <a:pt x="4174628" y="5154415"/>
                  <a:pt x="4173388" y="5154415"/>
                  <a:pt x="4170908" y="5154415"/>
                </a:cubicBezTo>
                <a:cubicBezTo>
                  <a:pt x="4168427" y="5154415"/>
                  <a:pt x="4164707" y="5154415"/>
                  <a:pt x="4159745" y="5154415"/>
                </a:cubicBezTo>
                <a:close/>
                <a:moveTo>
                  <a:pt x="1726406" y="5154415"/>
                </a:moveTo>
                <a:lnTo>
                  <a:pt x="1726406" y="5161856"/>
                </a:lnTo>
                <a:lnTo>
                  <a:pt x="1718964" y="5161856"/>
                </a:lnTo>
                <a:cubicBezTo>
                  <a:pt x="1718964" y="5156895"/>
                  <a:pt x="1721445" y="5154415"/>
                  <a:pt x="1726406" y="5154415"/>
                </a:cubicBezTo>
                <a:close/>
                <a:moveTo>
                  <a:pt x="4911327" y="5146973"/>
                </a:moveTo>
                <a:lnTo>
                  <a:pt x="4918769" y="5154415"/>
                </a:lnTo>
                <a:cubicBezTo>
                  <a:pt x="4918769" y="5159376"/>
                  <a:pt x="4916289" y="5161856"/>
                  <a:pt x="4911327" y="5161856"/>
                </a:cubicBezTo>
                <a:cubicBezTo>
                  <a:pt x="4906366" y="5161856"/>
                  <a:pt x="4903886" y="5159376"/>
                  <a:pt x="4903886" y="5154415"/>
                </a:cubicBezTo>
                <a:close/>
                <a:moveTo>
                  <a:pt x="4405312" y="5146973"/>
                </a:moveTo>
                <a:lnTo>
                  <a:pt x="4412753" y="5154415"/>
                </a:lnTo>
                <a:cubicBezTo>
                  <a:pt x="4417715" y="5154415"/>
                  <a:pt x="4420195" y="5151934"/>
                  <a:pt x="4420195" y="5146973"/>
                </a:cubicBezTo>
                <a:close/>
                <a:moveTo>
                  <a:pt x="4308574" y="5146973"/>
                </a:moveTo>
                <a:cubicBezTo>
                  <a:pt x="4298652" y="5151934"/>
                  <a:pt x="4293691" y="5154415"/>
                  <a:pt x="4293691" y="5154415"/>
                </a:cubicBezTo>
                <a:cubicBezTo>
                  <a:pt x="4293691" y="5154415"/>
                  <a:pt x="4293691" y="5156895"/>
                  <a:pt x="4293691" y="5161856"/>
                </a:cubicBezTo>
                <a:lnTo>
                  <a:pt x="4316015" y="5161856"/>
                </a:lnTo>
                <a:cubicBezTo>
                  <a:pt x="4316015" y="5151934"/>
                  <a:pt x="4313535" y="5146973"/>
                  <a:pt x="4308574" y="5146973"/>
                </a:cubicBezTo>
                <a:close/>
                <a:moveTo>
                  <a:pt x="4502980" y="5144648"/>
                </a:moveTo>
                <a:cubicBezTo>
                  <a:pt x="4504841" y="5144958"/>
                  <a:pt x="4507011" y="5145733"/>
                  <a:pt x="4509492" y="5146973"/>
                </a:cubicBezTo>
                <a:lnTo>
                  <a:pt x="4509492" y="5161856"/>
                </a:lnTo>
                <a:lnTo>
                  <a:pt x="4502050" y="5154415"/>
                </a:lnTo>
                <a:cubicBezTo>
                  <a:pt x="4497089" y="5159376"/>
                  <a:pt x="4494609" y="5159376"/>
                  <a:pt x="4494609" y="5154415"/>
                </a:cubicBezTo>
                <a:cubicBezTo>
                  <a:pt x="4494609" y="5146973"/>
                  <a:pt x="4497399" y="5143717"/>
                  <a:pt x="4502980" y="5144648"/>
                </a:cubicBezTo>
                <a:close/>
                <a:moveTo>
                  <a:pt x="4859238" y="5139532"/>
                </a:moveTo>
                <a:lnTo>
                  <a:pt x="4866679" y="5139532"/>
                </a:lnTo>
                <a:cubicBezTo>
                  <a:pt x="4866679" y="5144493"/>
                  <a:pt x="4865438" y="5146973"/>
                  <a:pt x="4862958" y="5146973"/>
                </a:cubicBezTo>
                <a:cubicBezTo>
                  <a:pt x="4860478" y="5146973"/>
                  <a:pt x="4859238" y="5149454"/>
                  <a:pt x="4859238" y="5154415"/>
                </a:cubicBezTo>
                <a:cubicBezTo>
                  <a:pt x="4859238" y="5159376"/>
                  <a:pt x="4856758" y="5161856"/>
                  <a:pt x="4851796" y="5161856"/>
                </a:cubicBezTo>
                <a:lnTo>
                  <a:pt x="4844355" y="5146973"/>
                </a:lnTo>
                <a:cubicBezTo>
                  <a:pt x="4844355" y="5142012"/>
                  <a:pt x="4849316" y="5139532"/>
                  <a:pt x="4859238" y="5139532"/>
                </a:cubicBezTo>
                <a:close/>
                <a:moveTo>
                  <a:pt x="4769941" y="5139532"/>
                </a:moveTo>
                <a:cubicBezTo>
                  <a:pt x="4774902" y="5144493"/>
                  <a:pt x="4779862" y="5145733"/>
                  <a:pt x="4784824" y="5143252"/>
                </a:cubicBezTo>
                <a:cubicBezTo>
                  <a:pt x="4789785" y="5140772"/>
                  <a:pt x="4794745" y="5140772"/>
                  <a:pt x="4799706" y="5143252"/>
                </a:cubicBezTo>
                <a:cubicBezTo>
                  <a:pt x="4804668" y="5145733"/>
                  <a:pt x="4807148" y="5146973"/>
                  <a:pt x="4807148" y="5146973"/>
                </a:cubicBezTo>
                <a:lnTo>
                  <a:pt x="4807148" y="5154415"/>
                </a:lnTo>
                <a:lnTo>
                  <a:pt x="4792265" y="5161856"/>
                </a:lnTo>
                <a:lnTo>
                  <a:pt x="4777382" y="5169297"/>
                </a:lnTo>
                <a:lnTo>
                  <a:pt x="4769941" y="5154415"/>
                </a:lnTo>
                <a:close/>
                <a:moveTo>
                  <a:pt x="4353222" y="5132090"/>
                </a:moveTo>
                <a:cubicBezTo>
                  <a:pt x="4353222" y="5132090"/>
                  <a:pt x="4350742" y="5134571"/>
                  <a:pt x="4345781" y="5139532"/>
                </a:cubicBezTo>
                <a:cubicBezTo>
                  <a:pt x="4340819" y="5139532"/>
                  <a:pt x="4340819" y="5142012"/>
                  <a:pt x="4345781" y="5146973"/>
                </a:cubicBezTo>
                <a:cubicBezTo>
                  <a:pt x="4350742" y="5146973"/>
                  <a:pt x="4354463" y="5144493"/>
                  <a:pt x="4356943" y="5139532"/>
                </a:cubicBezTo>
                <a:cubicBezTo>
                  <a:pt x="4359423" y="5134571"/>
                  <a:pt x="4358183" y="5132090"/>
                  <a:pt x="4353222" y="5132090"/>
                </a:cubicBezTo>
                <a:close/>
                <a:moveTo>
                  <a:pt x="1674316" y="5132090"/>
                </a:moveTo>
                <a:lnTo>
                  <a:pt x="1696640" y="5154415"/>
                </a:lnTo>
                <a:lnTo>
                  <a:pt x="1681757" y="5146973"/>
                </a:lnTo>
                <a:cubicBezTo>
                  <a:pt x="1661914" y="5137052"/>
                  <a:pt x="1659433" y="5132090"/>
                  <a:pt x="1674316" y="5132090"/>
                </a:cubicBezTo>
                <a:close/>
                <a:moveTo>
                  <a:pt x="5201542" y="5124649"/>
                </a:moveTo>
                <a:cubicBezTo>
                  <a:pt x="5206504" y="5124649"/>
                  <a:pt x="5207743" y="5125890"/>
                  <a:pt x="5205263" y="5128370"/>
                </a:cubicBezTo>
                <a:cubicBezTo>
                  <a:pt x="5202783" y="5130850"/>
                  <a:pt x="5199062" y="5132090"/>
                  <a:pt x="5194101" y="5132090"/>
                </a:cubicBezTo>
                <a:cubicBezTo>
                  <a:pt x="5189140" y="5132090"/>
                  <a:pt x="5184179" y="5132090"/>
                  <a:pt x="5179218" y="5132090"/>
                </a:cubicBezTo>
                <a:close/>
                <a:moveTo>
                  <a:pt x="4970859" y="5124649"/>
                </a:moveTo>
                <a:cubicBezTo>
                  <a:pt x="4970859" y="5129610"/>
                  <a:pt x="4965897" y="5132090"/>
                  <a:pt x="4955976" y="5132090"/>
                </a:cubicBezTo>
                <a:lnTo>
                  <a:pt x="4941093" y="5132090"/>
                </a:lnTo>
                <a:close/>
                <a:moveTo>
                  <a:pt x="4472285" y="5124649"/>
                </a:moveTo>
                <a:cubicBezTo>
                  <a:pt x="4477246" y="5124649"/>
                  <a:pt x="4480967" y="5125890"/>
                  <a:pt x="4483447" y="5128370"/>
                </a:cubicBezTo>
                <a:cubicBezTo>
                  <a:pt x="4485927" y="5130850"/>
                  <a:pt x="4485927" y="5135811"/>
                  <a:pt x="4483447" y="5143252"/>
                </a:cubicBezTo>
                <a:cubicBezTo>
                  <a:pt x="4480967" y="5150694"/>
                  <a:pt x="4479726" y="5156895"/>
                  <a:pt x="4479726" y="5161856"/>
                </a:cubicBezTo>
                <a:lnTo>
                  <a:pt x="4487167" y="5184180"/>
                </a:lnTo>
                <a:lnTo>
                  <a:pt x="4479726" y="5206504"/>
                </a:lnTo>
                <a:lnTo>
                  <a:pt x="4457402" y="5213946"/>
                </a:lnTo>
                <a:cubicBezTo>
                  <a:pt x="4457402" y="5218907"/>
                  <a:pt x="4452440" y="5221387"/>
                  <a:pt x="4442519" y="5221387"/>
                </a:cubicBezTo>
                <a:cubicBezTo>
                  <a:pt x="4432597" y="5221387"/>
                  <a:pt x="4426395" y="5222627"/>
                  <a:pt x="4423915" y="5225108"/>
                </a:cubicBezTo>
                <a:cubicBezTo>
                  <a:pt x="4421435" y="5227589"/>
                  <a:pt x="4417715" y="5228829"/>
                  <a:pt x="4412753" y="5228829"/>
                </a:cubicBezTo>
                <a:lnTo>
                  <a:pt x="4397870" y="5213946"/>
                </a:lnTo>
                <a:cubicBezTo>
                  <a:pt x="4397870" y="5204024"/>
                  <a:pt x="4399111" y="5199063"/>
                  <a:pt x="4401591" y="5199063"/>
                </a:cubicBezTo>
                <a:cubicBezTo>
                  <a:pt x="4404071" y="5199063"/>
                  <a:pt x="4407792" y="5201544"/>
                  <a:pt x="4412753" y="5206504"/>
                </a:cubicBezTo>
                <a:lnTo>
                  <a:pt x="4420195" y="5221387"/>
                </a:lnTo>
                <a:lnTo>
                  <a:pt x="4420195" y="5206504"/>
                </a:lnTo>
                <a:lnTo>
                  <a:pt x="4412753" y="5191622"/>
                </a:lnTo>
                <a:cubicBezTo>
                  <a:pt x="4407792" y="5186661"/>
                  <a:pt x="4407792" y="5184180"/>
                  <a:pt x="4412753" y="5184180"/>
                </a:cubicBezTo>
                <a:cubicBezTo>
                  <a:pt x="4437558" y="5184180"/>
                  <a:pt x="4449960" y="5176739"/>
                  <a:pt x="4449960" y="5161856"/>
                </a:cubicBezTo>
                <a:cubicBezTo>
                  <a:pt x="4454922" y="5166817"/>
                  <a:pt x="4457402" y="5169297"/>
                  <a:pt x="4457402" y="5169297"/>
                </a:cubicBezTo>
                <a:cubicBezTo>
                  <a:pt x="4462363" y="5174259"/>
                  <a:pt x="4464843" y="5176739"/>
                  <a:pt x="4464843" y="5176739"/>
                </a:cubicBezTo>
                <a:cubicBezTo>
                  <a:pt x="4459882" y="5181700"/>
                  <a:pt x="4459882" y="5184180"/>
                  <a:pt x="4464843" y="5184180"/>
                </a:cubicBezTo>
                <a:lnTo>
                  <a:pt x="4472285" y="5169297"/>
                </a:lnTo>
                <a:cubicBezTo>
                  <a:pt x="4472285" y="5159376"/>
                  <a:pt x="4467323" y="5154415"/>
                  <a:pt x="4457402" y="5154415"/>
                </a:cubicBezTo>
                <a:lnTo>
                  <a:pt x="4442519" y="5146973"/>
                </a:lnTo>
                <a:lnTo>
                  <a:pt x="4457402" y="5139532"/>
                </a:lnTo>
                <a:cubicBezTo>
                  <a:pt x="4462363" y="5139532"/>
                  <a:pt x="4466084" y="5138292"/>
                  <a:pt x="4468564" y="5135811"/>
                </a:cubicBezTo>
                <a:cubicBezTo>
                  <a:pt x="4471044" y="5133330"/>
                  <a:pt x="4472285" y="5129610"/>
                  <a:pt x="4472285" y="5124649"/>
                </a:cubicBezTo>
                <a:close/>
                <a:moveTo>
                  <a:pt x="4397870" y="5124649"/>
                </a:moveTo>
                <a:lnTo>
                  <a:pt x="4405312" y="5132090"/>
                </a:lnTo>
                <a:lnTo>
                  <a:pt x="4412753" y="5124649"/>
                </a:lnTo>
                <a:cubicBezTo>
                  <a:pt x="4407792" y="5124649"/>
                  <a:pt x="4402832" y="5124649"/>
                  <a:pt x="4397870" y="5124649"/>
                </a:cubicBezTo>
                <a:close/>
                <a:moveTo>
                  <a:pt x="4226718" y="5124649"/>
                </a:moveTo>
                <a:cubicBezTo>
                  <a:pt x="4226718" y="5129610"/>
                  <a:pt x="4227959" y="5132090"/>
                  <a:pt x="4230439" y="5132090"/>
                </a:cubicBezTo>
                <a:cubicBezTo>
                  <a:pt x="4232919" y="5132090"/>
                  <a:pt x="4234160" y="5129610"/>
                  <a:pt x="4234160" y="5124649"/>
                </a:cubicBezTo>
                <a:close/>
                <a:moveTo>
                  <a:pt x="1778496" y="5124649"/>
                </a:moveTo>
                <a:cubicBezTo>
                  <a:pt x="1773535" y="5124649"/>
                  <a:pt x="1771054" y="5127130"/>
                  <a:pt x="1771054" y="5132090"/>
                </a:cubicBezTo>
                <a:lnTo>
                  <a:pt x="1778496" y="5132090"/>
                </a:lnTo>
                <a:lnTo>
                  <a:pt x="1785937" y="5132090"/>
                </a:lnTo>
                <a:cubicBezTo>
                  <a:pt x="1785937" y="5132090"/>
                  <a:pt x="1785937" y="5130850"/>
                  <a:pt x="1785937" y="5128370"/>
                </a:cubicBezTo>
                <a:cubicBezTo>
                  <a:pt x="1785937" y="5125890"/>
                  <a:pt x="1783457" y="5124649"/>
                  <a:pt x="1778496" y="5124649"/>
                </a:cubicBezTo>
                <a:close/>
                <a:moveTo>
                  <a:pt x="1748730" y="5117207"/>
                </a:moveTo>
                <a:lnTo>
                  <a:pt x="1748730" y="5124649"/>
                </a:lnTo>
                <a:lnTo>
                  <a:pt x="1756171" y="5117207"/>
                </a:lnTo>
                <a:cubicBezTo>
                  <a:pt x="1751210" y="5117207"/>
                  <a:pt x="1748730" y="5117207"/>
                  <a:pt x="1748730" y="5117207"/>
                </a:cubicBezTo>
                <a:close/>
                <a:moveTo>
                  <a:pt x="4353222" y="5113487"/>
                </a:moveTo>
                <a:cubicBezTo>
                  <a:pt x="4350741" y="5113487"/>
                  <a:pt x="4348261" y="5114727"/>
                  <a:pt x="4345781" y="5117207"/>
                </a:cubicBezTo>
                <a:lnTo>
                  <a:pt x="4353222" y="5117207"/>
                </a:lnTo>
                <a:lnTo>
                  <a:pt x="4360663" y="5117207"/>
                </a:lnTo>
                <a:cubicBezTo>
                  <a:pt x="4358183" y="5114727"/>
                  <a:pt x="4355702" y="5113487"/>
                  <a:pt x="4353222" y="5113487"/>
                </a:cubicBezTo>
                <a:close/>
                <a:moveTo>
                  <a:pt x="4502050" y="5109766"/>
                </a:moveTo>
                <a:lnTo>
                  <a:pt x="4516933" y="5124649"/>
                </a:lnTo>
                <a:cubicBezTo>
                  <a:pt x="4507011" y="5134571"/>
                  <a:pt x="4502050" y="5134571"/>
                  <a:pt x="4502050" y="5124649"/>
                </a:cubicBezTo>
                <a:close/>
                <a:moveTo>
                  <a:pt x="4342990" y="5105115"/>
                </a:moveTo>
                <a:cubicBezTo>
                  <a:pt x="4342370" y="5104495"/>
                  <a:pt x="4340820" y="5104805"/>
                  <a:pt x="4338339" y="5106045"/>
                </a:cubicBezTo>
                <a:cubicBezTo>
                  <a:pt x="4333378" y="5108526"/>
                  <a:pt x="4324697" y="5109766"/>
                  <a:pt x="4312294" y="5109766"/>
                </a:cubicBezTo>
                <a:cubicBezTo>
                  <a:pt x="4299892" y="5109766"/>
                  <a:pt x="4293691" y="5109766"/>
                  <a:pt x="4293691" y="5109766"/>
                </a:cubicBezTo>
                <a:cubicBezTo>
                  <a:pt x="4293691" y="5114727"/>
                  <a:pt x="4296171" y="5117207"/>
                  <a:pt x="4301132" y="5117207"/>
                </a:cubicBezTo>
                <a:cubicBezTo>
                  <a:pt x="4306093" y="5117207"/>
                  <a:pt x="4311054" y="5117207"/>
                  <a:pt x="4316015" y="5117207"/>
                </a:cubicBezTo>
                <a:cubicBezTo>
                  <a:pt x="4330898" y="5117207"/>
                  <a:pt x="4339580" y="5114727"/>
                  <a:pt x="4342060" y="5109766"/>
                </a:cubicBezTo>
                <a:cubicBezTo>
                  <a:pt x="4343300" y="5107285"/>
                  <a:pt x="4343610" y="5105736"/>
                  <a:pt x="4342990" y="5105115"/>
                </a:cubicBezTo>
                <a:close/>
                <a:moveTo>
                  <a:pt x="4792265" y="5102325"/>
                </a:moveTo>
                <a:cubicBezTo>
                  <a:pt x="4797226" y="5102325"/>
                  <a:pt x="4799706" y="5102325"/>
                  <a:pt x="4799706" y="5102325"/>
                </a:cubicBezTo>
                <a:cubicBezTo>
                  <a:pt x="4804668" y="5102325"/>
                  <a:pt x="4805907" y="5103565"/>
                  <a:pt x="4803427" y="5106045"/>
                </a:cubicBezTo>
                <a:cubicBezTo>
                  <a:pt x="4800947" y="5108526"/>
                  <a:pt x="4799706" y="5109766"/>
                  <a:pt x="4799706" y="5109766"/>
                </a:cubicBezTo>
                <a:cubicBezTo>
                  <a:pt x="4799706" y="5109766"/>
                  <a:pt x="4797226" y="5107286"/>
                  <a:pt x="4792265" y="5102325"/>
                </a:cubicBezTo>
                <a:close/>
                <a:moveTo>
                  <a:pt x="4226718" y="5102325"/>
                </a:moveTo>
                <a:cubicBezTo>
                  <a:pt x="4226718" y="5107286"/>
                  <a:pt x="4226718" y="5109766"/>
                  <a:pt x="4226718" y="5109766"/>
                </a:cubicBezTo>
                <a:cubicBezTo>
                  <a:pt x="4226718" y="5109766"/>
                  <a:pt x="4227959" y="5108526"/>
                  <a:pt x="4230439" y="5106045"/>
                </a:cubicBezTo>
                <a:cubicBezTo>
                  <a:pt x="4232919" y="5103565"/>
                  <a:pt x="4231679" y="5102325"/>
                  <a:pt x="4226718" y="5102325"/>
                </a:cubicBezTo>
                <a:close/>
                <a:moveTo>
                  <a:pt x="4405312" y="5094883"/>
                </a:moveTo>
                <a:lnTo>
                  <a:pt x="4382988" y="5102325"/>
                </a:lnTo>
                <a:cubicBezTo>
                  <a:pt x="4378026" y="5112247"/>
                  <a:pt x="4376787" y="5117207"/>
                  <a:pt x="4379267" y="5117207"/>
                </a:cubicBezTo>
                <a:cubicBezTo>
                  <a:pt x="4381747" y="5117207"/>
                  <a:pt x="4387949" y="5114727"/>
                  <a:pt x="4397870" y="5109766"/>
                </a:cubicBezTo>
                <a:cubicBezTo>
                  <a:pt x="4402832" y="5104805"/>
                  <a:pt x="4407792" y="5102325"/>
                  <a:pt x="4412753" y="5102325"/>
                </a:cubicBezTo>
                <a:lnTo>
                  <a:pt x="4420195" y="5094883"/>
                </a:lnTo>
                <a:cubicBezTo>
                  <a:pt x="4420195" y="5094883"/>
                  <a:pt x="4417715" y="5096123"/>
                  <a:pt x="4412753" y="5098604"/>
                </a:cubicBezTo>
                <a:cubicBezTo>
                  <a:pt x="4407792" y="5101085"/>
                  <a:pt x="4405312" y="5099845"/>
                  <a:pt x="4405312" y="5094883"/>
                </a:cubicBezTo>
                <a:close/>
                <a:moveTo>
                  <a:pt x="2031503" y="5094883"/>
                </a:moveTo>
                <a:cubicBezTo>
                  <a:pt x="2031503" y="5094883"/>
                  <a:pt x="2031503" y="5097364"/>
                  <a:pt x="2031503" y="5102325"/>
                </a:cubicBezTo>
                <a:cubicBezTo>
                  <a:pt x="2036464" y="5102325"/>
                  <a:pt x="2038945" y="5102325"/>
                  <a:pt x="2038945" y="5102325"/>
                </a:cubicBezTo>
                <a:cubicBezTo>
                  <a:pt x="2038945" y="5097364"/>
                  <a:pt x="2038945" y="5094883"/>
                  <a:pt x="2038945" y="5094883"/>
                </a:cubicBezTo>
                <a:cubicBezTo>
                  <a:pt x="2038945" y="5094883"/>
                  <a:pt x="2036464" y="5094883"/>
                  <a:pt x="2031503" y="5094883"/>
                </a:cubicBezTo>
                <a:close/>
                <a:moveTo>
                  <a:pt x="4734594" y="5090232"/>
                </a:moveTo>
                <a:cubicBezTo>
                  <a:pt x="4737075" y="5090853"/>
                  <a:pt x="4740175" y="5092403"/>
                  <a:pt x="4743896" y="5094883"/>
                </a:cubicBezTo>
                <a:cubicBezTo>
                  <a:pt x="4751337" y="5099845"/>
                  <a:pt x="4757538" y="5102325"/>
                  <a:pt x="4762499" y="5102325"/>
                </a:cubicBezTo>
                <a:cubicBezTo>
                  <a:pt x="4767461" y="5102325"/>
                  <a:pt x="4769941" y="5103565"/>
                  <a:pt x="4769941" y="5106045"/>
                </a:cubicBezTo>
                <a:cubicBezTo>
                  <a:pt x="4769941" y="5108526"/>
                  <a:pt x="4767461" y="5112247"/>
                  <a:pt x="4762499" y="5117207"/>
                </a:cubicBezTo>
                <a:cubicBezTo>
                  <a:pt x="4752578" y="5112247"/>
                  <a:pt x="4745136" y="5107286"/>
                  <a:pt x="4740175" y="5102325"/>
                </a:cubicBezTo>
                <a:cubicBezTo>
                  <a:pt x="4730254" y="5097364"/>
                  <a:pt x="4726533" y="5093643"/>
                  <a:pt x="4729013" y="5091163"/>
                </a:cubicBezTo>
                <a:cubicBezTo>
                  <a:pt x="4730253" y="5089923"/>
                  <a:pt x="4732113" y="5089613"/>
                  <a:pt x="4734594" y="5090232"/>
                </a:cubicBezTo>
                <a:close/>
                <a:moveTo>
                  <a:pt x="4629484" y="5090232"/>
                </a:moveTo>
                <a:cubicBezTo>
                  <a:pt x="4630105" y="5089613"/>
                  <a:pt x="4631035" y="5089923"/>
                  <a:pt x="4632275" y="5091163"/>
                </a:cubicBezTo>
                <a:cubicBezTo>
                  <a:pt x="4634755" y="5093643"/>
                  <a:pt x="4638476" y="5094883"/>
                  <a:pt x="4643437" y="5094883"/>
                </a:cubicBezTo>
                <a:cubicBezTo>
                  <a:pt x="4658320" y="5109766"/>
                  <a:pt x="4658320" y="5117207"/>
                  <a:pt x="4643437" y="5117207"/>
                </a:cubicBezTo>
                <a:cubicBezTo>
                  <a:pt x="4638476" y="5117207"/>
                  <a:pt x="4638476" y="5114727"/>
                  <a:pt x="4643437" y="5109766"/>
                </a:cubicBezTo>
                <a:lnTo>
                  <a:pt x="4635995" y="5109766"/>
                </a:lnTo>
                <a:cubicBezTo>
                  <a:pt x="4626074" y="5109766"/>
                  <a:pt x="4621113" y="5112247"/>
                  <a:pt x="4621113" y="5117207"/>
                </a:cubicBezTo>
                <a:lnTo>
                  <a:pt x="4613671" y="5109766"/>
                </a:lnTo>
                <a:cubicBezTo>
                  <a:pt x="4613671" y="5109766"/>
                  <a:pt x="4614912" y="5108526"/>
                  <a:pt x="4617392" y="5106045"/>
                </a:cubicBezTo>
                <a:cubicBezTo>
                  <a:pt x="4619872" y="5103565"/>
                  <a:pt x="4623593" y="5099845"/>
                  <a:pt x="4628554" y="5094883"/>
                </a:cubicBezTo>
                <a:cubicBezTo>
                  <a:pt x="4628554" y="5092403"/>
                  <a:pt x="4628864" y="5090853"/>
                  <a:pt x="4629484" y="5090232"/>
                </a:cubicBezTo>
                <a:close/>
                <a:moveTo>
                  <a:pt x="5138290" y="5087442"/>
                </a:moveTo>
                <a:cubicBezTo>
                  <a:pt x="5145732" y="5087442"/>
                  <a:pt x="5149452" y="5089923"/>
                  <a:pt x="5149452" y="5094883"/>
                </a:cubicBezTo>
                <a:lnTo>
                  <a:pt x="5134570" y="5094883"/>
                </a:lnTo>
                <a:cubicBezTo>
                  <a:pt x="5129608" y="5089923"/>
                  <a:pt x="5130849" y="5087442"/>
                  <a:pt x="5138290" y="5087442"/>
                </a:cubicBezTo>
                <a:close/>
                <a:moveTo>
                  <a:pt x="4829472" y="5087442"/>
                </a:moveTo>
                <a:lnTo>
                  <a:pt x="4836913" y="5087442"/>
                </a:lnTo>
                <a:lnTo>
                  <a:pt x="4874120" y="5087442"/>
                </a:lnTo>
                <a:cubicBezTo>
                  <a:pt x="4874120" y="5087442"/>
                  <a:pt x="4872880" y="5091163"/>
                  <a:pt x="4870400" y="5098604"/>
                </a:cubicBezTo>
                <a:cubicBezTo>
                  <a:pt x="4867920" y="5106045"/>
                  <a:pt x="4865438" y="5109766"/>
                  <a:pt x="4862958" y="5109766"/>
                </a:cubicBezTo>
                <a:cubicBezTo>
                  <a:pt x="4860478" y="5109766"/>
                  <a:pt x="4859238" y="5106045"/>
                  <a:pt x="4859238" y="5098604"/>
                </a:cubicBezTo>
                <a:cubicBezTo>
                  <a:pt x="4859238" y="5091163"/>
                  <a:pt x="4854276" y="5089923"/>
                  <a:pt x="4844355" y="5094883"/>
                </a:cubicBezTo>
                <a:cubicBezTo>
                  <a:pt x="4834433" y="5099845"/>
                  <a:pt x="4829472" y="5102325"/>
                  <a:pt x="4829472" y="5102325"/>
                </a:cubicBezTo>
                <a:lnTo>
                  <a:pt x="4814589" y="5102325"/>
                </a:lnTo>
                <a:close/>
                <a:moveTo>
                  <a:pt x="1681757" y="5087442"/>
                </a:moveTo>
                <a:lnTo>
                  <a:pt x="1689199" y="5087442"/>
                </a:lnTo>
                <a:cubicBezTo>
                  <a:pt x="1689199" y="5092403"/>
                  <a:pt x="1686718" y="5094883"/>
                  <a:pt x="1681757" y="5094883"/>
                </a:cubicBezTo>
                <a:cubicBezTo>
                  <a:pt x="1676797" y="5094883"/>
                  <a:pt x="1674316" y="5093643"/>
                  <a:pt x="1674316" y="5091163"/>
                </a:cubicBezTo>
                <a:cubicBezTo>
                  <a:pt x="1674316" y="5088682"/>
                  <a:pt x="1676797" y="5087442"/>
                  <a:pt x="1681757" y="5087442"/>
                </a:cubicBezTo>
                <a:close/>
                <a:moveTo>
                  <a:pt x="5194101" y="5080000"/>
                </a:moveTo>
                <a:cubicBezTo>
                  <a:pt x="5194101" y="5084962"/>
                  <a:pt x="5194101" y="5087442"/>
                  <a:pt x="5194101" y="5087442"/>
                </a:cubicBezTo>
                <a:cubicBezTo>
                  <a:pt x="5189140" y="5087442"/>
                  <a:pt x="5186660" y="5089923"/>
                  <a:pt x="5186660" y="5094883"/>
                </a:cubicBezTo>
                <a:lnTo>
                  <a:pt x="5179218" y="5102325"/>
                </a:lnTo>
                <a:cubicBezTo>
                  <a:pt x="5169297" y="5092403"/>
                  <a:pt x="5169297" y="5087442"/>
                  <a:pt x="5179218" y="5087442"/>
                </a:cubicBezTo>
                <a:cubicBezTo>
                  <a:pt x="5184179" y="5087442"/>
                  <a:pt x="5187900" y="5086202"/>
                  <a:pt x="5190380" y="5083721"/>
                </a:cubicBezTo>
                <a:cubicBezTo>
                  <a:pt x="5192860" y="5081241"/>
                  <a:pt x="5194101" y="5080000"/>
                  <a:pt x="5194101" y="5080000"/>
                </a:cubicBezTo>
                <a:close/>
                <a:moveTo>
                  <a:pt x="4889003" y="5080000"/>
                </a:moveTo>
                <a:cubicBezTo>
                  <a:pt x="4889003" y="5080000"/>
                  <a:pt x="4889003" y="5082481"/>
                  <a:pt x="4889003" y="5087442"/>
                </a:cubicBezTo>
                <a:cubicBezTo>
                  <a:pt x="4889003" y="5087442"/>
                  <a:pt x="4886523" y="5087442"/>
                  <a:pt x="4881562" y="5087442"/>
                </a:cubicBezTo>
                <a:cubicBezTo>
                  <a:pt x="4881562" y="5082481"/>
                  <a:pt x="4884042" y="5080000"/>
                  <a:pt x="4889003" y="5080000"/>
                </a:cubicBezTo>
                <a:close/>
                <a:moveTo>
                  <a:pt x="4702968" y="5080000"/>
                </a:moveTo>
                <a:cubicBezTo>
                  <a:pt x="4702968" y="5080000"/>
                  <a:pt x="4704209" y="5080000"/>
                  <a:pt x="4706689" y="5080000"/>
                </a:cubicBezTo>
                <a:cubicBezTo>
                  <a:pt x="4709169" y="5080000"/>
                  <a:pt x="4710410" y="5082481"/>
                  <a:pt x="4710410" y="5087442"/>
                </a:cubicBezTo>
                <a:cubicBezTo>
                  <a:pt x="4705448" y="5087442"/>
                  <a:pt x="4701727" y="5086202"/>
                  <a:pt x="4699247" y="5083721"/>
                </a:cubicBezTo>
                <a:cubicBezTo>
                  <a:pt x="4696767" y="5081241"/>
                  <a:pt x="4698007" y="5080000"/>
                  <a:pt x="4702968" y="5080000"/>
                </a:cubicBezTo>
                <a:close/>
                <a:moveTo>
                  <a:pt x="4554140" y="5080000"/>
                </a:moveTo>
                <a:lnTo>
                  <a:pt x="4561581" y="5087442"/>
                </a:lnTo>
                <a:cubicBezTo>
                  <a:pt x="4566543" y="5087442"/>
                  <a:pt x="4566543" y="5084962"/>
                  <a:pt x="4561581" y="5080000"/>
                </a:cubicBezTo>
                <a:cubicBezTo>
                  <a:pt x="4561581" y="5080000"/>
                  <a:pt x="4559101" y="5080000"/>
                  <a:pt x="4554140" y="5080000"/>
                </a:cubicBezTo>
                <a:close/>
                <a:moveTo>
                  <a:pt x="1622226" y="5080000"/>
                </a:moveTo>
                <a:cubicBezTo>
                  <a:pt x="1627187" y="5080000"/>
                  <a:pt x="1632148" y="5082481"/>
                  <a:pt x="1637109" y="5087442"/>
                </a:cubicBezTo>
                <a:cubicBezTo>
                  <a:pt x="1642070" y="5092403"/>
                  <a:pt x="1644550" y="5094883"/>
                  <a:pt x="1644550" y="5094883"/>
                </a:cubicBezTo>
                <a:lnTo>
                  <a:pt x="1651992" y="5102325"/>
                </a:lnTo>
                <a:cubicBezTo>
                  <a:pt x="1661914" y="5102325"/>
                  <a:pt x="1666875" y="5104805"/>
                  <a:pt x="1666875" y="5109766"/>
                </a:cubicBezTo>
                <a:lnTo>
                  <a:pt x="1659433" y="5117207"/>
                </a:lnTo>
                <a:cubicBezTo>
                  <a:pt x="1649511" y="5112247"/>
                  <a:pt x="1644550" y="5112247"/>
                  <a:pt x="1644550" y="5117207"/>
                </a:cubicBezTo>
                <a:lnTo>
                  <a:pt x="1622226" y="5117207"/>
                </a:lnTo>
                <a:lnTo>
                  <a:pt x="1607343" y="5102325"/>
                </a:lnTo>
                <a:cubicBezTo>
                  <a:pt x="1612304" y="5097364"/>
                  <a:pt x="1617265" y="5094883"/>
                  <a:pt x="1622226" y="5094883"/>
                </a:cubicBezTo>
                <a:lnTo>
                  <a:pt x="1629668" y="5094883"/>
                </a:lnTo>
                <a:close/>
                <a:moveTo>
                  <a:pt x="1183183" y="5080000"/>
                </a:moveTo>
                <a:cubicBezTo>
                  <a:pt x="1183183" y="5080000"/>
                  <a:pt x="1184424" y="5080000"/>
                  <a:pt x="1186904" y="5080000"/>
                </a:cubicBezTo>
                <a:cubicBezTo>
                  <a:pt x="1189385" y="5080000"/>
                  <a:pt x="1193105" y="5084962"/>
                  <a:pt x="1198066" y="5094883"/>
                </a:cubicBezTo>
                <a:cubicBezTo>
                  <a:pt x="1222871" y="5114727"/>
                  <a:pt x="1230312" y="5124649"/>
                  <a:pt x="1220390" y="5124649"/>
                </a:cubicBezTo>
                <a:lnTo>
                  <a:pt x="1212949" y="5117207"/>
                </a:lnTo>
                <a:cubicBezTo>
                  <a:pt x="1212949" y="5112247"/>
                  <a:pt x="1207988" y="5107286"/>
                  <a:pt x="1198066" y="5102325"/>
                </a:cubicBezTo>
                <a:cubicBezTo>
                  <a:pt x="1178222" y="5097364"/>
                  <a:pt x="1173262" y="5089923"/>
                  <a:pt x="1183183" y="5080000"/>
                </a:cubicBezTo>
                <a:close/>
                <a:moveTo>
                  <a:pt x="4374616" y="5075350"/>
                </a:moveTo>
                <a:cubicBezTo>
                  <a:pt x="4373996" y="5074730"/>
                  <a:pt x="4373066" y="5075040"/>
                  <a:pt x="4371826" y="5076280"/>
                </a:cubicBezTo>
                <a:cubicBezTo>
                  <a:pt x="4369345" y="5078760"/>
                  <a:pt x="4368105" y="5080000"/>
                  <a:pt x="4368105" y="5080000"/>
                </a:cubicBezTo>
                <a:cubicBezTo>
                  <a:pt x="4368105" y="5080000"/>
                  <a:pt x="4368105" y="5082481"/>
                  <a:pt x="4368105" y="5087442"/>
                </a:cubicBezTo>
                <a:cubicBezTo>
                  <a:pt x="4373066" y="5087442"/>
                  <a:pt x="4375546" y="5084962"/>
                  <a:pt x="4375546" y="5080000"/>
                </a:cubicBezTo>
                <a:cubicBezTo>
                  <a:pt x="4375546" y="5077520"/>
                  <a:pt x="4375236" y="5075970"/>
                  <a:pt x="4374616" y="5075350"/>
                </a:cubicBezTo>
                <a:close/>
                <a:moveTo>
                  <a:pt x="4680644" y="5072559"/>
                </a:moveTo>
                <a:lnTo>
                  <a:pt x="4688085" y="5072559"/>
                </a:lnTo>
                <a:cubicBezTo>
                  <a:pt x="4688085" y="5077520"/>
                  <a:pt x="4686845" y="5081241"/>
                  <a:pt x="4684365" y="5083721"/>
                </a:cubicBezTo>
                <a:cubicBezTo>
                  <a:pt x="4681885" y="5086202"/>
                  <a:pt x="4681885" y="5088682"/>
                  <a:pt x="4684365" y="5091163"/>
                </a:cubicBezTo>
                <a:cubicBezTo>
                  <a:pt x="4686845" y="5093643"/>
                  <a:pt x="4685605" y="5094883"/>
                  <a:pt x="4680644" y="5094883"/>
                </a:cubicBezTo>
                <a:lnTo>
                  <a:pt x="4673202" y="5087442"/>
                </a:lnTo>
                <a:cubicBezTo>
                  <a:pt x="4673202" y="5082481"/>
                  <a:pt x="4674443" y="5078760"/>
                  <a:pt x="4676923" y="5076280"/>
                </a:cubicBezTo>
                <a:cubicBezTo>
                  <a:pt x="4679403" y="5073800"/>
                  <a:pt x="4680644" y="5072559"/>
                  <a:pt x="4680644" y="5072559"/>
                </a:cubicBezTo>
                <a:close/>
                <a:moveTo>
                  <a:pt x="4487167" y="5072559"/>
                </a:moveTo>
                <a:lnTo>
                  <a:pt x="4472285" y="5087442"/>
                </a:lnTo>
                <a:cubicBezTo>
                  <a:pt x="4487167" y="5097364"/>
                  <a:pt x="4494609" y="5094883"/>
                  <a:pt x="4494609" y="5080000"/>
                </a:cubicBezTo>
                <a:cubicBezTo>
                  <a:pt x="4494609" y="5075040"/>
                  <a:pt x="4494609" y="5072559"/>
                  <a:pt x="4494609" y="5072559"/>
                </a:cubicBezTo>
                <a:cubicBezTo>
                  <a:pt x="4494609" y="5072559"/>
                  <a:pt x="4492129" y="5072559"/>
                  <a:pt x="4487167" y="5072559"/>
                </a:cubicBezTo>
                <a:close/>
                <a:moveTo>
                  <a:pt x="4189511" y="5072559"/>
                </a:moveTo>
                <a:lnTo>
                  <a:pt x="4204394" y="5080000"/>
                </a:lnTo>
                <a:cubicBezTo>
                  <a:pt x="4209355" y="5080000"/>
                  <a:pt x="4214316" y="5080000"/>
                  <a:pt x="4219277" y="5080000"/>
                </a:cubicBezTo>
                <a:cubicBezTo>
                  <a:pt x="4224238" y="5080000"/>
                  <a:pt x="4226718" y="5077520"/>
                  <a:pt x="4226718" y="5072559"/>
                </a:cubicBezTo>
                <a:lnTo>
                  <a:pt x="4211835" y="5072559"/>
                </a:lnTo>
                <a:cubicBezTo>
                  <a:pt x="4196952" y="5072559"/>
                  <a:pt x="4189511" y="5072559"/>
                  <a:pt x="4189511" y="5072559"/>
                </a:cubicBezTo>
                <a:close/>
                <a:moveTo>
                  <a:pt x="1726406" y="5072559"/>
                </a:moveTo>
                <a:lnTo>
                  <a:pt x="1733847" y="5080000"/>
                </a:lnTo>
                <a:cubicBezTo>
                  <a:pt x="1743769" y="5080000"/>
                  <a:pt x="1748730" y="5080000"/>
                  <a:pt x="1748730" y="5080000"/>
                </a:cubicBezTo>
                <a:lnTo>
                  <a:pt x="1748730" y="5072559"/>
                </a:lnTo>
                <a:close/>
                <a:moveTo>
                  <a:pt x="4282529" y="5068838"/>
                </a:moveTo>
                <a:cubicBezTo>
                  <a:pt x="4280049" y="5068838"/>
                  <a:pt x="4278808" y="5070079"/>
                  <a:pt x="4278808" y="5072559"/>
                </a:cubicBezTo>
                <a:cubicBezTo>
                  <a:pt x="4278808" y="5077520"/>
                  <a:pt x="4283769" y="5080000"/>
                  <a:pt x="4293691" y="5080000"/>
                </a:cubicBezTo>
                <a:lnTo>
                  <a:pt x="4293691" y="5072559"/>
                </a:lnTo>
                <a:cubicBezTo>
                  <a:pt x="4288730" y="5070079"/>
                  <a:pt x="4285009" y="5068838"/>
                  <a:pt x="4282529" y="5068838"/>
                </a:cubicBezTo>
                <a:close/>
                <a:moveTo>
                  <a:pt x="4933652" y="5065118"/>
                </a:moveTo>
                <a:cubicBezTo>
                  <a:pt x="4938613" y="5065118"/>
                  <a:pt x="4941093" y="5065118"/>
                  <a:pt x="4941093" y="5065118"/>
                </a:cubicBezTo>
                <a:cubicBezTo>
                  <a:pt x="4941093" y="5065118"/>
                  <a:pt x="4943573" y="5067598"/>
                  <a:pt x="4948535" y="5072559"/>
                </a:cubicBezTo>
                <a:cubicBezTo>
                  <a:pt x="4948535" y="5077520"/>
                  <a:pt x="4948535" y="5081241"/>
                  <a:pt x="4948535" y="5083721"/>
                </a:cubicBezTo>
                <a:cubicBezTo>
                  <a:pt x="4948535" y="5086202"/>
                  <a:pt x="4946054" y="5084962"/>
                  <a:pt x="4941093" y="5080000"/>
                </a:cubicBezTo>
                <a:cubicBezTo>
                  <a:pt x="4936132" y="5075040"/>
                  <a:pt x="4933652" y="5070079"/>
                  <a:pt x="4933652" y="5065118"/>
                </a:cubicBezTo>
                <a:close/>
                <a:moveTo>
                  <a:pt x="4755058" y="5057676"/>
                </a:moveTo>
                <a:lnTo>
                  <a:pt x="4762499" y="5065118"/>
                </a:lnTo>
                <a:cubicBezTo>
                  <a:pt x="4762499" y="5065118"/>
                  <a:pt x="4762499" y="5066358"/>
                  <a:pt x="4762499" y="5068838"/>
                </a:cubicBezTo>
                <a:cubicBezTo>
                  <a:pt x="4762499" y="5071319"/>
                  <a:pt x="4764979" y="5072559"/>
                  <a:pt x="4769941" y="5072559"/>
                </a:cubicBezTo>
                <a:cubicBezTo>
                  <a:pt x="4769941" y="5077520"/>
                  <a:pt x="4769941" y="5082481"/>
                  <a:pt x="4769941" y="5087442"/>
                </a:cubicBezTo>
                <a:lnTo>
                  <a:pt x="4755058" y="5094883"/>
                </a:lnTo>
                <a:cubicBezTo>
                  <a:pt x="4760019" y="5089923"/>
                  <a:pt x="4760019" y="5083721"/>
                  <a:pt x="4755058" y="5076280"/>
                </a:cubicBezTo>
                <a:cubicBezTo>
                  <a:pt x="4750097" y="5068838"/>
                  <a:pt x="4750097" y="5062638"/>
                  <a:pt x="4755058" y="5057676"/>
                </a:cubicBezTo>
                <a:close/>
                <a:moveTo>
                  <a:pt x="4427636" y="5057676"/>
                </a:moveTo>
                <a:cubicBezTo>
                  <a:pt x="4422675" y="5057676"/>
                  <a:pt x="4420195" y="5058917"/>
                  <a:pt x="4420195" y="5061397"/>
                </a:cubicBezTo>
                <a:cubicBezTo>
                  <a:pt x="4420195" y="5063878"/>
                  <a:pt x="4422675" y="5065118"/>
                  <a:pt x="4427636" y="5065118"/>
                </a:cubicBezTo>
                <a:close/>
                <a:moveTo>
                  <a:pt x="4412753" y="5057676"/>
                </a:moveTo>
                <a:cubicBezTo>
                  <a:pt x="4407792" y="5057676"/>
                  <a:pt x="4402832" y="5060157"/>
                  <a:pt x="4397870" y="5065118"/>
                </a:cubicBezTo>
                <a:cubicBezTo>
                  <a:pt x="4392909" y="5070079"/>
                  <a:pt x="4390429" y="5075040"/>
                  <a:pt x="4390429" y="5080000"/>
                </a:cubicBezTo>
                <a:cubicBezTo>
                  <a:pt x="4390429" y="5084962"/>
                  <a:pt x="4392909" y="5087442"/>
                  <a:pt x="4397870" y="5087442"/>
                </a:cubicBezTo>
                <a:cubicBezTo>
                  <a:pt x="4402832" y="5087442"/>
                  <a:pt x="4405312" y="5084962"/>
                  <a:pt x="4405312" y="5080000"/>
                </a:cubicBezTo>
                <a:lnTo>
                  <a:pt x="4405312" y="5065118"/>
                </a:lnTo>
                <a:close/>
                <a:moveTo>
                  <a:pt x="4680644" y="5050235"/>
                </a:moveTo>
                <a:lnTo>
                  <a:pt x="4688085" y="5057676"/>
                </a:lnTo>
                <a:cubicBezTo>
                  <a:pt x="4688085" y="5062638"/>
                  <a:pt x="4686845" y="5065118"/>
                  <a:pt x="4684365" y="5065118"/>
                </a:cubicBezTo>
                <a:cubicBezTo>
                  <a:pt x="4681885" y="5065118"/>
                  <a:pt x="4679403" y="5062638"/>
                  <a:pt x="4676923" y="5057676"/>
                </a:cubicBezTo>
                <a:cubicBezTo>
                  <a:pt x="4674443" y="5052715"/>
                  <a:pt x="4675683" y="5050235"/>
                  <a:pt x="4680644" y="5050235"/>
                </a:cubicBezTo>
                <a:close/>
                <a:moveTo>
                  <a:pt x="4449960" y="5050235"/>
                </a:moveTo>
                <a:lnTo>
                  <a:pt x="4442519" y="5057676"/>
                </a:lnTo>
                <a:cubicBezTo>
                  <a:pt x="4437558" y="5062638"/>
                  <a:pt x="4437558" y="5065118"/>
                  <a:pt x="4442519" y="5065118"/>
                </a:cubicBezTo>
                <a:cubicBezTo>
                  <a:pt x="4447480" y="5065118"/>
                  <a:pt x="4449960" y="5062638"/>
                  <a:pt x="4449960" y="5057676"/>
                </a:cubicBezTo>
                <a:cubicBezTo>
                  <a:pt x="4449960" y="5052715"/>
                  <a:pt x="4449960" y="5050235"/>
                  <a:pt x="4449960" y="5050235"/>
                </a:cubicBezTo>
                <a:close/>
                <a:moveTo>
                  <a:pt x="4890864" y="5047444"/>
                </a:moveTo>
                <a:cubicBezTo>
                  <a:pt x="4894584" y="5048065"/>
                  <a:pt x="4896445" y="5050235"/>
                  <a:pt x="4896445" y="5053956"/>
                </a:cubicBezTo>
                <a:cubicBezTo>
                  <a:pt x="4896445" y="5061397"/>
                  <a:pt x="4898925" y="5062638"/>
                  <a:pt x="4903886" y="5057676"/>
                </a:cubicBezTo>
                <a:lnTo>
                  <a:pt x="4911327" y="5072559"/>
                </a:lnTo>
                <a:cubicBezTo>
                  <a:pt x="4901406" y="5077520"/>
                  <a:pt x="4893965" y="5077520"/>
                  <a:pt x="4889003" y="5072559"/>
                </a:cubicBezTo>
                <a:cubicBezTo>
                  <a:pt x="4884042" y="5072559"/>
                  <a:pt x="4884042" y="5070079"/>
                  <a:pt x="4889003" y="5065118"/>
                </a:cubicBezTo>
                <a:lnTo>
                  <a:pt x="4881562" y="5057676"/>
                </a:lnTo>
                <a:cubicBezTo>
                  <a:pt x="4881562" y="5062638"/>
                  <a:pt x="4879082" y="5062638"/>
                  <a:pt x="4874120" y="5057676"/>
                </a:cubicBezTo>
                <a:lnTo>
                  <a:pt x="4874120" y="5050235"/>
                </a:lnTo>
                <a:cubicBezTo>
                  <a:pt x="4881562" y="5047755"/>
                  <a:pt x="4887143" y="5046825"/>
                  <a:pt x="4890864" y="5047444"/>
                </a:cubicBezTo>
                <a:close/>
                <a:moveTo>
                  <a:pt x="4523444" y="5045816"/>
                </a:moveTo>
                <a:cubicBezTo>
                  <a:pt x="4521584" y="5045662"/>
                  <a:pt x="4519413" y="5045894"/>
                  <a:pt x="4516933" y="5046514"/>
                </a:cubicBezTo>
                <a:cubicBezTo>
                  <a:pt x="4507011" y="5048995"/>
                  <a:pt x="4507011" y="5057676"/>
                  <a:pt x="4516933" y="5072559"/>
                </a:cubicBezTo>
                <a:lnTo>
                  <a:pt x="4531816" y="5065118"/>
                </a:lnTo>
                <a:cubicBezTo>
                  <a:pt x="4531816" y="5075040"/>
                  <a:pt x="4531816" y="5080000"/>
                  <a:pt x="4531816" y="5080000"/>
                </a:cubicBezTo>
                <a:lnTo>
                  <a:pt x="4524374" y="5087442"/>
                </a:lnTo>
                <a:cubicBezTo>
                  <a:pt x="4529336" y="5087442"/>
                  <a:pt x="4531816" y="5089923"/>
                  <a:pt x="4531816" y="5094883"/>
                </a:cubicBezTo>
                <a:lnTo>
                  <a:pt x="4539257" y="5094883"/>
                </a:lnTo>
                <a:cubicBezTo>
                  <a:pt x="4544218" y="5084962"/>
                  <a:pt x="4544218" y="5077520"/>
                  <a:pt x="4539257" y="5072559"/>
                </a:cubicBezTo>
                <a:cubicBezTo>
                  <a:pt x="4534296" y="5067598"/>
                  <a:pt x="4531816" y="5062638"/>
                  <a:pt x="4531816" y="5057676"/>
                </a:cubicBezTo>
                <a:cubicBezTo>
                  <a:pt x="4531816" y="5050235"/>
                  <a:pt x="4529025" y="5046282"/>
                  <a:pt x="4523444" y="5045816"/>
                </a:cubicBezTo>
                <a:close/>
                <a:moveTo>
                  <a:pt x="4851796" y="5042793"/>
                </a:moveTo>
                <a:cubicBezTo>
                  <a:pt x="4856758" y="5042793"/>
                  <a:pt x="4859238" y="5044033"/>
                  <a:pt x="4859238" y="5046514"/>
                </a:cubicBezTo>
                <a:cubicBezTo>
                  <a:pt x="4859238" y="5048995"/>
                  <a:pt x="4856758" y="5050235"/>
                  <a:pt x="4851796" y="5050235"/>
                </a:cubicBezTo>
                <a:close/>
                <a:moveTo>
                  <a:pt x="4799706" y="5042793"/>
                </a:moveTo>
                <a:lnTo>
                  <a:pt x="4807148" y="5057676"/>
                </a:lnTo>
                <a:cubicBezTo>
                  <a:pt x="4802186" y="5057676"/>
                  <a:pt x="4799706" y="5060157"/>
                  <a:pt x="4799706" y="5065118"/>
                </a:cubicBezTo>
                <a:lnTo>
                  <a:pt x="4792265" y="5080000"/>
                </a:lnTo>
                <a:cubicBezTo>
                  <a:pt x="4787304" y="5065118"/>
                  <a:pt x="4786064" y="5055196"/>
                  <a:pt x="4788544" y="5050235"/>
                </a:cubicBezTo>
                <a:cubicBezTo>
                  <a:pt x="4791024" y="5045274"/>
                  <a:pt x="4794745" y="5042793"/>
                  <a:pt x="4799706" y="5042793"/>
                </a:cubicBezTo>
                <a:close/>
                <a:moveTo>
                  <a:pt x="4777382" y="5035352"/>
                </a:moveTo>
                <a:cubicBezTo>
                  <a:pt x="4782343" y="5040313"/>
                  <a:pt x="4779862" y="5042793"/>
                  <a:pt x="4769941" y="5042793"/>
                </a:cubicBezTo>
                <a:cubicBezTo>
                  <a:pt x="4769941" y="5047755"/>
                  <a:pt x="4764979" y="5047755"/>
                  <a:pt x="4755058" y="5042793"/>
                </a:cubicBezTo>
                <a:cubicBezTo>
                  <a:pt x="4735214" y="5042793"/>
                  <a:pt x="4725292" y="5047755"/>
                  <a:pt x="4725292" y="5057676"/>
                </a:cubicBezTo>
                <a:cubicBezTo>
                  <a:pt x="4725292" y="5062638"/>
                  <a:pt x="4730254" y="5065118"/>
                  <a:pt x="4740175" y="5065118"/>
                </a:cubicBezTo>
                <a:lnTo>
                  <a:pt x="4732734" y="5072559"/>
                </a:lnTo>
                <a:lnTo>
                  <a:pt x="4725292" y="5072559"/>
                </a:lnTo>
                <a:cubicBezTo>
                  <a:pt x="4725292" y="5067598"/>
                  <a:pt x="4722812" y="5063878"/>
                  <a:pt x="4717851" y="5061397"/>
                </a:cubicBezTo>
                <a:cubicBezTo>
                  <a:pt x="4712890" y="5058917"/>
                  <a:pt x="4715371" y="5052715"/>
                  <a:pt x="4725292" y="5042793"/>
                </a:cubicBezTo>
                <a:close/>
                <a:moveTo>
                  <a:pt x="4635995" y="5035352"/>
                </a:moveTo>
                <a:lnTo>
                  <a:pt x="4673202" y="5035352"/>
                </a:lnTo>
                <a:lnTo>
                  <a:pt x="4650878" y="5050235"/>
                </a:lnTo>
                <a:cubicBezTo>
                  <a:pt x="4645917" y="5045274"/>
                  <a:pt x="4640957" y="5044033"/>
                  <a:pt x="4635995" y="5046514"/>
                </a:cubicBezTo>
                <a:cubicBezTo>
                  <a:pt x="4631034" y="5048995"/>
                  <a:pt x="4628554" y="5050235"/>
                  <a:pt x="4628554" y="5050235"/>
                </a:cubicBezTo>
                <a:cubicBezTo>
                  <a:pt x="4628554" y="5060157"/>
                  <a:pt x="4623593" y="5060157"/>
                  <a:pt x="4613671" y="5050235"/>
                </a:cubicBezTo>
                <a:cubicBezTo>
                  <a:pt x="4608710" y="5045274"/>
                  <a:pt x="4609951" y="5042793"/>
                  <a:pt x="4617392" y="5042793"/>
                </a:cubicBezTo>
                <a:cubicBezTo>
                  <a:pt x="4624833" y="5042793"/>
                  <a:pt x="4631034" y="5040313"/>
                  <a:pt x="4635995" y="5035352"/>
                </a:cubicBezTo>
                <a:close/>
                <a:moveTo>
                  <a:pt x="4717851" y="5027911"/>
                </a:moveTo>
                <a:lnTo>
                  <a:pt x="4732734" y="5027911"/>
                </a:lnTo>
                <a:cubicBezTo>
                  <a:pt x="4732734" y="5027911"/>
                  <a:pt x="4730254" y="5029151"/>
                  <a:pt x="4725292" y="5031631"/>
                </a:cubicBezTo>
                <a:cubicBezTo>
                  <a:pt x="4720331" y="5034112"/>
                  <a:pt x="4717851" y="5032872"/>
                  <a:pt x="4717851" y="5027911"/>
                </a:cubicBezTo>
                <a:close/>
                <a:moveTo>
                  <a:pt x="4390429" y="5024190"/>
                </a:moveTo>
                <a:cubicBezTo>
                  <a:pt x="4387948" y="5024190"/>
                  <a:pt x="4385468" y="5025430"/>
                  <a:pt x="4382988" y="5027911"/>
                </a:cubicBezTo>
                <a:lnTo>
                  <a:pt x="4390429" y="5027911"/>
                </a:lnTo>
                <a:lnTo>
                  <a:pt x="4397870" y="5027911"/>
                </a:lnTo>
                <a:cubicBezTo>
                  <a:pt x="4397870" y="5032872"/>
                  <a:pt x="4400351" y="5035352"/>
                  <a:pt x="4405312" y="5035352"/>
                </a:cubicBezTo>
                <a:cubicBezTo>
                  <a:pt x="4410273" y="5035352"/>
                  <a:pt x="4412753" y="5035352"/>
                  <a:pt x="4412753" y="5035352"/>
                </a:cubicBezTo>
                <a:cubicBezTo>
                  <a:pt x="4412753" y="5035352"/>
                  <a:pt x="4412753" y="5032872"/>
                  <a:pt x="4412753" y="5027911"/>
                </a:cubicBezTo>
                <a:lnTo>
                  <a:pt x="4397870" y="5027911"/>
                </a:lnTo>
                <a:cubicBezTo>
                  <a:pt x="4395390" y="5025430"/>
                  <a:pt x="4392909" y="5024190"/>
                  <a:pt x="4390429" y="5024190"/>
                </a:cubicBezTo>
                <a:close/>
                <a:moveTo>
                  <a:pt x="5075038" y="5020469"/>
                </a:moveTo>
                <a:lnTo>
                  <a:pt x="5075038" y="5027911"/>
                </a:lnTo>
                <a:cubicBezTo>
                  <a:pt x="5070077" y="5027911"/>
                  <a:pt x="5067597" y="5027911"/>
                  <a:pt x="5067597" y="5027911"/>
                </a:cubicBezTo>
                <a:cubicBezTo>
                  <a:pt x="5067597" y="5032872"/>
                  <a:pt x="5067597" y="5035352"/>
                  <a:pt x="5067597" y="5035352"/>
                </a:cubicBezTo>
                <a:lnTo>
                  <a:pt x="5060156" y="5027911"/>
                </a:lnTo>
                <a:close/>
                <a:moveTo>
                  <a:pt x="4822031" y="5020469"/>
                </a:moveTo>
                <a:lnTo>
                  <a:pt x="4829472" y="5027911"/>
                </a:lnTo>
                <a:cubicBezTo>
                  <a:pt x="4819551" y="5032872"/>
                  <a:pt x="4814589" y="5032872"/>
                  <a:pt x="4814589" y="5027911"/>
                </a:cubicBezTo>
                <a:cubicBezTo>
                  <a:pt x="4814589" y="5022950"/>
                  <a:pt x="4817069" y="5020469"/>
                  <a:pt x="4822031" y="5020469"/>
                </a:cubicBezTo>
                <a:close/>
                <a:moveTo>
                  <a:pt x="4755058" y="5020469"/>
                </a:moveTo>
                <a:cubicBezTo>
                  <a:pt x="4760019" y="5020469"/>
                  <a:pt x="4762499" y="5021710"/>
                  <a:pt x="4762499" y="5024190"/>
                </a:cubicBezTo>
                <a:cubicBezTo>
                  <a:pt x="4762499" y="5026671"/>
                  <a:pt x="4760019" y="5027911"/>
                  <a:pt x="4755058" y="5027911"/>
                </a:cubicBezTo>
                <a:cubicBezTo>
                  <a:pt x="4750097" y="5027911"/>
                  <a:pt x="4747617" y="5026671"/>
                  <a:pt x="4747617" y="5024190"/>
                </a:cubicBezTo>
                <a:cubicBezTo>
                  <a:pt x="4747617" y="5021710"/>
                  <a:pt x="4750097" y="5020469"/>
                  <a:pt x="4755058" y="5020469"/>
                </a:cubicBezTo>
                <a:close/>
                <a:moveTo>
                  <a:pt x="4511352" y="5016748"/>
                </a:moveTo>
                <a:cubicBezTo>
                  <a:pt x="4507631" y="5016748"/>
                  <a:pt x="4504531" y="5017989"/>
                  <a:pt x="4502050" y="5020469"/>
                </a:cubicBezTo>
                <a:lnTo>
                  <a:pt x="4516933" y="5027911"/>
                </a:lnTo>
                <a:cubicBezTo>
                  <a:pt x="4521894" y="5027911"/>
                  <a:pt x="4524374" y="5030391"/>
                  <a:pt x="4524374" y="5035352"/>
                </a:cubicBezTo>
                <a:lnTo>
                  <a:pt x="4531816" y="5035352"/>
                </a:lnTo>
                <a:cubicBezTo>
                  <a:pt x="4531816" y="5035352"/>
                  <a:pt x="4531816" y="5032872"/>
                  <a:pt x="4531816" y="5027911"/>
                </a:cubicBezTo>
                <a:cubicBezTo>
                  <a:pt x="4531816" y="5022950"/>
                  <a:pt x="4529336" y="5020469"/>
                  <a:pt x="4524374" y="5020469"/>
                </a:cubicBezTo>
                <a:cubicBezTo>
                  <a:pt x="4519414" y="5017989"/>
                  <a:pt x="4515073" y="5016748"/>
                  <a:pt x="4511352" y="5016748"/>
                </a:cubicBezTo>
                <a:close/>
                <a:moveTo>
                  <a:pt x="4948535" y="5013028"/>
                </a:moveTo>
                <a:cubicBezTo>
                  <a:pt x="4953496" y="5013028"/>
                  <a:pt x="4957217" y="5014268"/>
                  <a:pt x="4959697" y="5016748"/>
                </a:cubicBezTo>
                <a:cubicBezTo>
                  <a:pt x="4962177" y="5019229"/>
                  <a:pt x="4968379" y="5020469"/>
                  <a:pt x="4978300" y="5020469"/>
                </a:cubicBezTo>
                <a:lnTo>
                  <a:pt x="4941093" y="5027911"/>
                </a:lnTo>
                <a:cubicBezTo>
                  <a:pt x="4941093" y="5022950"/>
                  <a:pt x="4942334" y="5020469"/>
                  <a:pt x="4944814" y="5020469"/>
                </a:cubicBezTo>
                <a:cubicBezTo>
                  <a:pt x="4947294" y="5020469"/>
                  <a:pt x="4948535" y="5017989"/>
                  <a:pt x="4948535" y="5013028"/>
                </a:cubicBezTo>
                <a:close/>
                <a:moveTo>
                  <a:pt x="4554140" y="5013028"/>
                </a:moveTo>
                <a:cubicBezTo>
                  <a:pt x="4554140" y="5013028"/>
                  <a:pt x="4554140" y="5015508"/>
                  <a:pt x="4554140" y="5020469"/>
                </a:cubicBezTo>
                <a:cubicBezTo>
                  <a:pt x="4554140" y="5025430"/>
                  <a:pt x="4556620" y="5027911"/>
                  <a:pt x="4561581" y="5027911"/>
                </a:cubicBezTo>
                <a:lnTo>
                  <a:pt x="4561581" y="5020469"/>
                </a:lnTo>
                <a:cubicBezTo>
                  <a:pt x="4561581" y="5015508"/>
                  <a:pt x="4559101" y="5013028"/>
                  <a:pt x="4554140" y="5013028"/>
                </a:cubicBezTo>
                <a:close/>
                <a:moveTo>
                  <a:pt x="1451074" y="5013028"/>
                </a:moveTo>
                <a:cubicBezTo>
                  <a:pt x="1456035" y="5013028"/>
                  <a:pt x="1460996" y="5017989"/>
                  <a:pt x="1465957" y="5027911"/>
                </a:cubicBezTo>
                <a:cubicBezTo>
                  <a:pt x="1470918" y="5042793"/>
                  <a:pt x="1465957" y="5045274"/>
                  <a:pt x="1451074" y="5035352"/>
                </a:cubicBezTo>
                <a:cubicBezTo>
                  <a:pt x="1436191" y="5025430"/>
                  <a:pt x="1436191" y="5017989"/>
                  <a:pt x="1451074" y="5013028"/>
                </a:cubicBezTo>
                <a:close/>
                <a:moveTo>
                  <a:pt x="5052714" y="5005586"/>
                </a:moveTo>
                <a:cubicBezTo>
                  <a:pt x="5057676" y="5005586"/>
                  <a:pt x="5060156" y="5006826"/>
                  <a:pt x="5060156" y="5009307"/>
                </a:cubicBezTo>
                <a:cubicBezTo>
                  <a:pt x="5060156" y="5011788"/>
                  <a:pt x="5057676" y="5013028"/>
                  <a:pt x="5052714" y="5013028"/>
                </a:cubicBezTo>
                <a:cubicBezTo>
                  <a:pt x="5047753" y="5013028"/>
                  <a:pt x="5045273" y="5011788"/>
                  <a:pt x="5045273" y="5009307"/>
                </a:cubicBezTo>
                <a:cubicBezTo>
                  <a:pt x="5045273" y="5006826"/>
                  <a:pt x="5047753" y="5005586"/>
                  <a:pt x="5052714" y="5005586"/>
                </a:cubicBezTo>
                <a:close/>
                <a:moveTo>
                  <a:pt x="4773661" y="5005586"/>
                </a:moveTo>
                <a:cubicBezTo>
                  <a:pt x="4781103" y="5005586"/>
                  <a:pt x="4784824" y="5010548"/>
                  <a:pt x="4784824" y="5020469"/>
                </a:cubicBezTo>
                <a:lnTo>
                  <a:pt x="4777382" y="5027911"/>
                </a:lnTo>
                <a:cubicBezTo>
                  <a:pt x="4777382" y="5022950"/>
                  <a:pt x="4776142" y="5019229"/>
                  <a:pt x="4773661" y="5016748"/>
                </a:cubicBezTo>
                <a:cubicBezTo>
                  <a:pt x="4771181" y="5014268"/>
                  <a:pt x="4767461" y="5013028"/>
                  <a:pt x="4762499" y="5013028"/>
                </a:cubicBezTo>
                <a:lnTo>
                  <a:pt x="4755058" y="5013028"/>
                </a:lnTo>
                <a:cubicBezTo>
                  <a:pt x="4760019" y="5008067"/>
                  <a:pt x="4766220" y="5005586"/>
                  <a:pt x="4773661" y="5005586"/>
                </a:cubicBezTo>
                <a:close/>
                <a:moveTo>
                  <a:pt x="4576464" y="5005586"/>
                </a:moveTo>
                <a:cubicBezTo>
                  <a:pt x="4576464" y="5005586"/>
                  <a:pt x="4575224" y="5006826"/>
                  <a:pt x="4572744" y="5009307"/>
                </a:cubicBezTo>
                <a:cubicBezTo>
                  <a:pt x="4570263" y="5011788"/>
                  <a:pt x="4569023" y="5013028"/>
                  <a:pt x="4569023" y="5013028"/>
                </a:cubicBezTo>
                <a:cubicBezTo>
                  <a:pt x="4569023" y="5013028"/>
                  <a:pt x="4571503" y="5013028"/>
                  <a:pt x="4576464" y="5013028"/>
                </a:cubicBezTo>
                <a:cubicBezTo>
                  <a:pt x="4576464" y="5008067"/>
                  <a:pt x="4576464" y="5005586"/>
                  <a:pt x="4576464" y="5005586"/>
                </a:cubicBezTo>
                <a:close/>
                <a:moveTo>
                  <a:pt x="1268760" y="5005586"/>
                </a:moveTo>
                <a:cubicBezTo>
                  <a:pt x="1271240" y="5005586"/>
                  <a:pt x="1272480" y="5008067"/>
                  <a:pt x="1272480" y="5013028"/>
                </a:cubicBezTo>
                <a:cubicBezTo>
                  <a:pt x="1267519" y="5013028"/>
                  <a:pt x="1265039" y="5011788"/>
                  <a:pt x="1265039" y="5009307"/>
                </a:cubicBezTo>
                <a:cubicBezTo>
                  <a:pt x="1265039" y="5006826"/>
                  <a:pt x="1266279" y="5005586"/>
                  <a:pt x="1268760" y="5005586"/>
                </a:cubicBezTo>
                <a:close/>
                <a:moveTo>
                  <a:pt x="5008066" y="4998145"/>
                </a:moveTo>
                <a:cubicBezTo>
                  <a:pt x="5013027" y="4998145"/>
                  <a:pt x="5017987" y="5000626"/>
                  <a:pt x="5022949" y="5005586"/>
                </a:cubicBezTo>
                <a:lnTo>
                  <a:pt x="5022949" y="5013028"/>
                </a:lnTo>
                <a:cubicBezTo>
                  <a:pt x="5017987" y="5013028"/>
                  <a:pt x="5013027" y="5010548"/>
                  <a:pt x="5008066" y="5005586"/>
                </a:cubicBezTo>
                <a:close/>
                <a:moveTo>
                  <a:pt x="4673202" y="4998145"/>
                </a:moveTo>
                <a:cubicBezTo>
                  <a:pt x="4673202" y="5003106"/>
                  <a:pt x="4675683" y="5005586"/>
                  <a:pt x="4680644" y="5005586"/>
                </a:cubicBezTo>
                <a:cubicBezTo>
                  <a:pt x="4685605" y="5005586"/>
                  <a:pt x="4688085" y="5003106"/>
                  <a:pt x="4688085" y="4998145"/>
                </a:cubicBezTo>
                <a:cubicBezTo>
                  <a:pt x="4683124" y="4998145"/>
                  <a:pt x="4680644" y="4998145"/>
                  <a:pt x="4680644" y="4998145"/>
                </a:cubicBezTo>
                <a:close/>
                <a:moveTo>
                  <a:pt x="4890864" y="4994424"/>
                </a:moveTo>
                <a:cubicBezTo>
                  <a:pt x="4893344" y="4994424"/>
                  <a:pt x="4896445" y="4995665"/>
                  <a:pt x="4900165" y="4998145"/>
                </a:cubicBezTo>
                <a:cubicBezTo>
                  <a:pt x="4907607" y="5003106"/>
                  <a:pt x="4913808" y="5003106"/>
                  <a:pt x="4918769" y="4998145"/>
                </a:cubicBezTo>
                <a:cubicBezTo>
                  <a:pt x="4923730" y="4998145"/>
                  <a:pt x="4927451" y="4998145"/>
                  <a:pt x="4929931" y="4998145"/>
                </a:cubicBezTo>
                <a:cubicBezTo>
                  <a:pt x="4932411" y="4998145"/>
                  <a:pt x="4933652" y="5000626"/>
                  <a:pt x="4933652" y="5005586"/>
                </a:cubicBezTo>
                <a:cubicBezTo>
                  <a:pt x="4938613" y="5010548"/>
                  <a:pt x="4938613" y="5014268"/>
                  <a:pt x="4933652" y="5016748"/>
                </a:cubicBezTo>
                <a:cubicBezTo>
                  <a:pt x="4928690" y="5019229"/>
                  <a:pt x="4923730" y="5017989"/>
                  <a:pt x="4918769" y="5013028"/>
                </a:cubicBezTo>
                <a:lnTo>
                  <a:pt x="4896445" y="5013028"/>
                </a:lnTo>
                <a:lnTo>
                  <a:pt x="4889003" y="5013028"/>
                </a:lnTo>
                <a:cubicBezTo>
                  <a:pt x="4884042" y="5008067"/>
                  <a:pt x="4882802" y="5003106"/>
                  <a:pt x="4885283" y="4998145"/>
                </a:cubicBezTo>
                <a:cubicBezTo>
                  <a:pt x="4886523" y="4995665"/>
                  <a:pt x="4888383" y="4994424"/>
                  <a:pt x="4890864" y="4994424"/>
                </a:cubicBezTo>
                <a:close/>
                <a:moveTo>
                  <a:pt x="4814589" y="4990704"/>
                </a:moveTo>
                <a:lnTo>
                  <a:pt x="4822031" y="4990704"/>
                </a:lnTo>
                <a:cubicBezTo>
                  <a:pt x="4826992" y="4995665"/>
                  <a:pt x="4829472" y="5000626"/>
                  <a:pt x="4829472" y="5005586"/>
                </a:cubicBezTo>
                <a:lnTo>
                  <a:pt x="4799706" y="5013028"/>
                </a:lnTo>
                <a:lnTo>
                  <a:pt x="4807148" y="5005586"/>
                </a:lnTo>
                <a:cubicBezTo>
                  <a:pt x="4812109" y="5005586"/>
                  <a:pt x="4814589" y="5004346"/>
                  <a:pt x="4814589" y="5001866"/>
                </a:cubicBezTo>
                <a:cubicBezTo>
                  <a:pt x="4814589" y="4999386"/>
                  <a:pt x="4814589" y="4995665"/>
                  <a:pt x="4814589" y="4990704"/>
                </a:cubicBezTo>
                <a:close/>
                <a:moveTo>
                  <a:pt x="4740175" y="4990704"/>
                </a:moveTo>
                <a:cubicBezTo>
                  <a:pt x="4740175" y="4990704"/>
                  <a:pt x="4742655" y="4990704"/>
                  <a:pt x="4747617" y="4990704"/>
                </a:cubicBezTo>
                <a:lnTo>
                  <a:pt x="4755058" y="4998145"/>
                </a:lnTo>
                <a:lnTo>
                  <a:pt x="4740175" y="4998145"/>
                </a:lnTo>
                <a:cubicBezTo>
                  <a:pt x="4740175" y="4993184"/>
                  <a:pt x="4740175" y="4990704"/>
                  <a:pt x="4740175" y="4990704"/>
                </a:cubicBezTo>
                <a:close/>
                <a:moveTo>
                  <a:pt x="4628554" y="4983262"/>
                </a:moveTo>
                <a:lnTo>
                  <a:pt x="4628554" y="4990704"/>
                </a:lnTo>
                <a:cubicBezTo>
                  <a:pt x="4628554" y="4995665"/>
                  <a:pt x="4628554" y="4998145"/>
                  <a:pt x="4628554" y="4998145"/>
                </a:cubicBezTo>
                <a:lnTo>
                  <a:pt x="4635995" y="4990704"/>
                </a:lnTo>
                <a:cubicBezTo>
                  <a:pt x="4635995" y="4990704"/>
                  <a:pt x="4635995" y="4989464"/>
                  <a:pt x="4635995" y="4986983"/>
                </a:cubicBezTo>
                <a:cubicBezTo>
                  <a:pt x="4635995" y="4984503"/>
                  <a:pt x="4633515" y="4983262"/>
                  <a:pt x="4628554" y="4983262"/>
                </a:cubicBezTo>
                <a:close/>
                <a:moveTo>
                  <a:pt x="4583906" y="4983262"/>
                </a:moveTo>
                <a:cubicBezTo>
                  <a:pt x="4578944" y="4993184"/>
                  <a:pt x="4581426" y="5000626"/>
                  <a:pt x="4591347" y="5005586"/>
                </a:cubicBezTo>
                <a:cubicBezTo>
                  <a:pt x="4601269" y="5010548"/>
                  <a:pt x="4606230" y="5013028"/>
                  <a:pt x="4606230" y="5013028"/>
                </a:cubicBezTo>
                <a:lnTo>
                  <a:pt x="4606230" y="5005586"/>
                </a:lnTo>
                <a:cubicBezTo>
                  <a:pt x="4601269" y="4995665"/>
                  <a:pt x="4598788" y="4990704"/>
                  <a:pt x="4598788" y="4990704"/>
                </a:cubicBezTo>
                <a:close/>
                <a:moveTo>
                  <a:pt x="1117141" y="4977681"/>
                </a:moveTo>
                <a:cubicBezTo>
                  <a:pt x="1117761" y="4977681"/>
                  <a:pt x="1118691" y="4978301"/>
                  <a:pt x="1119931" y="4979541"/>
                </a:cubicBezTo>
                <a:cubicBezTo>
                  <a:pt x="1122412" y="4982022"/>
                  <a:pt x="1123652" y="4985743"/>
                  <a:pt x="1123652" y="4990704"/>
                </a:cubicBezTo>
                <a:cubicBezTo>
                  <a:pt x="1123652" y="4990704"/>
                  <a:pt x="1121172" y="4990704"/>
                  <a:pt x="1116211" y="4990704"/>
                </a:cubicBezTo>
                <a:cubicBezTo>
                  <a:pt x="1116211" y="4985743"/>
                  <a:pt x="1116211" y="4982022"/>
                  <a:pt x="1116211" y="4979541"/>
                </a:cubicBezTo>
                <a:cubicBezTo>
                  <a:pt x="1116211" y="4978301"/>
                  <a:pt x="1116521" y="4977681"/>
                  <a:pt x="1117141" y="4977681"/>
                </a:cubicBezTo>
                <a:close/>
                <a:moveTo>
                  <a:pt x="4970859" y="4975821"/>
                </a:moveTo>
                <a:lnTo>
                  <a:pt x="4978300" y="4975821"/>
                </a:lnTo>
                <a:cubicBezTo>
                  <a:pt x="4983261" y="4975821"/>
                  <a:pt x="4988222" y="4975821"/>
                  <a:pt x="4993183" y="4975821"/>
                </a:cubicBezTo>
                <a:cubicBezTo>
                  <a:pt x="4993183" y="4975821"/>
                  <a:pt x="4993183" y="4978301"/>
                  <a:pt x="4993183" y="4983262"/>
                </a:cubicBezTo>
                <a:cubicBezTo>
                  <a:pt x="4993183" y="4988223"/>
                  <a:pt x="4988222" y="4988223"/>
                  <a:pt x="4978300" y="4983262"/>
                </a:cubicBezTo>
                <a:close/>
                <a:moveTo>
                  <a:pt x="1480840" y="4975821"/>
                </a:moveTo>
                <a:cubicBezTo>
                  <a:pt x="1485800" y="4975821"/>
                  <a:pt x="1488281" y="4978301"/>
                  <a:pt x="1488281" y="4983262"/>
                </a:cubicBezTo>
                <a:cubicBezTo>
                  <a:pt x="1478359" y="4983262"/>
                  <a:pt x="1470918" y="4983262"/>
                  <a:pt x="1465957" y="4983262"/>
                </a:cubicBezTo>
                <a:close/>
                <a:moveTo>
                  <a:pt x="4948535" y="4968379"/>
                </a:moveTo>
                <a:lnTo>
                  <a:pt x="4955976" y="4975821"/>
                </a:lnTo>
                <a:cubicBezTo>
                  <a:pt x="4951015" y="4980782"/>
                  <a:pt x="4951015" y="4985743"/>
                  <a:pt x="4955976" y="4990704"/>
                </a:cubicBezTo>
                <a:lnTo>
                  <a:pt x="4955976" y="4998145"/>
                </a:lnTo>
                <a:lnTo>
                  <a:pt x="4941093" y="4990704"/>
                </a:lnTo>
                <a:cubicBezTo>
                  <a:pt x="4931172" y="4980782"/>
                  <a:pt x="4933652" y="4973341"/>
                  <a:pt x="4948535" y="4968379"/>
                </a:cubicBezTo>
                <a:close/>
                <a:moveTo>
                  <a:pt x="4859238" y="4968379"/>
                </a:moveTo>
                <a:cubicBezTo>
                  <a:pt x="4864199" y="4973341"/>
                  <a:pt x="4864199" y="4978301"/>
                  <a:pt x="4859238" y="4983262"/>
                </a:cubicBezTo>
                <a:cubicBezTo>
                  <a:pt x="4859238" y="4988223"/>
                  <a:pt x="4854276" y="4985743"/>
                  <a:pt x="4844355" y="4975821"/>
                </a:cubicBezTo>
                <a:close/>
                <a:moveTo>
                  <a:pt x="4643437" y="4968379"/>
                </a:moveTo>
                <a:lnTo>
                  <a:pt x="4643437" y="4983262"/>
                </a:lnTo>
                <a:lnTo>
                  <a:pt x="4658320" y="4975821"/>
                </a:lnTo>
                <a:cubicBezTo>
                  <a:pt x="4653358" y="4975821"/>
                  <a:pt x="4650878" y="4975821"/>
                  <a:pt x="4650878" y="4975821"/>
                </a:cubicBezTo>
                <a:cubicBezTo>
                  <a:pt x="4650878" y="4975821"/>
                  <a:pt x="4649638" y="4974581"/>
                  <a:pt x="4647158" y="4972100"/>
                </a:cubicBezTo>
                <a:cubicBezTo>
                  <a:pt x="4644677" y="4969620"/>
                  <a:pt x="4643437" y="4968379"/>
                  <a:pt x="4643437" y="4968379"/>
                </a:cubicBezTo>
                <a:close/>
                <a:moveTo>
                  <a:pt x="1413867" y="4968379"/>
                </a:moveTo>
                <a:lnTo>
                  <a:pt x="1421308" y="4968379"/>
                </a:lnTo>
                <a:cubicBezTo>
                  <a:pt x="1426269" y="4968379"/>
                  <a:pt x="1426269" y="4970860"/>
                  <a:pt x="1421308" y="4975821"/>
                </a:cubicBezTo>
                <a:cubicBezTo>
                  <a:pt x="1416347" y="4975821"/>
                  <a:pt x="1413867" y="4974581"/>
                  <a:pt x="1413867" y="4972100"/>
                </a:cubicBezTo>
                <a:cubicBezTo>
                  <a:pt x="1413867" y="4969620"/>
                  <a:pt x="1413867" y="4968379"/>
                  <a:pt x="1413867" y="4968379"/>
                </a:cubicBezTo>
                <a:close/>
                <a:moveTo>
                  <a:pt x="5171777" y="4953497"/>
                </a:moveTo>
                <a:cubicBezTo>
                  <a:pt x="5181698" y="4953497"/>
                  <a:pt x="5186660" y="4954737"/>
                  <a:pt x="5186660" y="4957217"/>
                </a:cubicBezTo>
                <a:cubicBezTo>
                  <a:pt x="5186660" y="4959698"/>
                  <a:pt x="5184179" y="4960938"/>
                  <a:pt x="5179218" y="4960938"/>
                </a:cubicBezTo>
                <a:cubicBezTo>
                  <a:pt x="5174257" y="4960938"/>
                  <a:pt x="5169297" y="4960938"/>
                  <a:pt x="5164335" y="4960938"/>
                </a:cubicBezTo>
                <a:close/>
                <a:moveTo>
                  <a:pt x="4688085" y="4953497"/>
                </a:moveTo>
                <a:cubicBezTo>
                  <a:pt x="4688085" y="4953497"/>
                  <a:pt x="4686845" y="4954737"/>
                  <a:pt x="4684365" y="4957217"/>
                </a:cubicBezTo>
                <a:cubicBezTo>
                  <a:pt x="4681885" y="4959698"/>
                  <a:pt x="4680644" y="4963419"/>
                  <a:pt x="4680644" y="4968379"/>
                </a:cubicBezTo>
                <a:lnTo>
                  <a:pt x="4673202" y="4975821"/>
                </a:lnTo>
                <a:lnTo>
                  <a:pt x="4688085" y="4968379"/>
                </a:lnTo>
                <a:cubicBezTo>
                  <a:pt x="4693047" y="4963419"/>
                  <a:pt x="4693047" y="4958458"/>
                  <a:pt x="4688085" y="4953497"/>
                </a:cubicBezTo>
                <a:close/>
                <a:moveTo>
                  <a:pt x="1365498" y="4953497"/>
                </a:moveTo>
                <a:cubicBezTo>
                  <a:pt x="1367978" y="4953497"/>
                  <a:pt x="1369219" y="4955977"/>
                  <a:pt x="1369219" y="4960938"/>
                </a:cubicBezTo>
                <a:lnTo>
                  <a:pt x="1361777" y="4960938"/>
                </a:lnTo>
                <a:cubicBezTo>
                  <a:pt x="1361777" y="4955977"/>
                  <a:pt x="1363017" y="4953497"/>
                  <a:pt x="1365498" y="4953497"/>
                </a:cubicBezTo>
                <a:close/>
                <a:moveTo>
                  <a:pt x="1473398" y="4942334"/>
                </a:moveTo>
                <a:lnTo>
                  <a:pt x="1476375" y="4946055"/>
                </a:lnTo>
                <a:lnTo>
                  <a:pt x="1473398" y="4946055"/>
                </a:lnTo>
                <a:close/>
                <a:moveTo>
                  <a:pt x="4920122" y="4941996"/>
                </a:moveTo>
                <a:lnTo>
                  <a:pt x="4922490" y="4942334"/>
                </a:lnTo>
                <a:cubicBezTo>
                  <a:pt x="4924970" y="4944815"/>
                  <a:pt x="4926210" y="4946055"/>
                  <a:pt x="4926210" y="4946055"/>
                </a:cubicBezTo>
                <a:close/>
                <a:moveTo>
                  <a:pt x="4755058" y="4938614"/>
                </a:moveTo>
                <a:cubicBezTo>
                  <a:pt x="4755058" y="4938614"/>
                  <a:pt x="4753817" y="4939854"/>
                  <a:pt x="4751337" y="4942334"/>
                </a:cubicBezTo>
                <a:cubicBezTo>
                  <a:pt x="4748857" y="4944815"/>
                  <a:pt x="4750097" y="4948536"/>
                  <a:pt x="4755058" y="4953497"/>
                </a:cubicBezTo>
                <a:cubicBezTo>
                  <a:pt x="4755058" y="4948536"/>
                  <a:pt x="4755058" y="4946055"/>
                  <a:pt x="4755058" y="4946055"/>
                </a:cubicBezTo>
                <a:cubicBezTo>
                  <a:pt x="4755058" y="4946055"/>
                  <a:pt x="4757538" y="4943575"/>
                  <a:pt x="4762499" y="4938614"/>
                </a:cubicBezTo>
                <a:lnTo>
                  <a:pt x="4761104" y="4938614"/>
                </a:lnTo>
                <a:cubicBezTo>
                  <a:pt x="4759554" y="4938614"/>
                  <a:pt x="4757539" y="4938614"/>
                  <a:pt x="4755058" y="4938614"/>
                </a:cubicBezTo>
                <a:close/>
                <a:moveTo>
                  <a:pt x="1398984" y="4938614"/>
                </a:moveTo>
                <a:lnTo>
                  <a:pt x="1406425" y="4938614"/>
                </a:lnTo>
                <a:lnTo>
                  <a:pt x="1406425" y="4946055"/>
                </a:lnTo>
                <a:cubicBezTo>
                  <a:pt x="1406425" y="4946055"/>
                  <a:pt x="1403945" y="4943575"/>
                  <a:pt x="1398984" y="4938614"/>
                </a:cubicBezTo>
                <a:close/>
                <a:moveTo>
                  <a:pt x="4903886" y="4931172"/>
                </a:moveTo>
                <a:lnTo>
                  <a:pt x="4920122" y="4941996"/>
                </a:lnTo>
                <a:lnTo>
                  <a:pt x="4915978" y="4941404"/>
                </a:lnTo>
                <a:cubicBezTo>
                  <a:pt x="4912877" y="4942025"/>
                  <a:pt x="4908847" y="4943575"/>
                  <a:pt x="4903886" y="4946055"/>
                </a:cubicBezTo>
                <a:cubicBezTo>
                  <a:pt x="4893965" y="4951016"/>
                  <a:pt x="4886523" y="4955977"/>
                  <a:pt x="4881562" y="4960938"/>
                </a:cubicBezTo>
                <a:lnTo>
                  <a:pt x="4866679" y="4960938"/>
                </a:lnTo>
                <a:cubicBezTo>
                  <a:pt x="4866679" y="4946055"/>
                  <a:pt x="4874120" y="4941094"/>
                  <a:pt x="4889003" y="4946055"/>
                </a:cubicBezTo>
                <a:cubicBezTo>
                  <a:pt x="4893965" y="4946055"/>
                  <a:pt x="4896445" y="4943575"/>
                  <a:pt x="4896445" y="4938614"/>
                </a:cubicBezTo>
                <a:close/>
                <a:moveTo>
                  <a:pt x="4680644" y="4931172"/>
                </a:moveTo>
                <a:cubicBezTo>
                  <a:pt x="4665761" y="4931172"/>
                  <a:pt x="4658320" y="4933653"/>
                  <a:pt x="4658320" y="4938614"/>
                </a:cubicBezTo>
                <a:cubicBezTo>
                  <a:pt x="4658320" y="4938614"/>
                  <a:pt x="4662040" y="4939854"/>
                  <a:pt x="4669482" y="4942334"/>
                </a:cubicBezTo>
                <a:cubicBezTo>
                  <a:pt x="4676923" y="4944815"/>
                  <a:pt x="4683124" y="4943575"/>
                  <a:pt x="4688085" y="4938614"/>
                </a:cubicBezTo>
                <a:close/>
                <a:moveTo>
                  <a:pt x="1069702" y="4927452"/>
                </a:moveTo>
                <a:cubicBezTo>
                  <a:pt x="1070942" y="4927452"/>
                  <a:pt x="1071562" y="4928692"/>
                  <a:pt x="1071562" y="4931172"/>
                </a:cubicBezTo>
                <a:cubicBezTo>
                  <a:pt x="1076523" y="4936133"/>
                  <a:pt x="1077763" y="4938614"/>
                  <a:pt x="1075283" y="4938614"/>
                </a:cubicBezTo>
                <a:cubicBezTo>
                  <a:pt x="1072802" y="4938614"/>
                  <a:pt x="1071562" y="4941094"/>
                  <a:pt x="1071562" y="4946055"/>
                </a:cubicBezTo>
                <a:cubicBezTo>
                  <a:pt x="1071562" y="4946055"/>
                  <a:pt x="1069082" y="4946055"/>
                  <a:pt x="1064121" y="4946055"/>
                </a:cubicBezTo>
                <a:lnTo>
                  <a:pt x="1064121" y="4931172"/>
                </a:lnTo>
                <a:cubicBezTo>
                  <a:pt x="1066601" y="4928692"/>
                  <a:pt x="1068462" y="4927452"/>
                  <a:pt x="1069702" y="4927452"/>
                </a:cubicBezTo>
                <a:close/>
                <a:moveTo>
                  <a:pt x="1430610" y="4925591"/>
                </a:moveTo>
                <a:cubicBezTo>
                  <a:pt x="1431850" y="4925591"/>
                  <a:pt x="1433711" y="4926212"/>
                  <a:pt x="1436191" y="4927452"/>
                </a:cubicBezTo>
                <a:cubicBezTo>
                  <a:pt x="1441152" y="4929932"/>
                  <a:pt x="1443632" y="4931172"/>
                  <a:pt x="1443632" y="4931172"/>
                </a:cubicBezTo>
                <a:cubicBezTo>
                  <a:pt x="1443632" y="4931172"/>
                  <a:pt x="1441152" y="4931172"/>
                  <a:pt x="1436191" y="4931172"/>
                </a:cubicBezTo>
                <a:cubicBezTo>
                  <a:pt x="1431230" y="4931172"/>
                  <a:pt x="1428750" y="4929932"/>
                  <a:pt x="1428750" y="4927452"/>
                </a:cubicBezTo>
                <a:cubicBezTo>
                  <a:pt x="1428750" y="4926212"/>
                  <a:pt x="1429370" y="4925591"/>
                  <a:pt x="1430610" y="4925591"/>
                </a:cubicBezTo>
                <a:close/>
                <a:moveTo>
                  <a:pt x="4613671" y="4916290"/>
                </a:moveTo>
                <a:lnTo>
                  <a:pt x="4621113" y="4923731"/>
                </a:lnTo>
                <a:lnTo>
                  <a:pt x="4628554" y="4916290"/>
                </a:lnTo>
                <a:cubicBezTo>
                  <a:pt x="4623593" y="4916290"/>
                  <a:pt x="4618633" y="4916290"/>
                  <a:pt x="4613671" y="4916290"/>
                </a:cubicBezTo>
                <a:close/>
                <a:moveTo>
                  <a:pt x="5372695" y="4901407"/>
                </a:moveTo>
                <a:cubicBezTo>
                  <a:pt x="5377656" y="4901407"/>
                  <a:pt x="5380136" y="4903887"/>
                  <a:pt x="5380136" y="4908848"/>
                </a:cubicBezTo>
                <a:cubicBezTo>
                  <a:pt x="5375175" y="4908848"/>
                  <a:pt x="5372695" y="4908848"/>
                  <a:pt x="5372695" y="4908848"/>
                </a:cubicBezTo>
                <a:cubicBezTo>
                  <a:pt x="5367733" y="4903887"/>
                  <a:pt x="5367733" y="4901407"/>
                  <a:pt x="5372695" y="4901407"/>
                </a:cubicBezTo>
                <a:close/>
                <a:moveTo>
                  <a:pt x="4755058" y="4901407"/>
                </a:moveTo>
                <a:lnTo>
                  <a:pt x="4747617" y="4908848"/>
                </a:lnTo>
                <a:cubicBezTo>
                  <a:pt x="4742655" y="4913809"/>
                  <a:pt x="4737695" y="4916290"/>
                  <a:pt x="4732734" y="4916290"/>
                </a:cubicBezTo>
                <a:lnTo>
                  <a:pt x="4732734" y="4931172"/>
                </a:lnTo>
                <a:cubicBezTo>
                  <a:pt x="4737695" y="4931172"/>
                  <a:pt x="4746376" y="4931172"/>
                  <a:pt x="4758779" y="4931172"/>
                </a:cubicBezTo>
                <a:cubicBezTo>
                  <a:pt x="4771181" y="4931172"/>
                  <a:pt x="4777382" y="4928692"/>
                  <a:pt x="4777382" y="4923731"/>
                </a:cubicBezTo>
                <a:lnTo>
                  <a:pt x="4769941" y="4908848"/>
                </a:lnTo>
                <a:cubicBezTo>
                  <a:pt x="4764979" y="4908848"/>
                  <a:pt x="4760019" y="4906368"/>
                  <a:pt x="4755058" y="4901407"/>
                </a:cubicBezTo>
                <a:close/>
                <a:moveTo>
                  <a:pt x="4717851" y="4901407"/>
                </a:moveTo>
                <a:lnTo>
                  <a:pt x="4710410" y="4908848"/>
                </a:lnTo>
                <a:cubicBezTo>
                  <a:pt x="4715371" y="4913809"/>
                  <a:pt x="4720331" y="4913809"/>
                  <a:pt x="4725292" y="4908848"/>
                </a:cubicBezTo>
                <a:cubicBezTo>
                  <a:pt x="4725292" y="4908848"/>
                  <a:pt x="4722812" y="4906368"/>
                  <a:pt x="4717851" y="4901407"/>
                </a:cubicBezTo>
                <a:close/>
                <a:moveTo>
                  <a:pt x="1518047" y="4901407"/>
                </a:moveTo>
                <a:cubicBezTo>
                  <a:pt x="1513086" y="4901407"/>
                  <a:pt x="1510605" y="4903887"/>
                  <a:pt x="1510605" y="4908848"/>
                </a:cubicBezTo>
                <a:lnTo>
                  <a:pt x="1518047" y="4908848"/>
                </a:lnTo>
                <a:lnTo>
                  <a:pt x="1532929" y="4908848"/>
                </a:lnTo>
                <a:close/>
                <a:moveTo>
                  <a:pt x="1093887" y="4901407"/>
                </a:moveTo>
                <a:cubicBezTo>
                  <a:pt x="1093887" y="4901407"/>
                  <a:pt x="1095127" y="4902647"/>
                  <a:pt x="1097607" y="4905127"/>
                </a:cubicBezTo>
                <a:cubicBezTo>
                  <a:pt x="1100087" y="4907608"/>
                  <a:pt x="1101328" y="4908848"/>
                  <a:pt x="1101328" y="4908848"/>
                </a:cubicBezTo>
                <a:cubicBezTo>
                  <a:pt x="1101328" y="4908848"/>
                  <a:pt x="1100087" y="4908848"/>
                  <a:pt x="1097607" y="4908848"/>
                </a:cubicBezTo>
                <a:cubicBezTo>
                  <a:pt x="1095127" y="4908848"/>
                  <a:pt x="1093887" y="4906368"/>
                  <a:pt x="1093887" y="4901407"/>
                </a:cubicBezTo>
                <a:close/>
                <a:moveTo>
                  <a:pt x="4889003" y="4893965"/>
                </a:moveTo>
                <a:lnTo>
                  <a:pt x="4896445" y="4893965"/>
                </a:lnTo>
                <a:lnTo>
                  <a:pt x="4889003" y="4901407"/>
                </a:lnTo>
                <a:cubicBezTo>
                  <a:pt x="4884042" y="4901407"/>
                  <a:pt x="4884042" y="4898927"/>
                  <a:pt x="4889003" y="4893965"/>
                </a:cubicBezTo>
                <a:close/>
                <a:moveTo>
                  <a:pt x="1384101" y="4893965"/>
                </a:moveTo>
                <a:lnTo>
                  <a:pt x="1391543" y="4901407"/>
                </a:lnTo>
                <a:cubicBezTo>
                  <a:pt x="1386582" y="4911329"/>
                  <a:pt x="1381621" y="4913809"/>
                  <a:pt x="1376660" y="4908848"/>
                </a:cubicBezTo>
                <a:cubicBezTo>
                  <a:pt x="1376660" y="4903887"/>
                  <a:pt x="1374179" y="4901407"/>
                  <a:pt x="1369219" y="4901407"/>
                </a:cubicBezTo>
                <a:lnTo>
                  <a:pt x="1361777" y="4901407"/>
                </a:lnTo>
                <a:cubicBezTo>
                  <a:pt x="1366738" y="4896446"/>
                  <a:pt x="1374179" y="4893965"/>
                  <a:pt x="1384101" y="4893965"/>
                </a:cubicBezTo>
                <a:close/>
                <a:moveTo>
                  <a:pt x="1175742" y="4893965"/>
                </a:moveTo>
                <a:lnTo>
                  <a:pt x="1190625" y="4893965"/>
                </a:lnTo>
                <a:lnTo>
                  <a:pt x="1183183" y="4901407"/>
                </a:lnTo>
                <a:cubicBezTo>
                  <a:pt x="1178222" y="4896446"/>
                  <a:pt x="1175742" y="4893965"/>
                  <a:pt x="1175742" y="4893965"/>
                </a:cubicBezTo>
                <a:close/>
                <a:moveTo>
                  <a:pt x="1034355" y="4893965"/>
                </a:moveTo>
                <a:lnTo>
                  <a:pt x="1034355" y="4908848"/>
                </a:lnTo>
                <a:cubicBezTo>
                  <a:pt x="1034355" y="4908848"/>
                  <a:pt x="1031875" y="4906368"/>
                  <a:pt x="1026914" y="4901407"/>
                </a:cubicBezTo>
                <a:close/>
                <a:moveTo>
                  <a:pt x="5376415" y="4879082"/>
                </a:moveTo>
                <a:cubicBezTo>
                  <a:pt x="5378895" y="4879082"/>
                  <a:pt x="5380136" y="4881563"/>
                  <a:pt x="5380136" y="4886524"/>
                </a:cubicBezTo>
                <a:lnTo>
                  <a:pt x="5372695" y="4893965"/>
                </a:lnTo>
                <a:lnTo>
                  <a:pt x="5372695" y="4886524"/>
                </a:lnTo>
                <a:cubicBezTo>
                  <a:pt x="5372695" y="4881563"/>
                  <a:pt x="5373935" y="4879082"/>
                  <a:pt x="5376415" y="4879082"/>
                </a:cubicBezTo>
                <a:close/>
                <a:moveTo>
                  <a:pt x="1153418" y="4879082"/>
                </a:moveTo>
                <a:lnTo>
                  <a:pt x="1160859" y="4886524"/>
                </a:lnTo>
                <a:cubicBezTo>
                  <a:pt x="1155898" y="4896446"/>
                  <a:pt x="1153418" y="4896446"/>
                  <a:pt x="1153418" y="4886524"/>
                </a:cubicBezTo>
                <a:cubicBezTo>
                  <a:pt x="1153418" y="4881563"/>
                  <a:pt x="1153418" y="4879082"/>
                  <a:pt x="1153418" y="4879082"/>
                </a:cubicBezTo>
                <a:close/>
                <a:moveTo>
                  <a:pt x="4755058" y="4871641"/>
                </a:moveTo>
                <a:lnTo>
                  <a:pt x="4755058" y="4879082"/>
                </a:lnTo>
                <a:cubicBezTo>
                  <a:pt x="4760019" y="4879082"/>
                  <a:pt x="4761259" y="4877842"/>
                  <a:pt x="4758779" y="4875362"/>
                </a:cubicBezTo>
                <a:cubicBezTo>
                  <a:pt x="4756299" y="4872882"/>
                  <a:pt x="4755058" y="4871641"/>
                  <a:pt x="4755058" y="4871641"/>
                </a:cubicBezTo>
                <a:close/>
                <a:moveTo>
                  <a:pt x="4710410" y="4871641"/>
                </a:moveTo>
                <a:cubicBezTo>
                  <a:pt x="4705448" y="4871641"/>
                  <a:pt x="4701727" y="4872882"/>
                  <a:pt x="4699247" y="4875362"/>
                </a:cubicBezTo>
                <a:cubicBezTo>
                  <a:pt x="4696767" y="4877842"/>
                  <a:pt x="4695527" y="4879082"/>
                  <a:pt x="4695527" y="4879082"/>
                </a:cubicBezTo>
                <a:cubicBezTo>
                  <a:pt x="4700488" y="4879082"/>
                  <a:pt x="4702968" y="4879082"/>
                  <a:pt x="4702968" y="4879082"/>
                </a:cubicBezTo>
                <a:cubicBezTo>
                  <a:pt x="4707929" y="4879082"/>
                  <a:pt x="4710410" y="4877842"/>
                  <a:pt x="4710410" y="4875362"/>
                </a:cubicBezTo>
                <a:cubicBezTo>
                  <a:pt x="4710410" y="4872882"/>
                  <a:pt x="4710410" y="4871641"/>
                  <a:pt x="4710410" y="4871641"/>
                </a:cubicBezTo>
                <a:close/>
                <a:moveTo>
                  <a:pt x="4662040" y="4871641"/>
                </a:moveTo>
                <a:cubicBezTo>
                  <a:pt x="4654599" y="4871641"/>
                  <a:pt x="4648398" y="4874122"/>
                  <a:pt x="4643437" y="4879082"/>
                </a:cubicBezTo>
                <a:lnTo>
                  <a:pt x="4658320" y="4879082"/>
                </a:lnTo>
                <a:cubicBezTo>
                  <a:pt x="4668241" y="4874122"/>
                  <a:pt x="4669482" y="4871641"/>
                  <a:pt x="4662040" y="4871641"/>
                </a:cubicBezTo>
                <a:close/>
                <a:moveTo>
                  <a:pt x="1372939" y="4864200"/>
                </a:moveTo>
                <a:cubicBezTo>
                  <a:pt x="1375420" y="4864200"/>
                  <a:pt x="1376660" y="4866680"/>
                  <a:pt x="1376660" y="4871641"/>
                </a:cubicBezTo>
                <a:cubicBezTo>
                  <a:pt x="1376660" y="4881563"/>
                  <a:pt x="1376660" y="4886524"/>
                  <a:pt x="1376660" y="4886524"/>
                </a:cubicBezTo>
                <a:cubicBezTo>
                  <a:pt x="1371699" y="4886524"/>
                  <a:pt x="1367978" y="4886524"/>
                  <a:pt x="1365498" y="4886524"/>
                </a:cubicBezTo>
                <a:cubicBezTo>
                  <a:pt x="1363017" y="4886524"/>
                  <a:pt x="1361777" y="4884044"/>
                  <a:pt x="1361777" y="4879082"/>
                </a:cubicBezTo>
                <a:cubicBezTo>
                  <a:pt x="1366738" y="4869161"/>
                  <a:pt x="1370459" y="4864200"/>
                  <a:pt x="1372939" y="4864200"/>
                </a:cubicBezTo>
                <a:close/>
                <a:moveTo>
                  <a:pt x="5022949" y="4856758"/>
                </a:moveTo>
                <a:lnTo>
                  <a:pt x="5022949" y="4871641"/>
                </a:lnTo>
                <a:cubicBezTo>
                  <a:pt x="5013027" y="4871641"/>
                  <a:pt x="5005586" y="4871641"/>
                  <a:pt x="5000624" y="4871641"/>
                </a:cubicBezTo>
                <a:cubicBezTo>
                  <a:pt x="5000624" y="4871641"/>
                  <a:pt x="5005586" y="4869161"/>
                  <a:pt x="5015507" y="4864200"/>
                </a:cubicBezTo>
                <a:cubicBezTo>
                  <a:pt x="5020468" y="4864200"/>
                  <a:pt x="5022949" y="4861720"/>
                  <a:pt x="5022949" y="4856758"/>
                </a:cubicBezTo>
                <a:close/>
                <a:moveTo>
                  <a:pt x="4848076" y="4856758"/>
                </a:moveTo>
                <a:cubicBezTo>
                  <a:pt x="4845595" y="4856758"/>
                  <a:pt x="4844355" y="4859239"/>
                  <a:pt x="4844355" y="4864200"/>
                </a:cubicBezTo>
                <a:cubicBezTo>
                  <a:pt x="4844355" y="4869161"/>
                  <a:pt x="4844355" y="4871641"/>
                  <a:pt x="4844355" y="4871641"/>
                </a:cubicBezTo>
                <a:cubicBezTo>
                  <a:pt x="4844355" y="4871641"/>
                  <a:pt x="4845595" y="4869161"/>
                  <a:pt x="4848076" y="4864200"/>
                </a:cubicBezTo>
                <a:cubicBezTo>
                  <a:pt x="4850556" y="4859239"/>
                  <a:pt x="4850556" y="4856758"/>
                  <a:pt x="4848076" y="4856758"/>
                </a:cubicBezTo>
                <a:close/>
                <a:moveTo>
                  <a:pt x="1090166" y="4854433"/>
                </a:moveTo>
                <a:cubicBezTo>
                  <a:pt x="1091406" y="4854743"/>
                  <a:pt x="1092646" y="4855518"/>
                  <a:pt x="1093887" y="4856758"/>
                </a:cubicBezTo>
                <a:lnTo>
                  <a:pt x="1079004" y="4871641"/>
                </a:lnTo>
                <a:lnTo>
                  <a:pt x="1079004" y="4864200"/>
                </a:lnTo>
                <a:cubicBezTo>
                  <a:pt x="1082724" y="4856758"/>
                  <a:pt x="1086445" y="4853503"/>
                  <a:pt x="1090166" y="4854433"/>
                </a:cubicBezTo>
                <a:close/>
                <a:moveTo>
                  <a:pt x="1212949" y="4849317"/>
                </a:moveTo>
                <a:lnTo>
                  <a:pt x="1220390" y="4849317"/>
                </a:lnTo>
                <a:lnTo>
                  <a:pt x="1220390" y="4856758"/>
                </a:lnTo>
                <a:close/>
                <a:moveTo>
                  <a:pt x="4963417" y="4841875"/>
                </a:moveTo>
                <a:cubicBezTo>
                  <a:pt x="4963417" y="4846837"/>
                  <a:pt x="4960937" y="4849317"/>
                  <a:pt x="4955976" y="4849317"/>
                </a:cubicBezTo>
                <a:cubicBezTo>
                  <a:pt x="4951015" y="4849317"/>
                  <a:pt x="4948535" y="4850557"/>
                  <a:pt x="4948535" y="4853038"/>
                </a:cubicBezTo>
                <a:cubicBezTo>
                  <a:pt x="4948535" y="4855518"/>
                  <a:pt x="4951015" y="4856758"/>
                  <a:pt x="4955976" y="4856758"/>
                </a:cubicBezTo>
                <a:lnTo>
                  <a:pt x="4970859" y="4849317"/>
                </a:lnTo>
                <a:cubicBezTo>
                  <a:pt x="4975820" y="4849317"/>
                  <a:pt x="4978300" y="4846837"/>
                  <a:pt x="4978300" y="4841875"/>
                </a:cubicBezTo>
                <a:close/>
                <a:moveTo>
                  <a:pt x="5008066" y="4834434"/>
                </a:moveTo>
                <a:cubicBezTo>
                  <a:pt x="5013027" y="4834434"/>
                  <a:pt x="5015507" y="4835675"/>
                  <a:pt x="5015507" y="4838155"/>
                </a:cubicBezTo>
                <a:cubicBezTo>
                  <a:pt x="5015507" y="4840635"/>
                  <a:pt x="5013027" y="4841875"/>
                  <a:pt x="5008066" y="4841875"/>
                </a:cubicBezTo>
                <a:cubicBezTo>
                  <a:pt x="5003104" y="4841875"/>
                  <a:pt x="5000624" y="4841875"/>
                  <a:pt x="5000624" y="4841875"/>
                </a:cubicBezTo>
                <a:cubicBezTo>
                  <a:pt x="5000624" y="4841875"/>
                  <a:pt x="5003104" y="4839395"/>
                  <a:pt x="5008066" y="4834434"/>
                </a:cubicBezTo>
                <a:close/>
                <a:moveTo>
                  <a:pt x="1332011" y="4834434"/>
                </a:moveTo>
                <a:lnTo>
                  <a:pt x="1346894" y="4841875"/>
                </a:lnTo>
                <a:lnTo>
                  <a:pt x="1339453" y="4849317"/>
                </a:lnTo>
                <a:cubicBezTo>
                  <a:pt x="1339453" y="4854278"/>
                  <a:pt x="1336972" y="4855518"/>
                  <a:pt x="1332011" y="4853038"/>
                </a:cubicBezTo>
                <a:cubicBezTo>
                  <a:pt x="1327050" y="4850557"/>
                  <a:pt x="1324570" y="4846837"/>
                  <a:pt x="1324570" y="4841875"/>
                </a:cubicBezTo>
                <a:cubicBezTo>
                  <a:pt x="1324570" y="4836915"/>
                  <a:pt x="1327050" y="4834434"/>
                  <a:pt x="1332011" y="4834434"/>
                </a:cubicBezTo>
                <a:close/>
                <a:moveTo>
                  <a:pt x="1235273" y="4834434"/>
                </a:moveTo>
                <a:cubicBezTo>
                  <a:pt x="1235273" y="4834434"/>
                  <a:pt x="1235273" y="4835675"/>
                  <a:pt x="1235273" y="4838155"/>
                </a:cubicBezTo>
                <a:cubicBezTo>
                  <a:pt x="1235273" y="4840635"/>
                  <a:pt x="1232793" y="4841875"/>
                  <a:pt x="1227832" y="4841875"/>
                </a:cubicBezTo>
                <a:cubicBezTo>
                  <a:pt x="1227832" y="4841875"/>
                  <a:pt x="1227832" y="4840635"/>
                  <a:pt x="1227832" y="4838155"/>
                </a:cubicBezTo>
                <a:cubicBezTo>
                  <a:pt x="1227832" y="4835675"/>
                  <a:pt x="1230312" y="4834434"/>
                  <a:pt x="1235273" y="4834434"/>
                </a:cubicBezTo>
                <a:close/>
                <a:moveTo>
                  <a:pt x="1183183" y="4826993"/>
                </a:moveTo>
                <a:lnTo>
                  <a:pt x="1198066" y="4834434"/>
                </a:lnTo>
                <a:cubicBezTo>
                  <a:pt x="1193105" y="4834434"/>
                  <a:pt x="1188144" y="4834434"/>
                  <a:pt x="1183183" y="4834434"/>
                </a:cubicBezTo>
                <a:cubicBezTo>
                  <a:pt x="1178222" y="4834434"/>
                  <a:pt x="1178222" y="4831954"/>
                  <a:pt x="1183183" y="4826993"/>
                </a:cubicBezTo>
                <a:close/>
                <a:moveTo>
                  <a:pt x="5082480" y="4819551"/>
                </a:moveTo>
                <a:lnTo>
                  <a:pt x="5089921" y="4826993"/>
                </a:lnTo>
                <a:lnTo>
                  <a:pt x="5067597" y="4826993"/>
                </a:lnTo>
                <a:cubicBezTo>
                  <a:pt x="5067597" y="4822032"/>
                  <a:pt x="5072558" y="4819551"/>
                  <a:pt x="5082480" y="4819551"/>
                </a:cubicBezTo>
                <a:close/>
                <a:moveTo>
                  <a:pt x="5142011" y="4812110"/>
                </a:moveTo>
                <a:lnTo>
                  <a:pt x="5149452" y="4819551"/>
                </a:lnTo>
                <a:lnTo>
                  <a:pt x="5134570" y="4826993"/>
                </a:lnTo>
                <a:cubicBezTo>
                  <a:pt x="5139531" y="4822032"/>
                  <a:pt x="5142011" y="4819551"/>
                  <a:pt x="5142011" y="4819551"/>
                </a:cubicBezTo>
                <a:cubicBezTo>
                  <a:pt x="5137050" y="4814590"/>
                  <a:pt x="5137050" y="4812110"/>
                  <a:pt x="5142011" y="4812110"/>
                </a:cubicBezTo>
                <a:close/>
                <a:moveTo>
                  <a:pt x="5052714" y="4812110"/>
                </a:moveTo>
                <a:cubicBezTo>
                  <a:pt x="5057676" y="4812110"/>
                  <a:pt x="5060156" y="4812110"/>
                  <a:pt x="5060156" y="4812110"/>
                </a:cubicBezTo>
                <a:cubicBezTo>
                  <a:pt x="5060156" y="4817071"/>
                  <a:pt x="5058915" y="4819551"/>
                  <a:pt x="5056435" y="4819551"/>
                </a:cubicBezTo>
                <a:cubicBezTo>
                  <a:pt x="5053955" y="4819551"/>
                  <a:pt x="5052714" y="4817071"/>
                  <a:pt x="5052714" y="4812110"/>
                </a:cubicBezTo>
                <a:close/>
                <a:moveTo>
                  <a:pt x="4859238" y="4812110"/>
                </a:moveTo>
                <a:cubicBezTo>
                  <a:pt x="4859238" y="4812110"/>
                  <a:pt x="4859238" y="4814590"/>
                  <a:pt x="4859238" y="4819551"/>
                </a:cubicBezTo>
                <a:cubicBezTo>
                  <a:pt x="4864199" y="4819551"/>
                  <a:pt x="4866679" y="4817071"/>
                  <a:pt x="4866679" y="4812110"/>
                </a:cubicBezTo>
                <a:close/>
                <a:moveTo>
                  <a:pt x="1391543" y="4812110"/>
                </a:moveTo>
                <a:lnTo>
                  <a:pt x="1384101" y="4819551"/>
                </a:lnTo>
                <a:cubicBezTo>
                  <a:pt x="1394023" y="4819551"/>
                  <a:pt x="1398984" y="4822032"/>
                  <a:pt x="1398984" y="4826993"/>
                </a:cubicBezTo>
                <a:cubicBezTo>
                  <a:pt x="1398984" y="4831954"/>
                  <a:pt x="1403945" y="4834434"/>
                  <a:pt x="1413867" y="4834434"/>
                </a:cubicBezTo>
                <a:lnTo>
                  <a:pt x="1413867" y="4826993"/>
                </a:lnTo>
                <a:cubicBezTo>
                  <a:pt x="1408906" y="4817071"/>
                  <a:pt x="1401465" y="4812110"/>
                  <a:pt x="1391543" y="4812110"/>
                </a:cubicBezTo>
                <a:close/>
                <a:moveTo>
                  <a:pt x="1093887" y="4812110"/>
                </a:moveTo>
                <a:lnTo>
                  <a:pt x="1108769" y="4812110"/>
                </a:lnTo>
                <a:cubicBezTo>
                  <a:pt x="1113730" y="4817071"/>
                  <a:pt x="1113730" y="4819551"/>
                  <a:pt x="1108769" y="4819551"/>
                </a:cubicBezTo>
                <a:lnTo>
                  <a:pt x="1093887" y="4819551"/>
                </a:lnTo>
                <a:cubicBezTo>
                  <a:pt x="1083965" y="4814590"/>
                  <a:pt x="1083965" y="4812110"/>
                  <a:pt x="1093887" y="4812110"/>
                </a:cubicBezTo>
                <a:close/>
                <a:moveTo>
                  <a:pt x="1012031" y="4812110"/>
                </a:moveTo>
                <a:cubicBezTo>
                  <a:pt x="1016992" y="4812110"/>
                  <a:pt x="1020713" y="4813350"/>
                  <a:pt x="1023193" y="4815831"/>
                </a:cubicBezTo>
                <a:cubicBezTo>
                  <a:pt x="1025674" y="4818311"/>
                  <a:pt x="1029394" y="4819551"/>
                  <a:pt x="1034355" y="4819551"/>
                </a:cubicBezTo>
                <a:lnTo>
                  <a:pt x="1041797" y="4826993"/>
                </a:lnTo>
                <a:cubicBezTo>
                  <a:pt x="1031875" y="4826993"/>
                  <a:pt x="1026914" y="4829473"/>
                  <a:pt x="1026914" y="4834434"/>
                </a:cubicBezTo>
                <a:cubicBezTo>
                  <a:pt x="1026914" y="4839395"/>
                  <a:pt x="1024433" y="4840635"/>
                  <a:pt x="1019473" y="4838155"/>
                </a:cubicBezTo>
                <a:cubicBezTo>
                  <a:pt x="1014511" y="4835675"/>
                  <a:pt x="1012031" y="4830713"/>
                  <a:pt x="1012031" y="4823272"/>
                </a:cubicBezTo>
                <a:cubicBezTo>
                  <a:pt x="1012031" y="4815831"/>
                  <a:pt x="1012031" y="4812110"/>
                  <a:pt x="1012031" y="4812110"/>
                </a:cubicBezTo>
                <a:close/>
                <a:moveTo>
                  <a:pt x="5045273" y="4789786"/>
                </a:moveTo>
                <a:cubicBezTo>
                  <a:pt x="5045273" y="4794747"/>
                  <a:pt x="5045273" y="4803428"/>
                  <a:pt x="5045273" y="4815831"/>
                </a:cubicBezTo>
                <a:cubicBezTo>
                  <a:pt x="5045273" y="4828233"/>
                  <a:pt x="5040311" y="4834434"/>
                  <a:pt x="5030390" y="4834434"/>
                </a:cubicBezTo>
                <a:cubicBezTo>
                  <a:pt x="5025429" y="4834434"/>
                  <a:pt x="5021708" y="4833194"/>
                  <a:pt x="5019228" y="4830713"/>
                </a:cubicBezTo>
                <a:cubicBezTo>
                  <a:pt x="5016748" y="4828233"/>
                  <a:pt x="5015507" y="4826993"/>
                  <a:pt x="5015507" y="4826993"/>
                </a:cubicBezTo>
                <a:cubicBezTo>
                  <a:pt x="5015507" y="4822032"/>
                  <a:pt x="5017987" y="4819551"/>
                  <a:pt x="5022949" y="4819551"/>
                </a:cubicBezTo>
                <a:cubicBezTo>
                  <a:pt x="5027910" y="4819551"/>
                  <a:pt x="5030390" y="4819551"/>
                  <a:pt x="5030390" y="4819551"/>
                </a:cubicBezTo>
                <a:cubicBezTo>
                  <a:pt x="5030390" y="4819551"/>
                  <a:pt x="5030390" y="4817071"/>
                  <a:pt x="5030390" y="4812110"/>
                </a:cubicBezTo>
                <a:close/>
                <a:moveTo>
                  <a:pt x="4829472" y="4782344"/>
                </a:moveTo>
                <a:cubicBezTo>
                  <a:pt x="4829472" y="4782344"/>
                  <a:pt x="4829472" y="4784825"/>
                  <a:pt x="4829472" y="4789786"/>
                </a:cubicBezTo>
                <a:lnTo>
                  <a:pt x="4844355" y="4789786"/>
                </a:lnTo>
                <a:cubicBezTo>
                  <a:pt x="4844355" y="4784825"/>
                  <a:pt x="4841875" y="4782344"/>
                  <a:pt x="4836913" y="4782344"/>
                </a:cubicBezTo>
                <a:cubicBezTo>
                  <a:pt x="4831952" y="4782344"/>
                  <a:pt x="4829472" y="4782344"/>
                  <a:pt x="4829472" y="4782344"/>
                </a:cubicBezTo>
                <a:close/>
                <a:moveTo>
                  <a:pt x="1220390" y="4782344"/>
                </a:moveTo>
                <a:lnTo>
                  <a:pt x="1235273" y="4782344"/>
                </a:lnTo>
                <a:cubicBezTo>
                  <a:pt x="1245195" y="4787306"/>
                  <a:pt x="1255117" y="4792266"/>
                  <a:pt x="1265039" y="4797227"/>
                </a:cubicBezTo>
                <a:cubicBezTo>
                  <a:pt x="1279921" y="4812110"/>
                  <a:pt x="1287363" y="4814590"/>
                  <a:pt x="1287363" y="4804668"/>
                </a:cubicBezTo>
                <a:cubicBezTo>
                  <a:pt x="1287363" y="4799708"/>
                  <a:pt x="1279921" y="4794747"/>
                  <a:pt x="1265039" y="4789786"/>
                </a:cubicBezTo>
                <a:lnTo>
                  <a:pt x="1265039" y="4782344"/>
                </a:lnTo>
                <a:cubicBezTo>
                  <a:pt x="1294805" y="4792266"/>
                  <a:pt x="1309687" y="4804668"/>
                  <a:pt x="1309687" y="4819551"/>
                </a:cubicBezTo>
                <a:cubicBezTo>
                  <a:pt x="1309687" y="4819551"/>
                  <a:pt x="1305967" y="4819551"/>
                  <a:pt x="1298525" y="4819551"/>
                </a:cubicBezTo>
                <a:cubicBezTo>
                  <a:pt x="1291084" y="4819551"/>
                  <a:pt x="1287363" y="4822032"/>
                  <a:pt x="1287363" y="4826993"/>
                </a:cubicBezTo>
                <a:lnTo>
                  <a:pt x="1272480" y="4834434"/>
                </a:lnTo>
                <a:cubicBezTo>
                  <a:pt x="1272480" y="4829473"/>
                  <a:pt x="1267519" y="4824513"/>
                  <a:pt x="1257598" y="4819551"/>
                </a:cubicBezTo>
                <a:cubicBezTo>
                  <a:pt x="1252636" y="4819551"/>
                  <a:pt x="1250156" y="4818311"/>
                  <a:pt x="1250156" y="4815831"/>
                </a:cubicBezTo>
                <a:cubicBezTo>
                  <a:pt x="1250156" y="4813350"/>
                  <a:pt x="1250156" y="4812110"/>
                  <a:pt x="1250156" y="4812110"/>
                </a:cubicBezTo>
                <a:lnTo>
                  <a:pt x="1235273" y="4789786"/>
                </a:lnTo>
                <a:close/>
                <a:moveTo>
                  <a:pt x="5097363" y="4774903"/>
                </a:moveTo>
                <a:cubicBezTo>
                  <a:pt x="5102324" y="4774903"/>
                  <a:pt x="5104804" y="4776143"/>
                  <a:pt x="5104804" y="4778623"/>
                </a:cubicBezTo>
                <a:cubicBezTo>
                  <a:pt x="5104804" y="4781104"/>
                  <a:pt x="5104804" y="4782344"/>
                  <a:pt x="5104804" y="4782344"/>
                </a:cubicBezTo>
                <a:cubicBezTo>
                  <a:pt x="5104804" y="4782344"/>
                  <a:pt x="5102324" y="4782344"/>
                  <a:pt x="5097363" y="4782344"/>
                </a:cubicBezTo>
                <a:cubicBezTo>
                  <a:pt x="5097363" y="4777383"/>
                  <a:pt x="5097363" y="4774903"/>
                  <a:pt x="5097363" y="4774903"/>
                </a:cubicBezTo>
                <a:close/>
                <a:moveTo>
                  <a:pt x="1131094" y="4774903"/>
                </a:moveTo>
                <a:cubicBezTo>
                  <a:pt x="1131094" y="4779864"/>
                  <a:pt x="1129853" y="4784825"/>
                  <a:pt x="1127373" y="4789786"/>
                </a:cubicBezTo>
                <a:cubicBezTo>
                  <a:pt x="1124892" y="4794747"/>
                  <a:pt x="1123652" y="4794747"/>
                  <a:pt x="1123652" y="4789786"/>
                </a:cubicBezTo>
                <a:close/>
                <a:moveTo>
                  <a:pt x="1026914" y="4774903"/>
                </a:moveTo>
                <a:cubicBezTo>
                  <a:pt x="1031875" y="4774903"/>
                  <a:pt x="1034355" y="4776143"/>
                  <a:pt x="1034355" y="4778623"/>
                </a:cubicBezTo>
                <a:cubicBezTo>
                  <a:pt x="1034355" y="4781104"/>
                  <a:pt x="1034355" y="4782344"/>
                  <a:pt x="1034355" y="4782344"/>
                </a:cubicBezTo>
                <a:cubicBezTo>
                  <a:pt x="1029394" y="4782344"/>
                  <a:pt x="1026914" y="4781104"/>
                  <a:pt x="1026914" y="4778623"/>
                </a:cubicBezTo>
                <a:cubicBezTo>
                  <a:pt x="1026914" y="4776143"/>
                  <a:pt x="1026914" y="4774903"/>
                  <a:pt x="1026914" y="4774903"/>
                </a:cubicBezTo>
                <a:close/>
                <a:moveTo>
                  <a:pt x="5082480" y="4767461"/>
                </a:moveTo>
                <a:cubicBezTo>
                  <a:pt x="5082480" y="4777383"/>
                  <a:pt x="5077519" y="4784825"/>
                  <a:pt x="5067597" y="4789786"/>
                </a:cubicBezTo>
                <a:cubicBezTo>
                  <a:pt x="5067597" y="4784825"/>
                  <a:pt x="5070077" y="4779864"/>
                  <a:pt x="5075038" y="4774903"/>
                </a:cubicBezTo>
                <a:close/>
                <a:moveTo>
                  <a:pt x="1286433" y="4765136"/>
                </a:moveTo>
                <a:cubicBezTo>
                  <a:pt x="1292014" y="4764206"/>
                  <a:pt x="1294805" y="4767461"/>
                  <a:pt x="1294805" y="4774903"/>
                </a:cubicBezTo>
                <a:lnTo>
                  <a:pt x="1279921" y="4774903"/>
                </a:lnTo>
                <a:cubicBezTo>
                  <a:pt x="1274961" y="4769942"/>
                  <a:pt x="1274961" y="4767461"/>
                  <a:pt x="1279921" y="4767461"/>
                </a:cubicBezTo>
                <a:cubicBezTo>
                  <a:pt x="1282402" y="4766221"/>
                  <a:pt x="1284573" y="4765446"/>
                  <a:pt x="1286433" y="4765136"/>
                </a:cubicBezTo>
                <a:close/>
                <a:moveTo>
                  <a:pt x="4967138" y="4760020"/>
                </a:moveTo>
                <a:cubicBezTo>
                  <a:pt x="4964658" y="4760020"/>
                  <a:pt x="4963417" y="4762501"/>
                  <a:pt x="4963417" y="4767461"/>
                </a:cubicBezTo>
                <a:lnTo>
                  <a:pt x="4963417" y="4774903"/>
                </a:lnTo>
                <a:cubicBezTo>
                  <a:pt x="4968379" y="4774903"/>
                  <a:pt x="4970859" y="4772423"/>
                  <a:pt x="4970859" y="4767461"/>
                </a:cubicBezTo>
                <a:cubicBezTo>
                  <a:pt x="4970859" y="4762501"/>
                  <a:pt x="4969618" y="4760020"/>
                  <a:pt x="4967138" y="4760020"/>
                </a:cubicBezTo>
                <a:close/>
                <a:moveTo>
                  <a:pt x="1012031" y="4760020"/>
                </a:moveTo>
                <a:lnTo>
                  <a:pt x="1019473" y="4760020"/>
                </a:lnTo>
                <a:cubicBezTo>
                  <a:pt x="1019473" y="4764981"/>
                  <a:pt x="1019473" y="4767461"/>
                  <a:pt x="1019473" y="4767461"/>
                </a:cubicBezTo>
                <a:cubicBezTo>
                  <a:pt x="1019473" y="4767461"/>
                  <a:pt x="1016992" y="4764981"/>
                  <a:pt x="1012031" y="4760020"/>
                </a:cubicBezTo>
                <a:close/>
                <a:moveTo>
                  <a:pt x="4829472" y="4752579"/>
                </a:moveTo>
                <a:lnTo>
                  <a:pt x="4836913" y="4760020"/>
                </a:lnTo>
                <a:lnTo>
                  <a:pt x="4844355" y="4752579"/>
                </a:lnTo>
                <a:cubicBezTo>
                  <a:pt x="4839394" y="4752579"/>
                  <a:pt x="4834433" y="4752579"/>
                  <a:pt x="4829472" y="4752579"/>
                </a:cubicBezTo>
                <a:close/>
                <a:moveTo>
                  <a:pt x="1168300" y="4752579"/>
                </a:moveTo>
                <a:lnTo>
                  <a:pt x="1183183" y="4752579"/>
                </a:lnTo>
                <a:lnTo>
                  <a:pt x="1198066" y="4767461"/>
                </a:lnTo>
                <a:cubicBezTo>
                  <a:pt x="1193105" y="4772423"/>
                  <a:pt x="1188144" y="4769942"/>
                  <a:pt x="1183183" y="4760020"/>
                </a:cubicBezTo>
                <a:close/>
                <a:moveTo>
                  <a:pt x="5127128" y="4745137"/>
                </a:moveTo>
                <a:lnTo>
                  <a:pt x="5149452" y="4745137"/>
                </a:lnTo>
                <a:cubicBezTo>
                  <a:pt x="5149452" y="4750098"/>
                  <a:pt x="5151933" y="4752579"/>
                  <a:pt x="5156894" y="4752579"/>
                </a:cubicBezTo>
                <a:cubicBezTo>
                  <a:pt x="5161855" y="4752579"/>
                  <a:pt x="5164335" y="4750098"/>
                  <a:pt x="5164335" y="4745137"/>
                </a:cubicBezTo>
                <a:cubicBezTo>
                  <a:pt x="5164335" y="4745137"/>
                  <a:pt x="5166815" y="4745137"/>
                  <a:pt x="5171777" y="4745137"/>
                </a:cubicBezTo>
                <a:cubicBezTo>
                  <a:pt x="5176738" y="4750098"/>
                  <a:pt x="5171777" y="4757540"/>
                  <a:pt x="5156894" y="4767461"/>
                </a:cubicBezTo>
                <a:lnTo>
                  <a:pt x="5134570" y="4789786"/>
                </a:lnTo>
                <a:cubicBezTo>
                  <a:pt x="5134570" y="4794747"/>
                  <a:pt x="5132090" y="4797227"/>
                  <a:pt x="5127128" y="4797227"/>
                </a:cubicBezTo>
                <a:cubicBezTo>
                  <a:pt x="5122167" y="4797227"/>
                  <a:pt x="5119687" y="4794747"/>
                  <a:pt x="5119687" y="4789786"/>
                </a:cubicBezTo>
                <a:lnTo>
                  <a:pt x="5127128" y="4782344"/>
                </a:lnTo>
                <a:cubicBezTo>
                  <a:pt x="5127128" y="4782344"/>
                  <a:pt x="5127128" y="4779864"/>
                  <a:pt x="5127128" y="4774903"/>
                </a:cubicBezTo>
                <a:cubicBezTo>
                  <a:pt x="5122167" y="4769942"/>
                  <a:pt x="5122167" y="4764981"/>
                  <a:pt x="5127128" y="4760020"/>
                </a:cubicBezTo>
                <a:lnTo>
                  <a:pt x="5134570" y="4760020"/>
                </a:lnTo>
                <a:cubicBezTo>
                  <a:pt x="5124648" y="4760020"/>
                  <a:pt x="5122167" y="4755059"/>
                  <a:pt x="5127128" y="4745137"/>
                </a:cubicBezTo>
                <a:close/>
                <a:moveTo>
                  <a:pt x="1371079" y="4741416"/>
                </a:moveTo>
                <a:cubicBezTo>
                  <a:pt x="1369839" y="4741416"/>
                  <a:pt x="1369219" y="4742657"/>
                  <a:pt x="1369219" y="4745137"/>
                </a:cubicBezTo>
                <a:cubicBezTo>
                  <a:pt x="1369219" y="4745137"/>
                  <a:pt x="1369219" y="4747618"/>
                  <a:pt x="1369219" y="4752579"/>
                </a:cubicBezTo>
                <a:cubicBezTo>
                  <a:pt x="1374179" y="4752579"/>
                  <a:pt x="1376660" y="4752579"/>
                  <a:pt x="1376660" y="4752579"/>
                </a:cubicBezTo>
                <a:lnTo>
                  <a:pt x="1376660" y="4745137"/>
                </a:lnTo>
                <a:cubicBezTo>
                  <a:pt x="1374179" y="4742657"/>
                  <a:pt x="1372319" y="4741416"/>
                  <a:pt x="1371079" y="4741416"/>
                </a:cubicBezTo>
                <a:close/>
                <a:moveTo>
                  <a:pt x="5008066" y="4737696"/>
                </a:moveTo>
                <a:cubicBezTo>
                  <a:pt x="5008066" y="4737696"/>
                  <a:pt x="5013027" y="4740176"/>
                  <a:pt x="5022949" y="4745137"/>
                </a:cubicBezTo>
                <a:lnTo>
                  <a:pt x="5030390" y="4752579"/>
                </a:lnTo>
                <a:cubicBezTo>
                  <a:pt x="5025429" y="4752579"/>
                  <a:pt x="5022949" y="4752579"/>
                  <a:pt x="5022949" y="4752579"/>
                </a:cubicBezTo>
                <a:close/>
                <a:moveTo>
                  <a:pt x="1049238" y="4737696"/>
                </a:moveTo>
                <a:lnTo>
                  <a:pt x="1049238" y="4760020"/>
                </a:lnTo>
                <a:cubicBezTo>
                  <a:pt x="1044277" y="4760020"/>
                  <a:pt x="1041797" y="4760020"/>
                  <a:pt x="1041797" y="4760020"/>
                </a:cubicBezTo>
                <a:cubicBezTo>
                  <a:pt x="1041797" y="4750098"/>
                  <a:pt x="1044277" y="4742657"/>
                  <a:pt x="1049238" y="4737696"/>
                </a:cubicBezTo>
                <a:close/>
                <a:moveTo>
                  <a:pt x="1212949" y="4730254"/>
                </a:moveTo>
                <a:cubicBezTo>
                  <a:pt x="1222871" y="4730254"/>
                  <a:pt x="1230312" y="4732735"/>
                  <a:pt x="1235273" y="4737696"/>
                </a:cubicBezTo>
                <a:lnTo>
                  <a:pt x="1242715" y="4745137"/>
                </a:lnTo>
                <a:cubicBezTo>
                  <a:pt x="1242715" y="4745137"/>
                  <a:pt x="1238994" y="4745137"/>
                  <a:pt x="1231552" y="4745137"/>
                </a:cubicBezTo>
                <a:cubicBezTo>
                  <a:pt x="1224111" y="4745137"/>
                  <a:pt x="1216670" y="4742657"/>
                  <a:pt x="1209228" y="4737696"/>
                </a:cubicBezTo>
                <a:cubicBezTo>
                  <a:pt x="1201787" y="4732735"/>
                  <a:pt x="1203027" y="4730254"/>
                  <a:pt x="1212949" y="4730254"/>
                </a:cubicBezTo>
                <a:close/>
                <a:moveTo>
                  <a:pt x="1004589" y="4730254"/>
                </a:moveTo>
                <a:lnTo>
                  <a:pt x="1012031" y="4730254"/>
                </a:lnTo>
                <a:lnTo>
                  <a:pt x="1012031" y="4737696"/>
                </a:lnTo>
                <a:close/>
                <a:moveTo>
                  <a:pt x="4982021" y="4722813"/>
                </a:moveTo>
                <a:cubicBezTo>
                  <a:pt x="4979541" y="4722813"/>
                  <a:pt x="4977060" y="4725294"/>
                  <a:pt x="4974579" y="4730254"/>
                </a:cubicBezTo>
                <a:cubicBezTo>
                  <a:pt x="4972099" y="4735216"/>
                  <a:pt x="4973339" y="4737696"/>
                  <a:pt x="4978300" y="4737696"/>
                </a:cubicBezTo>
                <a:cubicBezTo>
                  <a:pt x="4978300" y="4737696"/>
                  <a:pt x="4978300" y="4736456"/>
                  <a:pt x="4978300" y="4733975"/>
                </a:cubicBezTo>
                <a:cubicBezTo>
                  <a:pt x="4978300" y="4731495"/>
                  <a:pt x="4980780" y="4730254"/>
                  <a:pt x="4985742" y="4730254"/>
                </a:cubicBezTo>
                <a:cubicBezTo>
                  <a:pt x="4985742" y="4725294"/>
                  <a:pt x="4984501" y="4722813"/>
                  <a:pt x="4982021" y="4722813"/>
                </a:cubicBezTo>
                <a:close/>
                <a:moveTo>
                  <a:pt x="1080864" y="4720022"/>
                </a:moveTo>
                <a:cubicBezTo>
                  <a:pt x="1082104" y="4720643"/>
                  <a:pt x="1083965" y="4722813"/>
                  <a:pt x="1086445" y="4726534"/>
                </a:cubicBezTo>
                <a:cubicBezTo>
                  <a:pt x="1091406" y="4733975"/>
                  <a:pt x="1092646" y="4737696"/>
                  <a:pt x="1090166" y="4737696"/>
                </a:cubicBezTo>
                <a:cubicBezTo>
                  <a:pt x="1087686" y="4737696"/>
                  <a:pt x="1083965" y="4735216"/>
                  <a:pt x="1079004" y="4730254"/>
                </a:cubicBezTo>
                <a:cubicBezTo>
                  <a:pt x="1079004" y="4730254"/>
                  <a:pt x="1077763" y="4729014"/>
                  <a:pt x="1075283" y="4726534"/>
                </a:cubicBezTo>
                <a:cubicBezTo>
                  <a:pt x="1072802" y="4724054"/>
                  <a:pt x="1074043" y="4722813"/>
                  <a:pt x="1079004" y="4722813"/>
                </a:cubicBezTo>
                <a:cubicBezTo>
                  <a:pt x="1079004" y="4720332"/>
                  <a:pt x="1079624" y="4719402"/>
                  <a:pt x="1080864" y="4720022"/>
                </a:cubicBezTo>
                <a:close/>
                <a:moveTo>
                  <a:pt x="5082480" y="4707930"/>
                </a:moveTo>
                <a:cubicBezTo>
                  <a:pt x="5092401" y="4707930"/>
                  <a:pt x="5099843" y="4709171"/>
                  <a:pt x="5104804" y="4711651"/>
                </a:cubicBezTo>
                <a:cubicBezTo>
                  <a:pt x="5109765" y="4714131"/>
                  <a:pt x="5109765" y="4717852"/>
                  <a:pt x="5104804" y="4722813"/>
                </a:cubicBezTo>
                <a:lnTo>
                  <a:pt x="5097363" y="4730254"/>
                </a:lnTo>
                <a:cubicBezTo>
                  <a:pt x="5092401" y="4730254"/>
                  <a:pt x="5087441" y="4732735"/>
                  <a:pt x="5082480" y="4737696"/>
                </a:cubicBezTo>
                <a:lnTo>
                  <a:pt x="5075038" y="4745137"/>
                </a:lnTo>
                <a:cubicBezTo>
                  <a:pt x="5075038" y="4750098"/>
                  <a:pt x="5072558" y="4755059"/>
                  <a:pt x="5067597" y="4760020"/>
                </a:cubicBezTo>
                <a:cubicBezTo>
                  <a:pt x="5062636" y="4769942"/>
                  <a:pt x="5057676" y="4772423"/>
                  <a:pt x="5052714" y="4767461"/>
                </a:cubicBezTo>
                <a:cubicBezTo>
                  <a:pt x="5052714" y="4767461"/>
                  <a:pt x="5052714" y="4766221"/>
                  <a:pt x="5052714" y="4763741"/>
                </a:cubicBezTo>
                <a:cubicBezTo>
                  <a:pt x="5052714" y="4761261"/>
                  <a:pt x="5052714" y="4757540"/>
                  <a:pt x="5052714" y="4752579"/>
                </a:cubicBezTo>
                <a:cubicBezTo>
                  <a:pt x="5057676" y="4747618"/>
                  <a:pt x="5057676" y="4745137"/>
                  <a:pt x="5052714" y="4745137"/>
                </a:cubicBezTo>
                <a:lnTo>
                  <a:pt x="5060156" y="4730254"/>
                </a:lnTo>
                <a:cubicBezTo>
                  <a:pt x="5070077" y="4725294"/>
                  <a:pt x="5076279" y="4722813"/>
                  <a:pt x="5078759" y="4722813"/>
                </a:cubicBezTo>
                <a:cubicBezTo>
                  <a:pt x="5081239" y="4722813"/>
                  <a:pt x="5082480" y="4722813"/>
                  <a:pt x="5082480" y="4722813"/>
                </a:cubicBezTo>
                <a:cubicBezTo>
                  <a:pt x="5082480" y="4722813"/>
                  <a:pt x="5082480" y="4721573"/>
                  <a:pt x="5082480" y="4719092"/>
                </a:cubicBezTo>
                <a:cubicBezTo>
                  <a:pt x="5082480" y="4716612"/>
                  <a:pt x="5080000" y="4715372"/>
                  <a:pt x="5075038" y="4715372"/>
                </a:cubicBezTo>
                <a:close/>
                <a:moveTo>
                  <a:pt x="1026914" y="4707930"/>
                </a:moveTo>
                <a:cubicBezTo>
                  <a:pt x="1029394" y="4710411"/>
                  <a:pt x="1030014" y="4711651"/>
                  <a:pt x="1028774" y="4711651"/>
                </a:cubicBezTo>
                <a:lnTo>
                  <a:pt x="1026914" y="4711119"/>
                </a:lnTo>
                <a:close/>
                <a:moveTo>
                  <a:pt x="1019473" y="4707930"/>
                </a:moveTo>
                <a:cubicBezTo>
                  <a:pt x="1021953" y="4709171"/>
                  <a:pt x="1023968" y="4710101"/>
                  <a:pt x="1025519" y="4710721"/>
                </a:cubicBezTo>
                <a:lnTo>
                  <a:pt x="1026914" y="4711119"/>
                </a:lnTo>
                <a:lnTo>
                  <a:pt x="1026914" y="4722813"/>
                </a:lnTo>
                <a:cubicBezTo>
                  <a:pt x="1026914" y="4722813"/>
                  <a:pt x="1024433" y="4722813"/>
                  <a:pt x="1019473" y="4722813"/>
                </a:cubicBezTo>
                <a:close/>
                <a:moveTo>
                  <a:pt x="5142011" y="4700489"/>
                </a:moveTo>
                <a:lnTo>
                  <a:pt x="5142011" y="4707930"/>
                </a:lnTo>
                <a:cubicBezTo>
                  <a:pt x="5137050" y="4712891"/>
                  <a:pt x="5134570" y="4716612"/>
                  <a:pt x="5134570" y="4719092"/>
                </a:cubicBezTo>
                <a:cubicBezTo>
                  <a:pt x="5134570" y="4721573"/>
                  <a:pt x="5134570" y="4725294"/>
                  <a:pt x="5134570" y="4730254"/>
                </a:cubicBezTo>
                <a:lnTo>
                  <a:pt x="5127128" y="4730254"/>
                </a:lnTo>
                <a:lnTo>
                  <a:pt x="5119687" y="4707930"/>
                </a:lnTo>
                <a:lnTo>
                  <a:pt x="5127128" y="4707930"/>
                </a:lnTo>
                <a:close/>
                <a:moveTo>
                  <a:pt x="4978300" y="4700489"/>
                </a:moveTo>
                <a:cubicBezTo>
                  <a:pt x="4978300" y="4705450"/>
                  <a:pt x="4978300" y="4707930"/>
                  <a:pt x="4978300" y="4707930"/>
                </a:cubicBezTo>
                <a:lnTo>
                  <a:pt x="4985742" y="4700489"/>
                </a:lnTo>
                <a:cubicBezTo>
                  <a:pt x="4985742" y="4700489"/>
                  <a:pt x="4983261" y="4700489"/>
                  <a:pt x="4978300" y="4700489"/>
                </a:cubicBezTo>
                <a:close/>
                <a:moveTo>
                  <a:pt x="1186904" y="4700489"/>
                </a:moveTo>
                <a:cubicBezTo>
                  <a:pt x="1189385" y="4700489"/>
                  <a:pt x="1190625" y="4702969"/>
                  <a:pt x="1190625" y="4707930"/>
                </a:cubicBezTo>
                <a:lnTo>
                  <a:pt x="1183183" y="4707930"/>
                </a:lnTo>
                <a:cubicBezTo>
                  <a:pt x="1183183" y="4702969"/>
                  <a:pt x="1184424" y="4700489"/>
                  <a:pt x="1186904" y="4700489"/>
                </a:cubicBezTo>
                <a:close/>
                <a:moveTo>
                  <a:pt x="959941" y="4693047"/>
                </a:moveTo>
                <a:cubicBezTo>
                  <a:pt x="974824" y="4693047"/>
                  <a:pt x="982265" y="4695528"/>
                  <a:pt x="982265" y="4700489"/>
                </a:cubicBezTo>
                <a:lnTo>
                  <a:pt x="952500" y="4707930"/>
                </a:lnTo>
                <a:cubicBezTo>
                  <a:pt x="947539" y="4702969"/>
                  <a:pt x="946299" y="4699249"/>
                  <a:pt x="948779" y="4696768"/>
                </a:cubicBezTo>
                <a:cubicBezTo>
                  <a:pt x="951260" y="4694288"/>
                  <a:pt x="954980" y="4693047"/>
                  <a:pt x="959941" y="4693047"/>
                </a:cubicBezTo>
                <a:close/>
                <a:moveTo>
                  <a:pt x="5142011" y="4678165"/>
                </a:moveTo>
                <a:cubicBezTo>
                  <a:pt x="5146972" y="4678165"/>
                  <a:pt x="5150693" y="4680645"/>
                  <a:pt x="5153173" y="4685606"/>
                </a:cubicBezTo>
                <a:cubicBezTo>
                  <a:pt x="5155653" y="4690567"/>
                  <a:pt x="5154414" y="4693047"/>
                  <a:pt x="5149452" y="4693047"/>
                </a:cubicBezTo>
                <a:cubicBezTo>
                  <a:pt x="5144491" y="4698009"/>
                  <a:pt x="5140770" y="4696768"/>
                  <a:pt x="5138290" y="4689327"/>
                </a:cubicBezTo>
                <a:cubicBezTo>
                  <a:pt x="5135810" y="4681885"/>
                  <a:pt x="5137050" y="4678165"/>
                  <a:pt x="5142011" y="4678165"/>
                </a:cubicBezTo>
                <a:close/>
                <a:moveTo>
                  <a:pt x="5192241" y="4674444"/>
                </a:moveTo>
                <a:cubicBezTo>
                  <a:pt x="5193481" y="4674444"/>
                  <a:pt x="5194101" y="4675684"/>
                  <a:pt x="5194101" y="4678165"/>
                </a:cubicBezTo>
                <a:lnTo>
                  <a:pt x="5194101" y="4685606"/>
                </a:lnTo>
                <a:cubicBezTo>
                  <a:pt x="5194101" y="4690567"/>
                  <a:pt x="5199062" y="4695528"/>
                  <a:pt x="5208984" y="4700489"/>
                </a:cubicBezTo>
                <a:cubicBezTo>
                  <a:pt x="5213945" y="4700489"/>
                  <a:pt x="5216425" y="4702969"/>
                  <a:pt x="5216425" y="4707930"/>
                </a:cubicBezTo>
                <a:lnTo>
                  <a:pt x="5216425" y="4715372"/>
                </a:lnTo>
                <a:cubicBezTo>
                  <a:pt x="5211464" y="4715372"/>
                  <a:pt x="5206504" y="4717852"/>
                  <a:pt x="5201542" y="4722813"/>
                </a:cubicBezTo>
                <a:cubicBezTo>
                  <a:pt x="5196581" y="4727774"/>
                  <a:pt x="5189140" y="4727774"/>
                  <a:pt x="5179218" y="4722813"/>
                </a:cubicBezTo>
                <a:cubicBezTo>
                  <a:pt x="5179218" y="4722813"/>
                  <a:pt x="5180459" y="4721573"/>
                  <a:pt x="5182939" y="4719092"/>
                </a:cubicBezTo>
                <a:cubicBezTo>
                  <a:pt x="5185419" y="4716612"/>
                  <a:pt x="5184179" y="4709171"/>
                  <a:pt x="5179218" y="4696768"/>
                </a:cubicBezTo>
                <a:cubicBezTo>
                  <a:pt x="5174257" y="4684366"/>
                  <a:pt x="5174257" y="4678165"/>
                  <a:pt x="5179218" y="4678165"/>
                </a:cubicBezTo>
                <a:cubicBezTo>
                  <a:pt x="5179218" y="4683126"/>
                  <a:pt x="5180459" y="4684366"/>
                  <a:pt x="5182939" y="4681885"/>
                </a:cubicBezTo>
                <a:cubicBezTo>
                  <a:pt x="5185419" y="4679405"/>
                  <a:pt x="5186660" y="4678165"/>
                  <a:pt x="5186660" y="4678165"/>
                </a:cubicBezTo>
                <a:cubicBezTo>
                  <a:pt x="5189140" y="4675684"/>
                  <a:pt x="5191001" y="4674444"/>
                  <a:pt x="5192241" y="4674444"/>
                </a:cubicBezTo>
                <a:close/>
                <a:moveTo>
                  <a:pt x="1108769" y="4672583"/>
                </a:moveTo>
                <a:cubicBezTo>
                  <a:pt x="1110009" y="4672583"/>
                  <a:pt x="1111250" y="4673204"/>
                  <a:pt x="1112490" y="4674444"/>
                </a:cubicBezTo>
                <a:cubicBezTo>
                  <a:pt x="1114970" y="4676924"/>
                  <a:pt x="1116211" y="4679405"/>
                  <a:pt x="1116211" y="4681885"/>
                </a:cubicBezTo>
                <a:cubicBezTo>
                  <a:pt x="1116211" y="4684366"/>
                  <a:pt x="1113730" y="4685606"/>
                  <a:pt x="1108769" y="4685606"/>
                </a:cubicBezTo>
                <a:lnTo>
                  <a:pt x="1101328" y="4678165"/>
                </a:lnTo>
                <a:cubicBezTo>
                  <a:pt x="1101328" y="4678165"/>
                  <a:pt x="1102568" y="4676924"/>
                  <a:pt x="1105049" y="4674444"/>
                </a:cubicBezTo>
                <a:cubicBezTo>
                  <a:pt x="1106289" y="4673204"/>
                  <a:pt x="1107529" y="4672583"/>
                  <a:pt x="1108769" y="4672583"/>
                </a:cubicBezTo>
                <a:close/>
                <a:moveTo>
                  <a:pt x="5089921" y="4670723"/>
                </a:moveTo>
                <a:cubicBezTo>
                  <a:pt x="5089921" y="4670723"/>
                  <a:pt x="5092401" y="4670723"/>
                  <a:pt x="5097363" y="4670723"/>
                </a:cubicBezTo>
                <a:cubicBezTo>
                  <a:pt x="5097363" y="4670723"/>
                  <a:pt x="5097363" y="4673204"/>
                  <a:pt x="5097363" y="4678165"/>
                </a:cubicBezTo>
                <a:cubicBezTo>
                  <a:pt x="5092401" y="4678165"/>
                  <a:pt x="5089921" y="4678165"/>
                  <a:pt x="5089921" y="4678165"/>
                </a:cubicBezTo>
                <a:cubicBezTo>
                  <a:pt x="5089921" y="4673204"/>
                  <a:pt x="5089921" y="4670723"/>
                  <a:pt x="5089921" y="4670723"/>
                </a:cubicBezTo>
                <a:close/>
                <a:moveTo>
                  <a:pt x="1279921" y="4670723"/>
                </a:moveTo>
                <a:cubicBezTo>
                  <a:pt x="1279921" y="4670723"/>
                  <a:pt x="1281162" y="4671964"/>
                  <a:pt x="1283642" y="4674444"/>
                </a:cubicBezTo>
                <a:cubicBezTo>
                  <a:pt x="1286123" y="4676924"/>
                  <a:pt x="1287363" y="4678165"/>
                  <a:pt x="1287363" y="4678165"/>
                </a:cubicBezTo>
                <a:cubicBezTo>
                  <a:pt x="1287363" y="4673204"/>
                  <a:pt x="1287363" y="4670723"/>
                  <a:pt x="1287363" y="4670723"/>
                </a:cubicBezTo>
                <a:cubicBezTo>
                  <a:pt x="1287363" y="4670723"/>
                  <a:pt x="1284882" y="4670723"/>
                  <a:pt x="1279921" y="4670723"/>
                </a:cubicBezTo>
                <a:close/>
                <a:moveTo>
                  <a:pt x="1201787" y="4670723"/>
                </a:moveTo>
                <a:cubicBezTo>
                  <a:pt x="1204267" y="4670723"/>
                  <a:pt x="1205508" y="4670723"/>
                  <a:pt x="1205508" y="4670723"/>
                </a:cubicBezTo>
                <a:cubicBezTo>
                  <a:pt x="1205508" y="4670723"/>
                  <a:pt x="1205508" y="4673204"/>
                  <a:pt x="1205508" y="4678165"/>
                </a:cubicBezTo>
                <a:cubicBezTo>
                  <a:pt x="1205508" y="4678165"/>
                  <a:pt x="1203027" y="4678165"/>
                  <a:pt x="1198066" y="4678165"/>
                </a:cubicBezTo>
                <a:cubicBezTo>
                  <a:pt x="1198066" y="4673204"/>
                  <a:pt x="1199307" y="4670723"/>
                  <a:pt x="1201787" y="4670723"/>
                </a:cubicBezTo>
                <a:close/>
                <a:moveTo>
                  <a:pt x="1145976" y="4670723"/>
                </a:moveTo>
                <a:lnTo>
                  <a:pt x="1168300" y="4678165"/>
                </a:lnTo>
                <a:cubicBezTo>
                  <a:pt x="1168300" y="4683126"/>
                  <a:pt x="1165820" y="4685606"/>
                  <a:pt x="1160859" y="4685606"/>
                </a:cubicBezTo>
                <a:cubicBezTo>
                  <a:pt x="1160859" y="4685606"/>
                  <a:pt x="1158379" y="4685606"/>
                  <a:pt x="1153418" y="4685606"/>
                </a:cubicBezTo>
                <a:cubicBezTo>
                  <a:pt x="1153418" y="4695528"/>
                  <a:pt x="1147217" y="4696768"/>
                  <a:pt x="1134814" y="4689327"/>
                </a:cubicBezTo>
                <a:cubicBezTo>
                  <a:pt x="1122412" y="4681885"/>
                  <a:pt x="1126132" y="4675684"/>
                  <a:pt x="1145976" y="4670723"/>
                </a:cubicBezTo>
                <a:close/>
                <a:moveTo>
                  <a:pt x="1056679" y="4670723"/>
                </a:moveTo>
                <a:cubicBezTo>
                  <a:pt x="1066601" y="4680645"/>
                  <a:pt x="1074043" y="4688087"/>
                  <a:pt x="1079004" y="4693047"/>
                </a:cubicBezTo>
                <a:lnTo>
                  <a:pt x="1056679" y="4685606"/>
                </a:lnTo>
                <a:lnTo>
                  <a:pt x="1056679" y="4678165"/>
                </a:lnTo>
                <a:cubicBezTo>
                  <a:pt x="1051718" y="4678165"/>
                  <a:pt x="1049238" y="4680645"/>
                  <a:pt x="1049238" y="4685606"/>
                </a:cubicBezTo>
                <a:cubicBezTo>
                  <a:pt x="1049238" y="4685606"/>
                  <a:pt x="1046758" y="4685606"/>
                  <a:pt x="1041797" y="4685606"/>
                </a:cubicBezTo>
                <a:cubicBezTo>
                  <a:pt x="1041797" y="4685606"/>
                  <a:pt x="1041797" y="4683126"/>
                  <a:pt x="1041797" y="4678165"/>
                </a:cubicBezTo>
                <a:cubicBezTo>
                  <a:pt x="1041797" y="4673204"/>
                  <a:pt x="1046758" y="4670723"/>
                  <a:pt x="1056679" y="4670723"/>
                </a:cubicBezTo>
                <a:close/>
                <a:moveTo>
                  <a:pt x="4911327" y="4663282"/>
                </a:moveTo>
                <a:cubicBezTo>
                  <a:pt x="4906366" y="4668243"/>
                  <a:pt x="4903886" y="4671964"/>
                  <a:pt x="4903886" y="4674444"/>
                </a:cubicBezTo>
                <a:cubicBezTo>
                  <a:pt x="4903886" y="4676924"/>
                  <a:pt x="4906366" y="4678165"/>
                  <a:pt x="4911327" y="4678165"/>
                </a:cubicBezTo>
                <a:lnTo>
                  <a:pt x="4918769" y="4670723"/>
                </a:lnTo>
                <a:close/>
                <a:moveTo>
                  <a:pt x="5373624" y="4651189"/>
                </a:moveTo>
                <a:cubicBezTo>
                  <a:pt x="5375485" y="4651810"/>
                  <a:pt x="5377655" y="4653360"/>
                  <a:pt x="5380136" y="4655840"/>
                </a:cubicBezTo>
                <a:lnTo>
                  <a:pt x="5372695" y="4670723"/>
                </a:lnTo>
                <a:cubicBezTo>
                  <a:pt x="5367733" y="4665762"/>
                  <a:pt x="5365253" y="4663282"/>
                  <a:pt x="5365253" y="4663282"/>
                </a:cubicBezTo>
                <a:cubicBezTo>
                  <a:pt x="5365253" y="4658321"/>
                  <a:pt x="5366494" y="4654600"/>
                  <a:pt x="5368974" y="4652120"/>
                </a:cubicBezTo>
                <a:cubicBezTo>
                  <a:pt x="5370214" y="4650880"/>
                  <a:pt x="5371764" y="4650569"/>
                  <a:pt x="5373624" y="4651189"/>
                </a:cubicBezTo>
                <a:close/>
                <a:moveTo>
                  <a:pt x="5171777" y="4640957"/>
                </a:moveTo>
                <a:cubicBezTo>
                  <a:pt x="5176738" y="4640957"/>
                  <a:pt x="5179218" y="4640957"/>
                  <a:pt x="5179218" y="4640957"/>
                </a:cubicBezTo>
                <a:cubicBezTo>
                  <a:pt x="5184179" y="4645919"/>
                  <a:pt x="5184179" y="4648399"/>
                  <a:pt x="5179218" y="4648399"/>
                </a:cubicBezTo>
                <a:cubicBezTo>
                  <a:pt x="5174257" y="4648399"/>
                  <a:pt x="5171777" y="4645919"/>
                  <a:pt x="5171777" y="4640957"/>
                </a:cubicBezTo>
                <a:close/>
                <a:moveTo>
                  <a:pt x="5127128" y="4640957"/>
                </a:moveTo>
                <a:cubicBezTo>
                  <a:pt x="5132090" y="4640957"/>
                  <a:pt x="5134570" y="4643438"/>
                  <a:pt x="5134570" y="4648399"/>
                </a:cubicBezTo>
                <a:lnTo>
                  <a:pt x="5127128" y="4648399"/>
                </a:lnTo>
                <a:close/>
                <a:moveTo>
                  <a:pt x="5075038" y="4640957"/>
                </a:moveTo>
                <a:lnTo>
                  <a:pt x="5067597" y="4648399"/>
                </a:lnTo>
                <a:lnTo>
                  <a:pt x="5075038" y="4648399"/>
                </a:lnTo>
                <a:cubicBezTo>
                  <a:pt x="5080000" y="4643438"/>
                  <a:pt x="5080000" y="4640957"/>
                  <a:pt x="5075038" y="4640957"/>
                </a:cubicBezTo>
                <a:close/>
                <a:moveTo>
                  <a:pt x="946547" y="4639469"/>
                </a:moveTo>
                <a:lnTo>
                  <a:pt x="949794" y="4640281"/>
                </a:lnTo>
                <a:lnTo>
                  <a:pt x="948779" y="4640957"/>
                </a:lnTo>
                <a:close/>
                <a:moveTo>
                  <a:pt x="5249911" y="4638167"/>
                </a:moveTo>
                <a:cubicBezTo>
                  <a:pt x="5252392" y="4638787"/>
                  <a:pt x="5253632" y="4640957"/>
                  <a:pt x="5253632" y="4644678"/>
                </a:cubicBezTo>
                <a:cubicBezTo>
                  <a:pt x="5253632" y="4652120"/>
                  <a:pt x="5251152" y="4655840"/>
                  <a:pt x="5246191" y="4655840"/>
                </a:cubicBezTo>
                <a:lnTo>
                  <a:pt x="5231308" y="4648399"/>
                </a:lnTo>
                <a:cubicBezTo>
                  <a:pt x="5231308" y="4643438"/>
                  <a:pt x="5233788" y="4640957"/>
                  <a:pt x="5238749" y="4640957"/>
                </a:cubicBezTo>
                <a:cubicBezTo>
                  <a:pt x="5243710" y="4638477"/>
                  <a:pt x="5247431" y="4637547"/>
                  <a:pt x="5249911" y="4638167"/>
                </a:cubicBezTo>
                <a:close/>
                <a:moveTo>
                  <a:pt x="937617" y="4633516"/>
                </a:moveTo>
                <a:lnTo>
                  <a:pt x="946547" y="4639469"/>
                </a:lnTo>
                <a:lnTo>
                  <a:pt x="945058" y="4639097"/>
                </a:lnTo>
                <a:cubicBezTo>
                  <a:pt x="942578" y="4637857"/>
                  <a:pt x="940097" y="4635997"/>
                  <a:pt x="937617" y="4633516"/>
                </a:cubicBezTo>
                <a:close/>
                <a:moveTo>
                  <a:pt x="5171777" y="4618633"/>
                </a:moveTo>
                <a:lnTo>
                  <a:pt x="5164335" y="4626075"/>
                </a:lnTo>
                <a:cubicBezTo>
                  <a:pt x="5159374" y="4631036"/>
                  <a:pt x="5154414" y="4633516"/>
                  <a:pt x="5149452" y="4633516"/>
                </a:cubicBezTo>
                <a:lnTo>
                  <a:pt x="5149452" y="4626075"/>
                </a:lnTo>
                <a:close/>
                <a:moveTo>
                  <a:pt x="5052714" y="4618633"/>
                </a:moveTo>
                <a:cubicBezTo>
                  <a:pt x="5052714" y="4618633"/>
                  <a:pt x="5052714" y="4621114"/>
                  <a:pt x="5052714" y="4626075"/>
                </a:cubicBezTo>
                <a:cubicBezTo>
                  <a:pt x="5057676" y="4626075"/>
                  <a:pt x="5060156" y="4623595"/>
                  <a:pt x="5060156" y="4618633"/>
                </a:cubicBezTo>
                <a:cubicBezTo>
                  <a:pt x="5055194" y="4618633"/>
                  <a:pt x="5052714" y="4618633"/>
                  <a:pt x="5052714" y="4618633"/>
                </a:cubicBezTo>
                <a:close/>
                <a:moveTo>
                  <a:pt x="4911327" y="4618633"/>
                </a:moveTo>
                <a:lnTo>
                  <a:pt x="4896445" y="4626075"/>
                </a:lnTo>
                <a:lnTo>
                  <a:pt x="4911327" y="4626075"/>
                </a:lnTo>
                <a:lnTo>
                  <a:pt x="4926210" y="4618633"/>
                </a:lnTo>
                <a:close/>
                <a:moveTo>
                  <a:pt x="5303862" y="4613982"/>
                </a:moveTo>
                <a:cubicBezTo>
                  <a:pt x="5305102" y="4613362"/>
                  <a:pt x="5305722" y="4613673"/>
                  <a:pt x="5305722" y="4614913"/>
                </a:cubicBezTo>
                <a:cubicBezTo>
                  <a:pt x="5305722" y="4617393"/>
                  <a:pt x="5305722" y="4621114"/>
                  <a:pt x="5305722" y="4626075"/>
                </a:cubicBezTo>
                <a:cubicBezTo>
                  <a:pt x="5300761" y="4631036"/>
                  <a:pt x="5295801" y="4631036"/>
                  <a:pt x="5290839" y="4626075"/>
                </a:cubicBezTo>
                <a:lnTo>
                  <a:pt x="5298281" y="4618633"/>
                </a:lnTo>
                <a:cubicBezTo>
                  <a:pt x="5300761" y="4616153"/>
                  <a:pt x="5302622" y="4614603"/>
                  <a:pt x="5303862" y="4613982"/>
                </a:cubicBezTo>
                <a:close/>
                <a:moveTo>
                  <a:pt x="5235029" y="4611192"/>
                </a:moveTo>
                <a:cubicBezTo>
                  <a:pt x="5237509" y="4611192"/>
                  <a:pt x="5241229" y="4613673"/>
                  <a:pt x="5246191" y="4618633"/>
                </a:cubicBezTo>
                <a:cubicBezTo>
                  <a:pt x="5256112" y="4623595"/>
                  <a:pt x="5256112" y="4628555"/>
                  <a:pt x="5246191" y="4633516"/>
                </a:cubicBezTo>
                <a:cubicBezTo>
                  <a:pt x="5236269" y="4638477"/>
                  <a:pt x="5228828" y="4638477"/>
                  <a:pt x="5223867" y="4633516"/>
                </a:cubicBezTo>
                <a:cubicBezTo>
                  <a:pt x="5223867" y="4628555"/>
                  <a:pt x="5226347" y="4623595"/>
                  <a:pt x="5231308" y="4618633"/>
                </a:cubicBezTo>
                <a:cubicBezTo>
                  <a:pt x="5231308" y="4613673"/>
                  <a:pt x="5232549" y="4611192"/>
                  <a:pt x="5235029" y="4611192"/>
                </a:cubicBezTo>
                <a:close/>
                <a:moveTo>
                  <a:pt x="5201542" y="4611192"/>
                </a:moveTo>
                <a:lnTo>
                  <a:pt x="5208984" y="4626075"/>
                </a:lnTo>
                <a:lnTo>
                  <a:pt x="5194101" y="4633516"/>
                </a:lnTo>
                <a:lnTo>
                  <a:pt x="5186660" y="4626075"/>
                </a:lnTo>
                <a:cubicBezTo>
                  <a:pt x="5181698" y="4621114"/>
                  <a:pt x="5182939" y="4618633"/>
                  <a:pt x="5190380" y="4618633"/>
                </a:cubicBezTo>
                <a:cubicBezTo>
                  <a:pt x="5197822" y="4618633"/>
                  <a:pt x="5201542" y="4616153"/>
                  <a:pt x="5201542" y="4611192"/>
                </a:cubicBezTo>
                <a:close/>
                <a:moveTo>
                  <a:pt x="5082480" y="4603750"/>
                </a:moveTo>
                <a:cubicBezTo>
                  <a:pt x="5082480" y="4608712"/>
                  <a:pt x="5082480" y="4611192"/>
                  <a:pt x="5082480" y="4611192"/>
                </a:cubicBezTo>
                <a:cubicBezTo>
                  <a:pt x="5082480" y="4611192"/>
                  <a:pt x="5084960" y="4608712"/>
                  <a:pt x="5089921" y="4603750"/>
                </a:cubicBezTo>
                <a:close/>
                <a:moveTo>
                  <a:pt x="1175742" y="4596309"/>
                </a:moveTo>
                <a:lnTo>
                  <a:pt x="1160859" y="4603750"/>
                </a:lnTo>
                <a:cubicBezTo>
                  <a:pt x="1160859" y="4608712"/>
                  <a:pt x="1163340" y="4611192"/>
                  <a:pt x="1168300" y="4611192"/>
                </a:cubicBezTo>
                <a:cubicBezTo>
                  <a:pt x="1173262" y="4611192"/>
                  <a:pt x="1176982" y="4609952"/>
                  <a:pt x="1179463" y="4607471"/>
                </a:cubicBezTo>
                <a:cubicBezTo>
                  <a:pt x="1181943" y="4604991"/>
                  <a:pt x="1180703" y="4601270"/>
                  <a:pt x="1175742" y="4596309"/>
                </a:cubicBezTo>
                <a:close/>
                <a:moveTo>
                  <a:pt x="1079004" y="4588868"/>
                </a:moveTo>
                <a:cubicBezTo>
                  <a:pt x="1079004" y="4588868"/>
                  <a:pt x="1079004" y="4591348"/>
                  <a:pt x="1079004" y="4596309"/>
                </a:cubicBezTo>
                <a:lnTo>
                  <a:pt x="1086445" y="4596309"/>
                </a:lnTo>
                <a:close/>
                <a:moveTo>
                  <a:pt x="1279224" y="4576543"/>
                </a:moveTo>
                <a:cubicBezTo>
                  <a:pt x="1275968" y="4576078"/>
                  <a:pt x="1276201" y="4577706"/>
                  <a:pt x="1279921" y="4581426"/>
                </a:cubicBezTo>
                <a:lnTo>
                  <a:pt x="1294805" y="4581426"/>
                </a:lnTo>
                <a:cubicBezTo>
                  <a:pt x="1294805" y="4581426"/>
                  <a:pt x="1291084" y="4580186"/>
                  <a:pt x="1283642" y="4577706"/>
                </a:cubicBezTo>
                <a:cubicBezTo>
                  <a:pt x="1281782" y="4577085"/>
                  <a:pt x="1280309" y="4576698"/>
                  <a:pt x="1279224" y="4576543"/>
                </a:cubicBezTo>
                <a:close/>
                <a:moveTo>
                  <a:pt x="909712" y="4575845"/>
                </a:moveTo>
                <a:cubicBezTo>
                  <a:pt x="910952" y="4575845"/>
                  <a:pt x="912812" y="4576465"/>
                  <a:pt x="915293" y="4577706"/>
                </a:cubicBezTo>
                <a:cubicBezTo>
                  <a:pt x="920254" y="4580186"/>
                  <a:pt x="922734" y="4583907"/>
                  <a:pt x="922734" y="4588868"/>
                </a:cubicBezTo>
                <a:cubicBezTo>
                  <a:pt x="922734" y="4588868"/>
                  <a:pt x="920254" y="4587628"/>
                  <a:pt x="915293" y="4585147"/>
                </a:cubicBezTo>
                <a:cubicBezTo>
                  <a:pt x="910332" y="4582667"/>
                  <a:pt x="907851" y="4580186"/>
                  <a:pt x="907851" y="4577706"/>
                </a:cubicBezTo>
                <a:cubicBezTo>
                  <a:pt x="907851" y="4576465"/>
                  <a:pt x="908471" y="4575845"/>
                  <a:pt x="909712" y="4575845"/>
                </a:cubicBezTo>
                <a:close/>
                <a:moveTo>
                  <a:pt x="5060156" y="4573985"/>
                </a:moveTo>
                <a:lnTo>
                  <a:pt x="5045273" y="4581426"/>
                </a:lnTo>
                <a:cubicBezTo>
                  <a:pt x="5050234" y="4581426"/>
                  <a:pt x="5055194" y="4581426"/>
                  <a:pt x="5060156" y="4581426"/>
                </a:cubicBezTo>
                <a:close/>
                <a:moveTo>
                  <a:pt x="5000624" y="4573985"/>
                </a:moveTo>
                <a:cubicBezTo>
                  <a:pt x="5000624" y="4573985"/>
                  <a:pt x="5000624" y="4576465"/>
                  <a:pt x="5000624" y="4581426"/>
                </a:cubicBezTo>
                <a:cubicBezTo>
                  <a:pt x="5000624" y="4581426"/>
                  <a:pt x="5001865" y="4581426"/>
                  <a:pt x="5004345" y="4581426"/>
                </a:cubicBezTo>
                <a:cubicBezTo>
                  <a:pt x="5006825" y="4581426"/>
                  <a:pt x="5008066" y="4581426"/>
                  <a:pt x="5008066" y="4581426"/>
                </a:cubicBezTo>
                <a:cubicBezTo>
                  <a:pt x="5008066" y="4576465"/>
                  <a:pt x="5005586" y="4573985"/>
                  <a:pt x="5000624" y="4573985"/>
                </a:cubicBezTo>
                <a:close/>
                <a:moveTo>
                  <a:pt x="5268515" y="4566543"/>
                </a:moveTo>
                <a:lnTo>
                  <a:pt x="5268515" y="4581426"/>
                </a:lnTo>
                <a:cubicBezTo>
                  <a:pt x="5268515" y="4581426"/>
                  <a:pt x="5268515" y="4582667"/>
                  <a:pt x="5268515" y="4585147"/>
                </a:cubicBezTo>
                <a:cubicBezTo>
                  <a:pt x="5268515" y="4587628"/>
                  <a:pt x="5268515" y="4591348"/>
                  <a:pt x="5268515" y="4596309"/>
                </a:cubicBezTo>
                <a:cubicBezTo>
                  <a:pt x="5263554" y="4596309"/>
                  <a:pt x="5261074" y="4595069"/>
                  <a:pt x="5261074" y="4592588"/>
                </a:cubicBezTo>
                <a:cubicBezTo>
                  <a:pt x="5261074" y="4590108"/>
                  <a:pt x="5258593" y="4588868"/>
                  <a:pt x="5253632" y="4588868"/>
                </a:cubicBezTo>
                <a:cubicBezTo>
                  <a:pt x="5248671" y="4573985"/>
                  <a:pt x="5253632" y="4566543"/>
                  <a:pt x="5268515" y="4566543"/>
                </a:cubicBezTo>
                <a:close/>
                <a:moveTo>
                  <a:pt x="5149452" y="4551661"/>
                </a:moveTo>
                <a:cubicBezTo>
                  <a:pt x="5149452" y="4556622"/>
                  <a:pt x="5150693" y="4559102"/>
                  <a:pt x="5153173" y="4559102"/>
                </a:cubicBezTo>
                <a:cubicBezTo>
                  <a:pt x="5155653" y="4559102"/>
                  <a:pt x="5156894" y="4559102"/>
                  <a:pt x="5156894" y="4559102"/>
                </a:cubicBezTo>
                <a:cubicBezTo>
                  <a:pt x="5151933" y="4554141"/>
                  <a:pt x="5149452" y="4551661"/>
                  <a:pt x="5149452" y="4551661"/>
                </a:cubicBezTo>
                <a:close/>
                <a:moveTo>
                  <a:pt x="5097363" y="4551661"/>
                </a:moveTo>
                <a:cubicBezTo>
                  <a:pt x="5092401" y="4556622"/>
                  <a:pt x="5087441" y="4557862"/>
                  <a:pt x="5082480" y="4555381"/>
                </a:cubicBezTo>
                <a:cubicBezTo>
                  <a:pt x="5077519" y="4552901"/>
                  <a:pt x="5075038" y="4554141"/>
                  <a:pt x="5075038" y="4559102"/>
                </a:cubicBezTo>
                <a:lnTo>
                  <a:pt x="5097363" y="4559102"/>
                </a:lnTo>
                <a:close/>
                <a:moveTo>
                  <a:pt x="1116211" y="4551661"/>
                </a:moveTo>
                <a:lnTo>
                  <a:pt x="1123652" y="4559102"/>
                </a:lnTo>
                <a:lnTo>
                  <a:pt x="1116211" y="4559102"/>
                </a:lnTo>
                <a:cubicBezTo>
                  <a:pt x="1111250" y="4554141"/>
                  <a:pt x="1111250" y="4551661"/>
                  <a:pt x="1116211" y="4551661"/>
                </a:cubicBezTo>
                <a:close/>
                <a:moveTo>
                  <a:pt x="1056679" y="4551661"/>
                </a:moveTo>
                <a:lnTo>
                  <a:pt x="1079004" y="4559102"/>
                </a:lnTo>
                <a:lnTo>
                  <a:pt x="1056679" y="4559102"/>
                </a:lnTo>
                <a:close/>
                <a:moveTo>
                  <a:pt x="5119687" y="4544219"/>
                </a:moveTo>
                <a:cubicBezTo>
                  <a:pt x="5119687" y="4544219"/>
                  <a:pt x="5118446" y="4545460"/>
                  <a:pt x="5115966" y="4547940"/>
                </a:cubicBezTo>
                <a:cubicBezTo>
                  <a:pt x="5113486" y="4550421"/>
                  <a:pt x="5112245" y="4551661"/>
                  <a:pt x="5112245" y="4551661"/>
                </a:cubicBezTo>
                <a:cubicBezTo>
                  <a:pt x="5112245" y="4556622"/>
                  <a:pt x="5114726" y="4559102"/>
                  <a:pt x="5119687" y="4559102"/>
                </a:cubicBezTo>
                <a:lnTo>
                  <a:pt x="5119687" y="4551661"/>
                </a:lnTo>
                <a:cubicBezTo>
                  <a:pt x="5119687" y="4546700"/>
                  <a:pt x="5119687" y="4544219"/>
                  <a:pt x="5119687" y="4544219"/>
                </a:cubicBezTo>
                <a:close/>
                <a:moveTo>
                  <a:pt x="5067597" y="4544219"/>
                </a:moveTo>
                <a:cubicBezTo>
                  <a:pt x="5067597" y="4549181"/>
                  <a:pt x="5070077" y="4551661"/>
                  <a:pt x="5075038" y="4551661"/>
                </a:cubicBezTo>
                <a:cubicBezTo>
                  <a:pt x="5080000" y="4551661"/>
                  <a:pt x="5082480" y="4549181"/>
                  <a:pt x="5082480" y="4544219"/>
                </a:cubicBezTo>
                <a:cubicBezTo>
                  <a:pt x="5077519" y="4544219"/>
                  <a:pt x="5075038" y="4544219"/>
                  <a:pt x="5075038" y="4544219"/>
                </a:cubicBezTo>
                <a:cubicBezTo>
                  <a:pt x="5075038" y="4544219"/>
                  <a:pt x="5072558" y="4544219"/>
                  <a:pt x="5067597" y="4544219"/>
                </a:cubicBezTo>
                <a:close/>
                <a:moveTo>
                  <a:pt x="1324570" y="4544219"/>
                </a:moveTo>
                <a:cubicBezTo>
                  <a:pt x="1319609" y="4544219"/>
                  <a:pt x="1319609" y="4546700"/>
                  <a:pt x="1324570" y="4551661"/>
                </a:cubicBezTo>
                <a:lnTo>
                  <a:pt x="1332011" y="4551661"/>
                </a:lnTo>
                <a:cubicBezTo>
                  <a:pt x="1332011" y="4546700"/>
                  <a:pt x="1329531" y="4544219"/>
                  <a:pt x="1324570" y="4544219"/>
                </a:cubicBezTo>
                <a:close/>
                <a:moveTo>
                  <a:pt x="1248993" y="4539801"/>
                </a:moveTo>
                <a:cubicBezTo>
                  <a:pt x="1247908" y="4539646"/>
                  <a:pt x="1247055" y="4539878"/>
                  <a:pt x="1246435" y="4540498"/>
                </a:cubicBezTo>
                <a:cubicBezTo>
                  <a:pt x="1243955" y="4542979"/>
                  <a:pt x="1245195" y="4546700"/>
                  <a:pt x="1250156" y="4551661"/>
                </a:cubicBezTo>
                <a:cubicBezTo>
                  <a:pt x="1255117" y="4556622"/>
                  <a:pt x="1260078" y="4559102"/>
                  <a:pt x="1265039" y="4559102"/>
                </a:cubicBezTo>
                <a:lnTo>
                  <a:pt x="1265039" y="4551661"/>
                </a:lnTo>
                <a:cubicBezTo>
                  <a:pt x="1257598" y="4544219"/>
                  <a:pt x="1252249" y="4540266"/>
                  <a:pt x="1248993" y="4539801"/>
                </a:cubicBezTo>
                <a:close/>
                <a:moveTo>
                  <a:pt x="5246191" y="4536778"/>
                </a:moveTo>
                <a:cubicBezTo>
                  <a:pt x="5251152" y="4536778"/>
                  <a:pt x="5253632" y="4539258"/>
                  <a:pt x="5253632" y="4544219"/>
                </a:cubicBezTo>
                <a:cubicBezTo>
                  <a:pt x="5253632" y="4549181"/>
                  <a:pt x="5252392" y="4551661"/>
                  <a:pt x="5249911" y="4551661"/>
                </a:cubicBezTo>
                <a:cubicBezTo>
                  <a:pt x="5247431" y="4551661"/>
                  <a:pt x="5243711" y="4549181"/>
                  <a:pt x="5238749" y="4544219"/>
                </a:cubicBezTo>
                <a:cubicBezTo>
                  <a:pt x="5233788" y="4539258"/>
                  <a:pt x="5236269" y="4536778"/>
                  <a:pt x="5246191" y="4536778"/>
                </a:cubicBezTo>
                <a:close/>
                <a:moveTo>
                  <a:pt x="1205508" y="4536778"/>
                </a:moveTo>
                <a:cubicBezTo>
                  <a:pt x="1205508" y="4541739"/>
                  <a:pt x="1207988" y="4544219"/>
                  <a:pt x="1212949" y="4544219"/>
                </a:cubicBezTo>
                <a:cubicBezTo>
                  <a:pt x="1212949" y="4544219"/>
                  <a:pt x="1215429" y="4541739"/>
                  <a:pt x="1220390" y="4536778"/>
                </a:cubicBezTo>
                <a:close/>
                <a:moveTo>
                  <a:pt x="5275956" y="4529336"/>
                </a:moveTo>
                <a:cubicBezTo>
                  <a:pt x="5285878" y="4534298"/>
                  <a:pt x="5288359" y="4539258"/>
                  <a:pt x="5283398" y="4544219"/>
                </a:cubicBezTo>
                <a:lnTo>
                  <a:pt x="5268515" y="4536778"/>
                </a:lnTo>
                <a:close/>
                <a:moveTo>
                  <a:pt x="997148" y="4529336"/>
                </a:moveTo>
                <a:cubicBezTo>
                  <a:pt x="1002109" y="4534298"/>
                  <a:pt x="1004589" y="4536778"/>
                  <a:pt x="1004589" y="4536778"/>
                </a:cubicBezTo>
                <a:cubicBezTo>
                  <a:pt x="1004589" y="4536778"/>
                  <a:pt x="1004589" y="4534298"/>
                  <a:pt x="1004589" y="4529336"/>
                </a:cubicBezTo>
                <a:close/>
                <a:moveTo>
                  <a:pt x="907851" y="4529336"/>
                </a:moveTo>
                <a:cubicBezTo>
                  <a:pt x="912812" y="4529336"/>
                  <a:pt x="915293" y="4531817"/>
                  <a:pt x="915293" y="4536778"/>
                </a:cubicBezTo>
                <a:cubicBezTo>
                  <a:pt x="915293" y="4541739"/>
                  <a:pt x="916533" y="4544219"/>
                  <a:pt x="919013" y="4544219"/>
                </a:cubicBezTo>
                <a:cubicBezTo>
                  <a:pt x="921494" y="4544219"/>
                  <a:pt x="922734" y="4544219"/>
                  <a:pt x="922734" y="4544219"/>
                </a:cubicBezTo>
                <a:lnTo>
                  <a:pt x="922734" y="4559102"/>
                </a:lnTo>
                <a:lnTo>
                  <a:pt x="915293" y="4551661"/>
                </a:lnTo>
                <a:lnTo>
                  <a:pt x="907851" y="4544219"/>
                </a:lnTo>
                <a:close/>
                <a:moveTo>
                  <a:pt x="1250156" y="4521895"/>
                </a:moveTo>
                <a:lnTo>
                  <a:pt x="1235273" y="4529336"/>
                </a:lnTo>
                <a:cubicBezTo>
                  <a:pt x="1235273" y="4529336"/>
                  <a:pt x="1238994" y="4528096"/>
                  <a:pt x="1246435" y="4525616"/>
                </a:cubicBezTo>
                <a:cubicBezTo>
                  <a:pt x="1253877" y="4523136"/>
                  <a:pt x="1258837" y="4525616"/>
                  <a:pt x="1261318" y="4533057"/>
                </a:cubicBezTo>
                <a:cubicBezTo>
                  <a:pt x="1263799" y="4540498"/>
                  <a:pt x="1266279" y="4544219"/>
                  <a:pt x="1268760" y="4544219"/>
                </a:cubicBezTo>
                <a:cubicBezTo>
                  <a:pt x="1271240" y="4544219"/>
                  <a:pt x="1270000" y="4541739"/>
                  <a:pt x="1265039" y="4536778"/>
                </a:cubicBezTo>
                <a:cubicBezTo>
                  <a:pt x="1265039" y="4531817"/>
                  <a:pt x="1265039" y="4528096"/>
                  <a:pt x="1265039" y="4525616"/>
                </a:cubicBezTo>
                <a:cubicBezTo>
                  <a:pt x="1265039" y="4523136"/>
                  <a:pt x="1265039" y="4521895"/>
                  <a:pt x="1265039" y="4521895"/>
                </a:cubicBezTo>
                <a:cubicBezTo>
                  <a:pt x="1265039" y="4521895"/>
                  <a:pt x="1260078" y="4521895"/>
                  <a:pt x="1250156" y="4521895"/>
                </a:cubicBezTo>
                <a:close/>
                <a:moveTo>
                  <a:pt x="5283398" y="4507012"/>
                </a:moveTo>
                <a:lnTo>
                  <a:pt x="5290839" y="4514454"/>
                </a:lnTo>
                <a:cubicBezTo>
                  <a:pt x="5290839" y="4514454"/>
                  <a:pt x="5289599" y="4515694"/>
                  <a:pt x="5287119" y="4518174"/>
                </a:cubicBezTo>
                <a:cubicBezTo>
                  <a:pt x="5284638" y="4520655"/>
                  <a:pt x="5283398" y="4521895"/>
                  <a:pt x="5283398" y="4521895"/>
                </a:cubicBezTo>
                <a:cubicBezTo>
                  <a:pt x="5278436" y="4521895"/>
                  <a:pt x="5275956" y="4519415"/>
                  <a:pt x="5275956" y="4514454"/>
                </a:cubicBezTo>
                <a:cubicBezTo>
                  <a:pt x="5275956" y="4514454"/>
                  <a:pt x="5277197" y="4513214"/>
                  <a:pt x="5279677" y="4510733"/>
                </a:cubicBezTo>
                <a:cubicBezTo>
                  <a:pt x="5282157" y="4508253"/>
                  <a:pt x="5283398" y="4507012"/>
                  <a:pt x="5283398" y="4507012"/>
                </a:cubicBezTo>
                <a:close/>
                <a:moveTo>
                  <a:pt x="5156894" y="4507012"/>
                </a:moveTo>
                <a:cubicBezTo>
                  <a:pt x="5161855" y="4507012"/>
                  <a:pt x="5164335" y="4507012"/>
                  <a:pt x="5164335" y="4507012"/>
                </a:cubicBezTo>
                <a:cubicBezTo>
                  <a:pt x="5159374" y="4511973"/>
                  <a:pt x="5156894" y="4514454"/>
                  <a:pt x="5156894" y="4514454"/>
                </a:cubicBezTo>
                <a:cubicBezTo>
                  <a:pt x="5156894" y="4514454"/>
                  <a:pt x="5156894" y="4511973"/>
                  <a:pt x="5156894" y="4507012"/>
                </a:cubicBezTo>
                <a:close/>
                <a:moveTo>
                  <a:pt x="974824" y="4507012"/>
                </a:moveTo>
                <a:cubicBezTo>
                  <a:pt x="974824" y="4507012"/>
                  <a:pt x="977304" y="4509493"/>
                  <a:pt x="982265" y="4514454"/>
                </a:cubicBezTo>
                <a:lnTo>
                  <a:pt x="982265" y="4507012"/>
                </a:lnTo>
                <a:close/>
                <a:moveTo>
                  <a:pt x="892968" y="4507012"/>
                </a:moveTo>
                <a:cubicBezTo>
                  <a:pt x="892968" y="4511973"/>
                  <a:pt x="892968" y="4514454"/>
                  <a:pt x="892968" y="4514454"/>
                </a:cubicBezTo>
                <a:cubicBezTo>
                  <a:pt x="892968" y="4514454"/>
                  <a:pt x="892968" y="4516934"/>
                  <a:pt x="892968" y="4521895"/>
                </a:cubicBezTo>
                <a:cubicBezTo>
                  <a:pt x="888007" y="4521895"/>
                  <a:pt x="885527" y="4519415"/>
                  <a:pt x="885527" y="4514454"/>
                </a:cubicBezTo>
                <a:close/>
                <a:moveTo>
                  <a:pt x="5326186" y="4504687"/>
                </a:moveTo>
                <a:cubicBezTo>
                  <a:pt x="5328667" y="4504997"/>
                  <a:pt x="5331767" y="4505772"/>
                  <a:pt x="5335488" y="4507012"/>
                </a:cubicBezTo>
                <a:lnTo>
                  <a:pt x="5335488" y="4521895"/>
                </a:lnTo>
                <a:cubicBezTo>
                  <a:pt x="5320605" y="4536778"/>
                  <a:pt x="5313163" y="4539258"/>
                  <a:pt x="5313163" y="4529336"/>
                </a:cubicBezTo>
                <a:cubicBezTo>
                  <a:pt x="5313163" y="4529336"/>
                  <a:pt x="5313163" y="4526856"/>
                  <a:pt x="5313163" y="4521895"/>
                </a:cubicBezTo>
                <a:lnTo>
                  <a:pt x="5320605" y="4514454"/>
                </a:lnTo>
                <a:cubicBezTo>
                  <a:pt x="5316884" y="4507012"/>
                  <a:pt x="5318744" y="4503757"/>
                  <a:pt x="5326186" y="4504687"/>
                </a:cubicBezTo>
                <a:close/>
                <a:moveTo>
                  <a:pt x="5127128" y="4499571"/>
                </a:moveTo>
                <a:cubicBezTo>
                  <a:pt x="5127128" y="4499571"/>
                  <a:pt x="5124648" y="4502051"/>
                  <a:pt x="5119687" y="4507012"/>
                </a:cubicBezTo>
                <a:lnTo>
                  <a:pt x="5127128" y="4507012"/>
                </a:lnTo>
                <a:cubicBezTo>
                  <a:pt x="5127128" y="4502051"/>
                  <a:pt x="5127128" y="4499571"/>
                  <a:pt x="5127128" y="4499571"/>
                </a:cubicBezTo>
                <a:close/>
                <a:moveTo>
                  <a:pt x="1056679" y="4499571"/>
                </a:moveTo>
                <a:lnTo>
                  <a:pt x="1049238" y="4507012"/>
                </a:lnTo>
                <a:cubicBezTo>
                  <a:pt x="1039316" y="4507012"/>
                  <a:pt x="1036836" y="4514454"/>
                  <a:pt x="1041797" y="4529336"/>
                </a:cubicBezTo>
                <a:lnTo>
                  <a:pt x="1049238" y="4559102"/>
                </a:lnTo>
                <a:cubicBezTo>
                  <a:pt x="1044277" y="4559102"/>
                  <a:pt x="1041797" y="4561583"/>
                  <a:pt x="1041797" y="4566543"/>
                </a:cubicBezTo>
                <a:lnTo>
                  <a:pt x="1056679" y="4581426"/>
                </a:lnTo>
                <a:cubicBezTo>
                  <a:pt x="1066601" y="4586388"/>
                  <a:pt x="1074043" y="4586388"/>
                  <a:pt x="1079004" y="4581426"/>
                </a:cubicBezTo>
                <a:cubicBezTo>
                  <a:pt x="1079004" y="4581426"/>
                  <a:pt x="1081484" y="4582667"/>
                  <a:pt x="1086445" y="4585147"/>
                </a:cubicBezTo>
                <a:cubicBezTo>
                  <a:pt x="1091406" y="4587628"/>
                  <a:pt x="1093887" y="4587628"/>
                  <a:pt x="1093887" y="4585147"/>
                </a:cubicBezTo>
                <a:cubicBezTo>
                  <a:pt x="1093887" y="4582667"/>
                  <a:pt x="1096367" y="4581426"/>
                  <a:pt x="1101328" y="4581426"/>
                </a:cubicBezTo>
                <a:cubicBezTo>
                  <a:pt x="1106289" y="4576465"/>
                  <a:pt x="1110010" y="4573985"/>
                  <a:pt x="1112490" y="4573985"/>
                </a:cubicBezTo>
                <a:cubicBezTo>
                  <a:pt x="1114970" y="4573985"/>
                  <a:pt x="1116211" y="4578946"/>
                  <a:pt x="1116211" y="4588868"/>
                </a:cubicBezTo>
                <a:cubicBezTo>
                  <a:pt x="1126132" y="4588868"/>
                  <a:pt x="1133574" y="4588868"/>
                  <a:pt x="1138535" y="4588868"/>
                </a:cubicBezTo>
                <a:cubicBezTo>
                  <a:pt x="1138535" y="4583907"/>
                  <a:pt x="1141015" y="4581426"/>
                  <a:pt x="1145976" y="4581426"/>
                </a:cubicBezTo>
                <a:cubicBezTo>
                  <a:pt x="1145976" y="4581426"/>
                  <a:pt x="1148457" y="4581426"/>
                  <a:pt x="1153418" y="4581426"/>
                </a:cubicBezTo>
                <a:cubicBezTo>
                  <a:pt x="1153418" y="4576465"/>
                  <a:pt x="1144736" y="4566543"/>
                  <a:pt x="1127373" y="4551661"/>
                </a:cubicBezTo>
                <a:cubicBezTo>
                  <a:pt x="1110010" y="4536778"/>
                  <a:pt x="1101328" y="4529336"/>
                  <a:pt x="1101328" y="4529336"/>
                </a:cubicBezTo>
                <a:lnTo>
                  <a:pt x="1101328" y="4536778"/>
                </a:lnTo>
                <a:lnTo>
                  <a:pt x="1101328" y="4551661"/>
                </a:lnTo>
                <a:cubicBezTo>
                  <a:pt x="1096367" y="4551661"/>
                  <a:pt x="1093887" y="4549181"/>
                  <a:pt x="1093887" y="4544219"/>
                </a:cubicBezTo>
                <a:cubicBezTo>
                  <a:pt x="1093887" y="4539258"/>
                  <a:pt x="1091406" y="4536778"/>
                  <a:pt x="1086445" y="4536778"/>
                </a:cubicBezTo>
                <a:cubicBezTo>
                  <a:pt x="1081484" y="4536778"/>
                  <a:pt x="1077763" y="4533057"/>
                  <a:pt x="1075283" y="4525616"/>
                </a:cubicBezTo>
                <a:cubicBezTo>
                  <a:pt x="1072802" y="4518174"/>
                  <a:pt x="1074043" y="4514454"/>
                  <a:pt x="1079004" y="4514454"/>
                </a:cubicBezTo>
                <a:lnTo>
                  <a:pt x="1079004" y="4499571"/>
                </a:lnTo>
                <a:close/>
                <a:moveTo>
                  <a:pt x="915293" y="4499571"/>
                </a:moveTo>
                <a:cubicBezTo>
                  <a:pt x="920254" y="4499571"/>
                  <a:pt x="922734" y="4502051"/>
                  <a:pt x="922734" y="4507012"/>
                </a:cubicBezTo>
                <a:cubicBezTo>
                  <a:pt x="917773" y="4511973"/>
                  <a:pt x="912812" y="4514454"/>
                  <a:pt x="907851" y="4514454"/>
                </a:cubicBezTo>
                <a:cubicBezTo>
                  <a:pt x="907851" y="4514454"/>
                  <a:pt x="907851" y="4511973"/>
                  <a:pt x="907851" y="4507012"/>
                </a:cubicBezTo>
                <a:cubicBezTo>
                  <a:pt x="907851" y="4502051"/>
                  <a:pt x="910332" y="4499571"/>
                  <a:pt x="915293" y="4499571"/>
                </a:cubicBezTo>
                <a:close/>
                <a:moveTo>
                  <a:pt x="904131" y="4484688"/>
                </a:moveTo>
                <a:cubicBezTo>
                  <a:pt x="906611" y="4484688"/>
                  <a:pt x="907851" y="4485929"/>
                  <a:pt x="907851" y="4488409"/>
                </a:cubicBezTo>
                <a:cubicBezTo>
                  <a:pt x="907851" y="4490889"/>
                  <a:pt x="907851" y="4492129"/>
                  <a:pt x="907851" y="4492129"/>
                </a:cubicBezTo>
                <a:lnTo>
                  <a:pt x="900410" y="4492129"/>
                </a:lnTo>
                <a:cubicBezTo>
                  <a:pt x="900410" y="4487169"/>
                  <a:pt x="901650" y="4484688"/>
                  <a:pt x="904131" y="4484688"/>
                </a:cubicBezTo>
                <a:close/>
                <a:moveTo>
                  <a:pt x="5200612" y="4479107"/>
                </a:moveTo>
                <a:cubicBezTo>
                  <a:pt x="5198752" y="4479107"/>
                  <a:pt x="5196582" y="4479727"/>
                  <a:pt x="5194101" y="4480967"/>
                </a:cubicBezTo>
                <a:cubicBezTo>
                  <a:pt x="5189140" y="4483448"/>
                  <a:pt x="5186660" y="4485929"/>
                  <a:pt x="5186660" y="4488409"/>
                </a:cubicBezTo>
                <a:cubicBezTo>
                  <a:pt x="5186660" y="4490889"/>
                  <a:pt x="5187900" y="4492129"/>
                  <a:pt x="5190380" y="4492129"/>
                </a:cubicBezTo>
                <a:cubicBezTo>
                  <a:pt x="5192860" y="4492129"/>
                  <a:pt x="5196581" y="4490889"/>
                  <a:pt x="5201542" y="4488409"/>
                </a:cubicBezTo>
                <a:cubicBezTo>
                  <a:pt x="5206504" y="4485929"/>
                  <a:pt x="5207743" y="4483448"/>
                  <a:pt x="5205263" y="4480967"/>
                </a:cubicBezTo>
                <a:cubicBezTo>
                  <a:pt x="5204023" y="4479727"/>
                  <a:pt x="5202473" y="4479107"/>
                  <a:pt x="5200612" y="4479107"/>
                </a:cubicBezTo>
                <a:close/>
                <a:moveTo>
                  <a:pt x="5372695" y="4477247"/>
                </a:moveTo>
                <a:cubicBezTo>
                  <a:pt x="5377656" y="4477247"/>
                  <a:pt x="5380136" y="4478487"/>
                  <a:pt x="5380136" y="4480967"/>
                </a:cubicBezTo>
                <a:cubicBezTo>
                  <a:pt x="5380136" y="4483448"/>
                  <a:pt x="5380136" y="4487169"/>
                  <a:pt x="5380136" y="4492129"/>
                </a:cubicBezTo>
                <a:cubicBezTo>
                  <a:pt x="5380136" y="4502051"/>
                  <a:pt x="5377656" y="4507012"/>
                  <a:pt x="5372695" y="4507012"/>
                </a:cubicBezTo>
                <a:cubicBezTo>
                  <a:pt x="5367733" y="4507012"/>
                  <a:pt x="5365253" y="4504532"/>
                  <a:pt x="5365253" y="4499571"/>
                </a:cubicBezTo>
                <a:lnTo>
                  <a:pt x="5372695" y="4492129"/>
                </a:lnTo>
                <a:lnTo>
                  <a:pt x="5372695" y="4484688"/>
                </a:lnTo>
                <a:cubicBezTo>
                  <a:pt x="5372695" y="4479727"/>
                  <a:pt x="5372695" y="4477247"/>
                  <a:pt x="5372695" y="4477247"/>
                </a:cubicBezTo>
                <a:close/>
                <a:moveTo>
                  <a:pt x="5328046" y="4477247"/>
                </a:moveTo>
                <a:lnTo>
                  <a:pt x="5335488" y="4484688"/>
                </a:lnTo>
                <a:cubicBezTo>
                  <a:pt x="5335488" y="4489649"/>
                  <a:pt x="5335488" y="4492129"/>
                  <a:pt x="5335488" y="4492129"/>
                </a:cubicBezTo>
                <a:cubicBezTo>
                  <a:pt x="5335488" y="4492129"/>
                  <a:pt x="5333008" y="4490889"/>
                  <a:pt x="5328046" y="4488409"/>
                </a:cubicBezTo>
                <a:cubicBezTo>
                  <a:pt x="5323085" y="4485929"/>
                  <a:pt x="5320605" y="4487169"/>
                  <a:pt x="5320605" y="4492129"/>
                </a:cubicBezTo>
                <a:lnTo>
                  <a:pt x="5305722" y="4492129"/>
                </a:lnTo>
                <a:close/>
                <a:moveTo>
                  <a:pt x="5153173" y="4477247"/>
                </a:moveTo>
                <a:cubicBezTo>
                  <a:pt x="5150693" y="4477247"/>
                  <a:pt x="5146972" y="4479727"/>
                  <a:pt x="5142011" y="4484688"/>
                </a:cubicBezTo>
                <a:lnTo>
                  <a:pt x="5142011" y="4499571"/>
                </a:lnTo>
                <a:cubicBezTo>
                  <a:pt x="5146972" y="4499571"/>
                  <a:pt x="5149452" y="4502051"/>
                  <a:pt x="5149452" y="4507012"/>
                </a:cubicBezTo>
                <a:cubicBezTo>
                  <a:pt x="5149452" y="4511973"/>
                  <a:pt x="5146972" y="4516934"/>
                  <a:pt x="5142011" y="4521895"/>
                </a:cubicBezTo>
                <a:cubicBezTo>
                  <a:pt x="5137050" y="4526856"/>
                  <a:pt x="5137050" y="4529336"/>
                  <a:pt x="5142011" y="4529336"/>
                </a:cubicBezTo>
                <a:cubicBezTo>
                  <a:pt x="5151933" y="4529336"/>
                  <a:pt x="5164335" y="4521895"/>
                  <a:pt x="5179218" y="4507012"/>
                </a:cubicBezTo>
                <a:lnTo>
                  <a:pt x="5186660" y="4499571"/>
                </a:lnTo>
                <a:lnTo>
                  <a:pt x="5171777" y="4492129"/>
                </a:lnTo>
                <a:cubicBezTo>
                  <a:pt x="5161855" y="4492129"/>
                  <a:pt x="5156894" y="4489649"/>
                  <a:pt x="5156894" y="4484688"/>
                </a:cubicBezTo>
                <a:cubicBezTo>
                  <a:pt x="5156894" y="4479727"/>
                  <a:pt x="5155653" y="4477247"/>
                  <a:pt x="5153173" y="4477247"/>
                </a:cubicBezTo>
                <a:close/>
                <a:moveTo>
                  <a:pt x="5119687" y="4477247"/>
                </a:moveTo>
                <a:lnTo>
                  <a:pt x="5119687" y="4492129"/>
                </a:lnTo>
                <a:cubicBezTo>
                  <a:pt x="5124648" y="4492129"/>
                  <a:pt x="5127128" y="4489649"/>
                  <a:pt x="5127128" y="4484688"/>
                </a:cubicBezTo>
                <a:cubicBezTo>
                  <a:pt x="5127128" y="4479727"/>
                  <a:pt x="5124648" y="4477247"/>
                  <a:pt x="5119687" y="4477247"/>
                </a:cubicBezTo>
                <a:close/>
                <a:moveTo>
                  <a:pt x="1168300" y="4477247"/>
                </a:moveTo>
                <a:cubicBezTo>
                  <a:pt x="1163340" y="4477247"/>
                  <a:pt x="1160859" y="4479727"/>
                  <a:pt x="1160859" y="4484688"/>
                </a:cubicBezTo>
                <a:lnTo>
                  <a:pt x="1168300" y="4492129"/>
                </a:lnTo>
                <a:cubicBezTo>
                  <a:pt x="1168300" y="4492129"/>
                  <a:pt x="1170781" y="4489649"/>
                  <a:pt x="1175742" y="4484688"/>
                </a:cubicBezTo>
                <a:close/>
                <a:moveTo>
                  <a:pt x="1227832" y="4469805"/>
                </a:moveTo>
                <a:cubicBezTo>
                  <a:pt x="1222871" y="4474766"/>
                  <a:pt x="1220390" y="4478487"/>
                  <a:pt x="1220390" y="4480967"/>
                </a:cubicBezTo>
                <a:cubicBezTo>
                  <a:pt x="1220390" y="4483448"/>
                  <a:pt x="1222871" y="4484688"/>
                  <a:pt x="1227832" y="4484688"/>
                </a:cubicBezTo>
                <a:cubicBezTo>
                  <a:pt x="1232793" y="4484688"/>
                  <a:pt x="1235273" y="4484688"/>
                  <a:pt x="1235273" y="4484688"/>
                </a:cubicBezTo>
                <a:cubicBezTo>
                  <a:pt x="1235273" y="4484688"/>
                  <a:pt x="1235273" y="4482208"/>
                  <a:pt x="1235273" y="4477247"/>
                </a:cubicBezTo>
                <a:cubicBezTo>
                  <a:pt x="1235273" y="4472286"/>
                  <a:pt x="1232793" y="4469805"/>
                  <a:pt x="1227832" y="4469805"/>
                </a:cubicBezTo>
                <a:close/>
                <a:moveTo>
                  <a:pt x="1205508" y="4469805"/>
                </a:moveTo>
                <a:cubicBezTo>
                  <a:pt x="1200547" y="4469805"/>
                  <a:pt x="1198066" y="4472286"/>
                  <a:pt x="1198066" y="4477247"/>
                </a:cubicBezTo>
                <a:cubicBezTo>
                  <a:pt x="1198066" y="4482208"/>
                  <a:pt x="1199307" y="4484688"/>
                  <a:pt x="1201787" y="4484688"/>
                </a:cubicBezTo>
                <a:cubicBezTo>
                  <a:pt x="1204267" y="4484688"/>
                  <a:pt x="1207988" y="4484688"/>
                  <a:pt x="1212949" y="4484688"/>
                </a:cubicBezTo>
                <a:cubicBezTo>
                  <a:pt x="1212949" y="4479727"/>
                  <a:pt x="1212949" y="4477247"/>
                  <a:pt x="1212949" y="4477247"/>
                </a:cubicBezTo>
                <a:cubicBezTo>
                  <a:pt x="1212949" y="4477247"/>
                  <a:pt x="1210469" y="4474766"/>
                  <a:pt x="1205508" y="4469805"/>
                </a:cubicBezTo>
                <a:close/>
                <a:moveTo>
                  <a:pt x="5659189" y="4466084"/>
                </a:moveTo>
                <a:cubicBezTo>
                  <a:pt x="5661669" y="4466084"/>
                  <a:pt x="5662909" y="4467324"/>
                  <a:pt x="5662909" y="4469805"/>
                </a:cubicBezTo>
                <a:cubicBezTo>
                  <a:pt x="5662909" y="4474766"/>
                  <a:pt x="5657948" y="4477247"/>
                  <a:pt x="5648027" y="4477247"/>
                </a:cubicBezTo>
                <a:lnTo>
                  <a:pt x="5648027" y="4469805"/>
                </a:lnTo>
                <a:cubicBezTo>
                  <a:pt x="5652987" y="4467324"/>
                  <a:pt x="5656708" y="4466084"/>
                  <a:pt x="5659189" y="4466084"/>
                </a:cubicBezTo>
                <a:close/>
                <a:moveTo>
                  <a:pt x="5171777" y="4462364"/>
                </a:moveTo>
                <a:lnTo>
                  <a:pt x="5171777" y="4469805"/>
                </a:lnTo>
                <a:lnTo>
                  <a:pt x="5186660" y="4469805"/>
                </a:lnTo>
                <a:cubicBezTo>
                  <a:pt x="5186660" y="4464844"/>
                  <a:pt x="5181698" y="4462364"/>
                  <a:pt x="5171777" y="4462364"/>
                </a:cubicBezTo>
                <a:close/>
                <a:moveTo>
                  <a:pt x="1075283" y="4462364"/>
                </a:moveTo>
                <a:cubicBezTo>
                  <a:pt x="1072802" y="4462364"/>
                  <a:pt x="1070322" y="4463604"/>
                  <a:pt x="1067842" y="4466084"/>
                </a:cubicBezTo>
                <a:cubicBezTo>
                  <a:pt x="1065361" y="4468565"/>
                  <a:pt x="1065361" y="4471046"/>
                  <a:pt x="1067842" y="4473526"/>
                </a:cubicBezTo>
                <a:cubicBezTo>
                  <a:pt x="1070322" y="4476006"/>
                  <a:pt x="1071562" y="4477247"/>
                  <a:pt x="1071562" y="4477247"/>
                </a:cubicBezTo>
                <a:lnTo>
                  <a:pt x="1079004" y="4469805"/>
                </a:lnTo>
                <a:cubicBezTo>
                  <a:pt x="1079004" y="4464844"/>
                  <a:pt x="1077763" y="4462364"/>
                  <a:pt x="1075283" y="4462364"/>
                </a:cubicBezTo>
                <a:close/>
                <a:moveTo>
                  <a:pt x="952500" y="4462364"/>
                </a:moveTo>
                <a:cubicBezTo>
                  <a:pt x="952500" y="4467325"/>
                  <a:pt x="952500" y="4469805"/>
                  <a:pt x="952500" y="4469805"/>
                </a:cubicBezTo>
                <a:lnTo>
                  <a:pt x="967383" y="4469805"/>
                </a:lnTo>
                <a:cubicBezTo>
                  <a:pt x="967383" y="4464844"/>
                  <a:pt x="966142" y="4462364"/>
                  <a:pt x="963662" y="4462364"/>
                </a:cubicBezTo>
                <a:cubicBezTo>
                  <a:pt x="961181" y="4462364"/>
                  <a:pt x="957461" y="4462364"/>
                  <a:pt x="952500" y="4462364"/>
                </a:cubicBezTo>
                <a:close/>
                <a:moveTo>
                  <a:pt x="840878" y="4462364"/>
                </a:moveTo>
                <a:cubicBezTo>
                  <a:pt x="850800" y="4462364"/>
                  <a:pt x="853281" y="4467325"/>
                  <a:pt x="848320" y="4477247"/>
                </a:cubicBezTo>
                <a:cubicBezTo>
                  <a:pt x="843359" y="4482208"/>
                  <a:pt x="839638" y="4483448"/>
                  <a:pt x="837158" y="4480967"/>
                </a:cubicBezTo>
                <a:cubicBezTo>
                  <a:pt x="834678" y="4478487"/>
                  <a:pt x="833437" y="4474766"/>
                  <a:pt x="833437" y="4469805"/>
                </a:cubicBezTo>
                <a:cubicBezTo>
                  <a:pt x="833437" y="4464844"/>
                  <a:pt x="835918" y="4462364"/>
                  <a:pt x="840878" y="4462364"/>
                </a:cubicBezTo>
                <a:close/>
                <a:moveTo>
                  <a:pt x="5104804" y="4454922"/>
                </a:moveTo>
                <a:cubicBezTo>
                  <a:pt x="5104804" y="4454922"/>
                  <a:pt x="5104804" y="4457403"/>
                  <a:pt x="5104804" y="4462364"/>
                </a:cubicBezTo>
                <a:lnTo>
                  <a:pt x="5112245" y="4462364"/>
                </a:lnTo>
                <a:cubicBezTo>
                  <a:pt x="5112245" y="4457403"/>
                  <a:pt x="5109765" y="4454922"/>
                  <a:pt x="5104804" y="4454922"/>
                </a:cubicBezTo>
                <a:close/>
                <a:moveTo>
                  <a:pt x="1183183" y="4447481"/>
                </a:moveTo>
                <a:cubicBezTo>
                  <a:pt x="1183183" y="4447481"/>
                  <a:pt x="1183183" y="4449962"/>
                  <a:pt x="1183183" y="4454922"/>
                </a:cubicBezTo>
                <a:lnTo>
                  <a:pt x="1190625" y="4462364"/>
                </a:lnTo>
                <a:cubicBezTo>
                  <a:pt x="1190625" y="4462364"/>
                  <a:pt x="1190625" y="4459884"/>
                  <a:pt x="1190625" y="4454922"/>
                </a:cubicBezTo>
                <a:close/>
                <a:moveTo>
                  <a:pt x="818555" y="4447481"/>
                </a:moveTo>
                <a:cubicBezTo>
                  <a:pt x="823515" y="4447481"/>
                  <a:pt x="824755" y="4449962"/>
                  <a:pt x="822275" y="4454922"/>
                </a:cubicBezTo>
                <a:cubicBezTo>
                  <a:pt x="819795" y="4459884"/>
                  <a:pt x="818555" y="4462364"/>
                  <a:pt x="818555" y="4462364"/>
                </a:cubicBezTo>
                <a:cubicBezTo>
                  <a:pt x="818555" y="4462364"/>
                  <a:pt x="817314" y="4459884"/>
                  <a:pt x="814834" y="4454922"/>
                </a:cubicBezTo>
                <a:cubicBezTo>
                  <a:pt x="812353" y="4449962"/>
                  <a:pt x="813593" y="4447481"/>
                  <a:pt x="818555" y="4447481"/>
                </a:cubicBezTo>
                <a:close/>
                <a:moveTo>
                  <a:pt x="952500" y="4440040"/>
                </a:moveTo>
                <a:cubicBezTo>
                  <a:pt x="952500" y="4445001"/>
                  <a:pt x="954980" y="4447481"/>
                  <a:pt x="959941" y="4447481"/>
                </a:cubicBezTo>
                <a:lnTo>
                  <a:pt x="967383" y="4440040"/>
                </a:lnTo>
                <a:cubicBezTo>
                  <a:pt x="967383" y="4440040"/>
                  <a:pt x="966142" y="4440040"/>
                  <a:pt x="963662" y="4440040"/>
                </a:cubicBezTo>
                <a:cubicBezTo>
                  <a:pt x="961181" y="4440040"/>
                  <a:pt x="957461" y="4440040"/>
                  <a:pt x="952500" y="4440040"/>
                </a:cubicBezTo>
                <a:close/>
                <a:moveTo>
                  <a:pt x="5164335" y="4432598"/>
                </a:moveTo>
                <a:cubicBezTo>
                  <a:pt x="5154414" y="4437559"/>
                  <a:pt x="5151933" y="4442520"/>
                  <a:pt x="5156894" y="4447481"/>
                </a:cubicBezTo>
                <a:cubicBezTo>
                  <a:pt x="5166815" y="4442520"/>
                  <a:pt x="5171777" y="4440040"/>
                  <a:pt x="5171777" y="4440040"/>
                </a:cubicBezTo>
                <a:cubicBezTo>
                  <a:pt x="5171777" y="4435079"/>
                  <a:pt x="5169297" y="4432598"/>
                  <a:pt x="5164335" y="4432598"/>
                </a:cubicBezTo>
                <a:close/>
                <a:moveTo>
                  <a:pt x="1153418" y="4432598"/>
                </a:moveTo>
                <a:lnTo>
                  <a:pt x="1160859" y="4440040"/>
                </a:lnTo>
                <a:cubicBezTo>
                  <a:pt x="1160859" y="4440040"/>
                  <a:pt x="1160859" y="4437559"/>
                  <a:pt x="1160859" y="4432598"/>
                </a:cubicBezTo>
                <a:cubicBezTo>
                  <a:pt x="1155898" y="4432598"/>
                  <a:pt x="1153418" y="4432598"/>
                  <a:pt x="1153418" y="4432598"/>
                </a:cubicBezTo>
                <a:close/>
                <a:moveTo>
                  <a:pt x="1019473" y="4432598"/>
                </a:moveTo>
                <a:lnTo>
                  <a:pt x="1012031" y="4440040"/>
                </a:lnTo>
                <a:cubicBezTo>
                  <a:pt x="1012031" y="4445001"/>
                  <a:pt x="1012031" y="4447481"/>
                  <a:pt x="1012031" y="4447481"/>
                </a:cubicBezTo>
                <a:cubicBezTo>
                  <a:pt x="1012031" y="4447481"/>
                  <a:pt x="1014511" y="4445001"/>
                  <a:pt x="1019473" y="4440040"/>
                </a:cubicBezTo>
                <a:cubicBezTo>
                  <a:pt x="1029394" y="4435079"/>
                  <a:pt x="1029394" y="4432598"/>
                  <a:pt x="1019473" y="4432598"/>
                </a:cubicBezTo>
                <a:close/>
                <a:moveTo>
                  <a:pt x="863203" y="4432598"/>
                </a:moveTo>
                <a:lnTo>
                  <a:pt x="870644" y="4440040"/>
                </a:lnTo>
                <a:cubicBezTo>
                  <a:pt x="870644" y="4445001"/>
                  <a:pt x="866924" y="4447481"/>
                  <a:pt x="859482" y="4447481"/>
                </a:cubicBezTo>
                <a:cubicBezTo>
                  <a:pt x="852041" y="4447481"/>
                  <a:pt x="848320" y="4445001"/>
                  <a:pt x="848320" y="4440040"/>
                </a:cubicBezTo>
                <a:cubicBezTo>
                  <a:pt x="848320" y="4435079"/>
                  <a:pt x="850800" y="4433839"/>
                  <a:pt x="855762" y="4436319"/>
                </a:cubicBezTo>
                <a:cubicBezTo>
                  <a:pt x="860722" y="4438799"/>
                  <a:pt x="863203" y="4437559"/>
                  <a:pt x="863203" y="4432598"/>
                </a:cubicBezTo>
                <a:close/>
                <a:moveTo>
                  <a:pt x="1205508" y="4425157"/>
                </a:moveTo>
                <a:cubicBezTo>
                  <a:pt x="1200547" y="4430118"/>
                  <a:pt x="1198066" y="4435079"/>
                  <a:pt x="1198066" y="4440040"/>
                </a:cubicBezTo>
                <a:cubicBezTo>
                  <a:pt x="1198066" y="4445001"/>
                  <a:pt x="1200547" y="4449962"/>
                  <a:pt x="1205508" y="4454922"/>
                </a:cubicBezTo>
                <a:lnTo>
                  <a:pt x="1227832" y="4447481"/>
                </a:lnTo>
                <a:close/>
                <a:moveTo>
                  <a:pt x="5235029" y="4417715"/>
                </a:moveTo>
                <a:cubicBezTo>
                  <a:pt x="5237509" y="4417715"/>
                  <a:pt x="5238749" y="4418956"/>
                  <a:pt x="5238749" y="4421436"/>
                </a:cubicBezTo>
                <a:cubicBezTo>
                  <a:pt x="5238749" y="4423917"/>
                  <a:pt x="5236269" y="4425157"/>
                  <a:pt x="5231308" y="4425157"/>
                </a:cubicBezTo>
                <a:cubicBezTo>
                  <a:pt x="5231308" y="4420196"/>
                  <a:pt x="5232549" y="4417715"/>
                  <a:pt x="5235029" y="4417715"/>
                </a:cubicBezTo>
                <a:close/>
                <a:moveTo>
                  <a:pt x="803672" y="4417715"/>
                </a:moveTo>
                <a:lnTo>
                  <a:pt x="811113" y="4432598"/>
                </a:lnTo>
                <a:lnTo>
                  <a:pt x="796230" y="4432598"/>
                </a:lnTo>
                <a:close/>
                <a:moveTo>
                  <a:pt x="1220390" y="4410274"/>
                </a:moveTo>
                <a:cubicBezTo>
                  <a:pt x="1215429" y="4415235"/>
                  <a:pt x="1215429" y="4420196"/>
                  <a:pt x="1220390" y="4425157"/>
                </a:cubicBezTo>
                <a:lnTo>
                  <a:pt x="1235273" y="4425157"/>
                </a:lnTo>
                <a:cubicBezTo>
                  <a:pt x="1235273" y="4420196"/>
                  <a:pt x="1232793" y="4415235"/>
                  <a:pt x="1227832" y="4410274"/>
                </a:cubicBezTo>
                <a:close/>
                <a:moveTo>
                  <a:pt x="1183183" y="4410274"/>
                </a:moveTo>
                <a:cubicBezTo>
                  <a:pt x="1178222" y="4410274"/>
                  <a:pt x="1178222" y="4412755"/>
                  <a:pt x="1183183" y="4417715"/>
                </a:cubicBezTo>
                <a:lnTo>
                  <a:pt x="1198066" y="4410274"/>
                </a:lnTo>
                <a:cubicBezTo>
                  <a:pt x="1193105" y="4410274"/>
                  <a:pt x="1188144" y="4410274"/>
                  <a:pt x="1183183" y="4410274"/>
                </a:cubicBezTo>
                <a:close/>
                <a:moveTo>
                  <a:pt x="1168300" y="4410274"/>
                </a:moveTo>
                <a:lnTo>
                  <a:pt x="1160859" y="4417715"/>
                </a:lnTo>
                <a:cubicBezTo>
                  <a:pt x="1160859" y="4422677"/>
                  <a:pt x="1162100" y="4425157"/>
                  <a:pt x="1164580" y="4425157"/>
                </a:cubicBezTo>
                <a:cubicBezTo>
                  <a:pt x="1167060" y="4425157"/>
                  <a:pt x="1168300" y="4423917"/>
                  <a:pt x="1168300" y="4421436"/>
                </a:cubicBezTo>
                <a:cubicBezTo>
                  <a:pt x="1168300" y="4418956"/>
                  <a:pt x="1168300" y="4415235"/>
                  <a:pt x="1168300" y="4410274"/>
                </a:cubicBezTo>
                <a:close/>
                <a:moveTo>
                  <a:pt x="5215495" y="4398182"/>
                </a:moveTo>
                <a:cubicBezTo>
                  <a:pt x="5213635" y="4398802"/>
                  <a:pt x="5211464" y="4400352"/>
                  <a:pt x="5208984" y="4402832"/>
                </a:cubicBezTo>
                <a:cubicBezTo>
                  <a:pt x="5204022" y="4402832"/>
                  <a:pt x="5201542" y="4404073"/>
                  <a:pt x="5201542" y="4406553"/>
                </a:cubicBezTo>
                <a:cubicBezTo>
                  <a:pt x="5201542" y="4409034"/>
                  <a:pt x="5201542" y="4410274"/>
                  <a:pt x="5201542" y="4410274"/>
                </a:cubicBezTo>
                <a:cubicBezTo>
                  <a:pt x="5206504" y="4415235"/>
                  <a:pt x="5206504" y="4417715"/>
                  <a:pt x="5201542" y="4417715"/>
                </a:cubicBezTo>
                <a:lnTo>
                  <a:pt x="5216425" y="4432598"/>
                </a:lnTo>
                <a:cubicBezTo>
                  <a:pt x="5221386" y="4432598"/>
                  <a:pt x="5223867" y="4437559"/>
                  <a:pt x="5223867" y="4447481"/>
                </a:cubicBezTo>
                <a:cubicBezTo>
                  <a:pt x="5228828" y="4452442"/>
                  <a:pt x="5232549" y="4454922"/>
                  <a:pt x="5235029" y="4454922"/>
                </a:cubicBezTo>
                <a:cubicBezTo>
                  <a:pt x="5237509" y="4454922"/>
                  <a:pt x="5238749" y="4452442"/>
                  <a:pt x="5238749" y="4447481"/>
                </a:cubicBezTo>
                <a:cubicBezTo>
                  <a:pt x="5238749" y="4442520"/>
                  <a:pt x="5241229" y="4435079"/>
                  <a:pt x="5246191" y="4425157"/>
                </a:cubicBezTo>
                <a:lnTo>
                  <a:pt x="5261074" y="4417715"/>
                </a:lnTo>
                <a:lnTo>
                  <a:pt x="5253632" y="4410274"/>
                </a:lnTo>
                <a:cubicBezTo>
                  <a:pt x="5243711" y="4405313"/>
                  <a:pt x="5233788" y="4405313"/>
                  <a:pt x="5223867" y="4410274"/>
                </a:cubicBezTo>
                <a:cubicBezTo>
                  <a:pt x="5218905" y="4415235"/>
                  <a:pt x="5215185" y="4417715"/>
                  <a:pt x="5212704" y="4417715"/>
                </a:cubicBezTo>
                <a:cubicBezTo>
                  <a:pt x="5210224" y="4417715"/>
                  <a:pt x="5208984" y="4415235"/>
                  <a:pt x="5208984" y="4410274"/>
                </a:cubicBezTo>
                <a:lnTo>
                  <a:pt x="5216425" y="4402832"/>
                </a:lnTo>
                <a:cubicBezTo>
                  <a:pt x="5221386" y="4402832"/>
                  <a:pt x="5222626" y="4401592"/>
                  <a:pt x="5220146" y="4399112"/>
                </a:cubicBezTo>
                <a:cubicBezTo>
                  <a:pt x="5218906" y="4397872"/>
                  <a:pt x="5217356" y="4397561"/>
                  <a:pt x="5215495" y="4398182"/>
                </a:cubicBezTo>
                <a:close/>
                <a:moveTo>
                  <a:pt x="1227832" y="4387950"/>
                </a:moveTo>
                <a:lnTo>
                  <a:pt x="1212949" y="4395391"/>
                </a:lnTo>
                <a:cubicBezTo>
                  <a:pt x="1217910" y="4395391"/>
                  <a:pt x="1220390" y="4395391"/>
                  <a:pt x="1220390" y="4395391"/>
                </a:cubicBezTo>
                <a:close/>
                <a:moveTo>
                  <a:pt x="1008310" y="4387950"/>
                </a:moveTo>
                <a:cubicBezTo>
                  <a:pt x="1005830" y="4387950"/>
                  <a:pt x="1004589" y="4389190"/>
                  <a:pt x="1004589" y="4391670"/>
                </a:cubicBezTo>
                <a:cubicBezTo>
                  <a:pt x="1004589" y="4394151"/>
                  <a:pt x="1007070" y="4395391"/>
                  <a:pt x="1012031" y="4395391"/>
                </a:cubicBezTo>
                <a:cubicBezTo>
                  <a:pt x="1012031" y="4390430"/>
                  <a:pt x="1010791" y="4387950"/>
                  <a:pt x="1008310" y="4387950"/>
                </a:cubicBezTo>
                <a:close/>
                <a:moveTo>
                  <a:pt x="945058" y="4387950"/>
                </a:moveTo>
                <a:cubicBezTo>
                  <a:pt x="945058" y="4392911"/>
                  <a:pt x="947539" y="4395391"/>
                  <a:pt x="952500" y="4395391"/>
                </a:cubicBezTo>
                <a:cubicBezTo>
                  <a:pt x="957461" y="4395391"/>
                  <a:pt x="959941" y="4394151"/>
                  <a:pt x="959941" y="4391670"/>
                </a:cubicBezTo>
                <a:cubicBezTo>
                  <a:pt x="959941" y="4389190"/>
                  <a:pt x="957461" y="4387950"/>
                  <a:pt x="952500" y="4387950"/>
                </a:cubicBezTo>
                <a:close/>
                <a:moveTo>
                  <a:pt x="1112490" y="4380508"/>
                </a:moveTo>
                <a:cubicBezTo>
                  <a:pt x="1110010" y="4380508"/>
                  <a:pt x="1108769" y="4382989"/>
                  <a:pt x="1108769" y="4387950"/>
                </a:cubicBezTo>
                <a:cubicBezTo>
                  <a:pt x="1108769" y="4387950"/>
                  <a:pt x="1111250" y="4387950"/>
                  <a:pt x="1116211" y="4387950"/>
                </a:cubicBezTo>
                <a:cubicBezTo>
                  <a:pt x="1116211" y="4387950"/>
                  <a:pt x="1116211" y="4386710"/>
                  <a:pt x="1116211" y="4384229"/>
                </a:cubicBezTo>
                <a:cubicBezTo>
                  <a:pt x="1116211" y="4381749"/>
                  <a:pt x="1114970" y="4380508"/>
                  <a:pt x="1112490" y="4380508"/>
                </a:cubicBezTo>
                <a:close/>
                <a:moveTo>
                  <a:pt x="1056679" y="4380508"/>
                </a:moveTo>
                <a:lnTo>
                  <a:pt x="1056679" y="4387950"/>
                </a:lnTo>
                <a:cubicBezTo>
                  <a:pt x="1061640" y="4387950"/>
                  <a:pt x="1064121" y="4385470"/>
                  <a:pt x="1064121" y="4380508"/>
                </a:cubicBezTo>
                <a:cubicBezTo>
                  <a:pt x="1059160" y="4380508"/>
                  <a:pt x="1056679" y="4380508"/>
                  <a:pt x="1056679" y="4380508"/>
                </a:cubicBezTo>
                <a:close/>
                <a:moveTo>
                  <a:pt x="5376415" y="4373067"/>
                </a:moveTo>
                <a:cubicBezTo>
                  <a:pt x="5378895" y="4373067"/>
                  <a:pt x="5383857" y="4375548"/>
                  <a:pt x="5391298" y="4380508"/>
                </a:cubicBezTo>
                <a:cubicBezTo>
                  <a:pt x="5398740" y="4385470"/>
                  <a:pt x="5402460" y="4387950"/>
                  <a:pt x="5402460" y="4387950"/>
                </a:cubicBezTo>
                <a:cubicBezTo>
                  <a:pt x="5397499" y="4392911"/>
                  <a:pt x="5390058" y="4392911"/>
                  <a:pt x="5380136" y="4387950"/>
                </a:cubicBezTo>
                <a:cubicBezTo>
                  <a:pt x="5375175" y="4378028"/>
                  <a:pt x="5373935" y="4373067"/>
                  <a:pt x="5376415" y="4373067"/>
                </a:cubicBezTo>
                <a:close/>
                <a:moveTo>
                  <a:pt x="5320605" y="4373067"/>
                </a:moveTo>
                <a:lnTo>
                  <a:pt x="5335488" y="4373067"/>
                </a:lnTo>
                <a:cubicBezTo>
                  <a:pt x="5335488" y="4378028"/>
                  <a:pt x="5334247" y="4380508"/>
                  <a:pt x="5331767" y="4380508"/>
                </a:cubicBezTo>
                <a:cubicBezTo>
                  <a:pt x="5329287" y="4380508"/>
                  <a:pt x="5328046" y="4380508"/>
                  <a:pt x="5328046" y="4380508"/>
                </a:cubicBezTo>
                <a:cubicBezTo>
                  <a:pt x="5323085" y="4380508"/>
                  <a:pt x="5320605" y="4378028"/>
                  <a:pt x="5320605" y="4373067"/>
                </a:cubicBezTo>
                <a:close/>
                <a:moveTo>
                  <a:pt x="1026914" y="4373067"/>
                </a:moveTo>
                <a:lnTo>
                  <a:pt x="1026914" y="4380508"/>
                </a:lnTo>
                <a:lnTo>
                  <a:pt x="1034355" y="4373067"/>
                </a:lnTo>
                <a:cubicBezTo>
                  <a:pt x="1029394" y="4373067"/>
                  <a:pt x="1026914" y="4373067"/>
                  <a:pt x="1026914" y="4373067"/>
                </a:cubicBezTo>
                <a:close/>
                <a:moveTo>
                  <a:pt x="997148" y="4373067"/>
                </a:moveTo>
                <a:cubicBezTo>
                  <a:pt x="992187" y="4373067"/>
                  <a:pt x="990947" y="4375548"/>
                  <a:pt x="993427" y="4380508"/>
                </a:cubicBezTo>
                <a:cubicBezTo>
                  <a:pt x="995908" y="4385470"/>
                  <a:pt x="998389" y="4387950"/>
                  <a:pt x="1000869" y="4387950"/>
                </a:cubicBezTo>
                <a:cubicBezTo>
                  <a:pt x="1003349" y="4387950"/>
                  <a:pt x="1004589" y="4385470"/>
                  <a:pt x="1004589" y="4380508"/>
                </a:cubicBezTo>
                <a:close/>
                <a:moveTo>
                  <a:pt x="5409902" y="4365625"/>
                </a:moveTo>
                <a:cubicBezTo>
                  <a:pt x="5414863" y="4365625"/>
                  <a:pt x="5416102" y="4366866"/>
                  <a:pt x="5413622" y="4369346"/>
                </a:cubicBezTo>
                <a:cubicBezTo>
                  <a:pt x="5411142" y="4371827"/>
                  <a:pt x="5409902" y="4373067"/>
                  <a:pt x="5409902" y="4373067"/>
                </a:cubicBezTo>
                <a:cubicBezTo>
                  <a:pt x="5409902" y="4368106"/>
                  <a:pt x="5409902" y="4365625"/>
                  <a:pt x="5409902" y="4365625"/>
                </a:cubicBezTo>
                <a:close/>
                <a:moveTo>
                  <a:pt x="1071562" y="4365625"/>
                </a:moveTo>
                <a:cubicBezTo>
                  <a:pt x="1066601" y="4380508"/>
                  <a:pt x="1071562" y="4387950"/>
                  <a:pt x="1086445" y="4387950"/>
                </a:cubicBezTo>
                <a:cubicBezTo>
                  <a:pt x="1091406" y="4387950"/>
                  <a:pt x="1091406" y="4385470"/>
                  <a:pt x="1086445" y="4380508"/>
                </a:cubicBezTo>
                <a:cubicBezTo>
                  <a:pt x="1086445" y="4375548"/>
                  <a:pt x="1085205" y="4371827"/>
                  <a:pt x="1082724" y="4369346"/>
                </a:cubicBezTo>
                <a:cubicBezTo>
                  <a:pt x="1080244" y="4366866"/>
                  <a:pt x="1081484" y="4365625"/>
                  <a:pt x="1086445" y="4365625"/>
                </a:cubicBezTo>
                <a:cubicBezTo>
                  <a:pt x="1086445" y="4365625"/>
                  <a:pt x="1083965" y="4365625"/>
                  <a:pt x="1079004" y="4365625"/>
                </a:cubicBezTo>
                <a:close/>
                <a:moveTo>
                  <a:pt x="5253632" y="4358184"/>
                </a:moveTo>
                <a:cubicBezTo>
                  <a:pt x="5248671" y="4368106"/>
                  <a:pt x="5243711" y="4373067"/>
                  <a:pt x="5238749" y="4373067"/>
                </a:cubicBezTo>
                <a:cubicBezTo>
                  <a:pt x="5228828" y="4373067"/>
                  <a:pt x="5226347" y="4378028"/>
                  <a:pt x="5231308" y="4387950"/>
                </a:cubicBezTo>
                <a:cubicBezTo>
                  <a:pt x="5236269" y="4392911"/>
                  <a:pt x="5239990" y="4395391"/>
                  <a:pt x="5242470" y="4395391"/>
                </a:cubicBezTo>
                <a:cubicBezTo>
                  <a:pt x="5244950" y="4395391"/>
                  <a:pt x="5251152" y="4390430"/>
                  <a:pt x="5261074" y="4380508"/>
                </a:cubicBezTo>
                <a:cubicBezTo>
                  <a:pt x="5275956" y="4370587"/>
                  <a:pt x="5278436" y="4365625"/>
                  <a:pt x="5268515" y="4365625"/>
                </a:cubicBezTo>
                <a:cubicBezTo>
                  <a:pt x="5258593" y="4365625"/>
                  <a:pt x="5253632" y="4363145"/>
                  <a:pt x="5253632" y="4358184"/>
                </a:cubicBezTo>
                <a:close/>
                <a:moveTo>
                  <a:pt x="1019473" y="4358184"/>
                </a:moveTo>
                <a:cubicBezTo>
                  <a:pt x="1019473" y="4363145"/>
                  <a:pt x="1019473" y="4365625"/>
                  <a:pt x="1019473" y="4365625"/>
                </a:cubicBezTo>
                <a:cubicBezTo>
                  <a:pt x="1024433" y="4365625"/>
                  <a:pt x="1026914" y="4363145"/>
                  <a:pt x="1026914" y="4358184"/>
                </a:cubicBezTo>
                <a:cubicBezTo>
                  <a:pt x="1026914" y="4358184"/>
                  <a:pt x="1024433" y="4358184"/>
                  <a:pt x="1019473" y="4358184"/>
                </a:cubicBezTo>
                <a:close/>
                <a:moveTo>
                  <a:pt x="1194345" y="4354463"/>
                </a:moveTo>
                <a:cubicBezTo>
                  <a:pt x="1191865" y="4354463"/>
                  <a:pt x="1190625" y="4355703"/>
                  <a:pt x="1190625" y="4358184"/>
                </a:cubicBezTo>
                <a:cubicBezTo>
                  <a:pt x="1190625" y="4363145"/>
                  <a:pt x="1193105" y="4365625"/>
                  <a:pt x="1198066" y="4365625"/>
                </a:cubicBezTo>
                <a:lnTo>
                  <a:pt x="1212949" y="4365625"/>
                </a:lnTo>
                <a:cubicBezTo>
                  <a:pt x="1217910" y="4375548"/>
                  <a:pt x="1222871" y="4378028"/>
                  <a:pt x="1227832" y="4373067"/>
                </a:cubicBezTo>
                <a:cubicBezTo>
                  <a:pt x="1227832" y="4373067"/>
                  <a:pt x="1227832" y="4371827"/>
                  <a:pt x="1227832" y="4369346"/>
                </a:cubicBezTo>
                <a:cubicBezTo>
                  <a:pt x="1227832" y="4366866"/>
                  <a:pt x="1225351" y="4365625"/>
                  <a:pt x="1220390" y="4365625"/>
                </a:cubicBezTo>
                <a:lnTo>
                  <a:pt x="1205508" y="4358184"/>
                </a:lnTo>
                <a:cubicBezTo>
                  <a:pt x="1200547" y="4355703"/>
                  <a:pt x="1196826" y="4354463"/>
                  <a:pt x="1194345" y="4354463"/>
                </a:cubicBezTo>
                <a:close/>
                <a:moveTo>
                  <a:pt x="5365253" y="4350743"/>
                </a:moveTo>
                <a:cubicBezTo>
                  <a:pt x="5380136" y="4350743"/>
                  <a:pt x="5388818" y="4350743"/>
                  <a:pt x="5391298" y="4350743"/>
                </a:cubicBezTo>
                <a:cubicBezTo>
                  <a:pt x="5393778" y="4350743"/>
                  <a:pt x="5395019" y="4353223"/>
                  <a:pt x="5395019" y="4358184"/>
                </a:cubicBezTo>
                <a:cubicBezTo>
                  <a:pt x="5395019" y="4363145"/>
                  <a:pt x="5387577" y="4363145"/>
                  <a:pt x="5372695" y="4358184"/>
                </a:cubicBezTo>
                <a:close/>
                <a:moveTo>
                  <a:pt x="1265039" y="4343301"/>
                </a:moveTo>
                <a:lnTo>
                  <a:pt x="1265039" y="4350743"/>
                </a:lnTo>
                <a:cubicBezTo>
                  <a:pt x="1270000" y="4355704"/>
                  <a:pt x="1272480" y="4358184"/>
                  <a:pt x="1272480" y="4358184"/>
                </a:cubicBezTo>
                <a:cubicBezTo>
                  <a:pt x="1272480" y="4358184"/>
                  <a:pt x="1272480" y="4355704"/>
                  <a:pt x="1272480" y="4350743"/>
                </a:cubicBezTo>
                <a:cubicBezTo>
                  <a:pt x="1272480" y="4345782"/>
                  <a:pt x="1270000" y="4343301"/>
                  <a:pt x="1265039" y="4343301"/>
                </a:cubicBezTo>
                <a:close/>
                <a:moveTo>
                  <a:pt x="896689" y="4335860"/>
                </a:moveTo>
                <a:cubicBezTo>
                  <a:pt x="894209" y="4335860"/>
                  <a:pt x="892968" y="4338340"/>
                  <a:pt x="892968" y="4343301"/>
                </a:cubicBezTo>
                <a:cubicBezTo>
                  <a:pt x="892968" y="4348263"/>
                  <a:pt x="892968" y="4350743"/>
                  <a:pt x="892968" y="4350743"/>
                </a:cubicBezTo>
                <a:cubicBezTo>
                  <a:pt x="892968" y="4350743"/>
                  <a:pt x="894209" y="4348263"/>
                  <a:pt x="896689" y="4343301"/>
                </a:cubicBezTo>
                <a:cubicBezTo>
                  <a:pt x="899170" y="4338340"/>
                  <a:pt x="899170" y="4335860"/>
                  <a:pt x="896689" y="4335860"/>
                </a:cubicBezTo>
                <a:close/>
                <a:moveTo>
                  <a:pt x="1131094" y="4328418"/>
                </a:moveTo>
                <a:cubicBezTo>
                  <a:pt x="1126132" y="4328418"/>
                  <a:pt x="1124892" y="4329659"/>
                  <a:pt x="1127373" y="4332139"/>
                </a:cubicBezTo>
                <a:cubicBezTo>
                  <a:pt x="1129853" y="4334620"/>
                  <a:pt x="1132334" y="4335860"/>
                  <a:pt x="1134814" y="4335860"/>
                </a:cubicBezTo>
                <a:cubicBezTo>
                  <a:pt x="1137295" y="4335860"/>
                  <a:pt x="1138535" y="4334620"/>
                  <a:pt x="1138535" y="4332139"/>
                </a:cubicBezTo>
                <a:cubicBezTo>
                  <a:pt x="1138535" y="4329659"/>
                  <a:pt x="1136055" y="4328418"/>
                  <a:pt x="1131094" y="4328418"/>
                </a:cubicBezTo>
                <a:close/>
                <a:moveTo>
                  <a:pt x="1004589" y="4328418"/>
                </a:moveTo>
                <a:cubicBezTo>
                  <a:pt x="999629" y="4328418"/>
                  <a:pt x="997148" y="4330899"/>
                  <a:pt x="997148" y="4335860"/>
                </a:cubicBezTo>
                <a:cubicBezTo>
                  <a:pt x="997148" y="4335860"/>
                  <a:pt x="995908" y="4338340"/>
                  <a:pt x="993427" y="4343301"/>
                </a:cubicBezTo>
                <a:cubicBezTo>
                  <a:pt x="990947" y="4348263"/>
                  <a:pt x="989707" y="4350743"/>
                  <a:pt x="989707" y="4350743"/>
                </a:cubicBezTo>
                <a:cubicBezTo>
                  <a:pt x="989707" y="4355704"/>
                  <a:pt x="992187" y="4358184"/>
                  <a:pt x="997148" y="4358184"/>
                </a:cubicBezTo>
                <a:cubicBezTo>
                  <a:pt x="1002109" y="4358184"/>
                  <a:pt x="1004589" y="4355704"/>
                  <a:pt x="1004589" y="4350743"/>
                </a:cubicBezTo>
                <a:cubicBezTo>
                  <a:pt x="1004589" y="4345782"/>
                  <a:pt x="1004589" y="4342061"/>
                  <a:pt x="1004589" y="4339581"/>
                </a:cubicBezTo>
                <a:cubicBezTo>
                  <a:pt x="1004589" y="4337100"/>
                  <a:pt x="1004589" y="4335860"/>
                  <a:pt x="1004589" y="4335860"/>
                </a:cubicBezTo>
                <a:close/>
                <a:moveTo>
                  <a:pt x="926455" y="4328418"/>
                </a:moveTo>
                <a:cubicBezTo>
                  <a:pt x="923975" y="4328418"/>
                  <a:pt x="923975" y="4329659"/>
                  <a:pt x="926455" y="4332139"/>
                </a:cubicBezTo>
                <a:cubicBezTo>
                  <a:pt x="928935" y="4334620"/>
                  <a:pt x="930176" y="4335860"/>
                  <a:pt x="930176" y="4335860"/>
                </a:cubicBezTo>
                <a:cubicBezTo>
                  <a:pt x="930176" y="4330899"/>
                  <a:pt x="928935" y="4328418"/>
                  <a:pt x="926455" y="4328418"/>
                </a:cubicBezTo>
                <a:close/>
                <a:moveTo>
                  <a:pt x="1250156" y="4320977"/>
                </a:moveTo>
                <a:cubicBezTo>
                  <a:pt x="1250156" y="4325938"/>
                  <a:pt x="1251396" y="4328418"/>
                  <a:pt x="1253877" y="4328418"/>
                </a:cubicBezTo>
                <a:cubicBezTo>
                  <a:pt x="1256357" y="4328418"/>
                  <a:pt x="1257598" y="4328418"/>
                  <a:pt x="1257598" y="4328418"/>
                </a:cubicBezTo>
                <a:cubicBezTo>
                  <a:pt x="1257598" y="4323458"/>
                  <a:pt x="1257598" y="4320977"/>
                  <a:pt x="1257598" y="4320977"/>
                </a:cubicBezTo>
                <a:cubicBezTo>
                  <a:pt x="1257598" y="4320977"/>
                  <a:pt x="1255117" y="4320977"/>
                  <a:pt x="1250156" y="4320977"/>
                </a:cubicBezTo>
                <a:close/>
                <a:moveTo>
                  <a:pt x="959941" y="4320977"/>
                </a:moveTo>
                <a:lnTo>
                  <a:pt x="952500" y="4328418"/>
                </a:lnTo>
                <a:cubicBezTo>
                  <a:pt x="957461" y="4328418"/>
                  <a:pt x="959941" y="4327178"/>
                  <a:pt x="959941" y="4324698"/>
                </a:cubicBezTo>
                <a:cubicBezTo>
                  <a:pt x="959941" y="4322218"/>
                  <a:pt x="959941" y="4320977"/>
                  <a:pt x="959941" y="4320977"/>
                </a:cubicBezTo>
                <a:close/>
                <a:moveTo>
                  <a:pt x="900410" y="4320977"/>
                </a:moveTo>
                <a:cubicBezTo>
                  <a:pt x="900410" y="4320977"/>
                  <a:pt x="900410" y="4322218"/>
                  <a:pt x="900410" y="4324698"/>
                </a:cubicBezTo>
                <a:cubicBezTo>
                  <a:pt x="900410" y="4327178"/>
                  <a:pt x="900410" y="4328418"/>
                  <a:pt x="900410" y="4328418"/>
                </a:cubicBezTo>
                <a:cubicBezTo>
                  <a:pt x="905371" y="4323458"/>
                  <a:pt x="906611" y="4320977"/>
                  <a:pt x="904131" y="4320977"/>
                </a:cubicBezTo>
                <a:cubicBezTo>
                  <a:pt x="901650" y="4320977"/>
                  <a:pt x="900410" y="4320977"/>
                  <a:pt x="900410" y="4320977"/>
                </a:cubicBezTo>
                <a:close/>
                <a:moveTo>
                  <a:pt x="1183183" y="4306094"/>
                </a:moveTo>
                <a:cubicBezTo>
                  <a:pt x="1183183" y="4311056"/>
                  <a:pt x="1188144" y="4316016"/>
                  <a:pt x="1198066" y="4320977"/>
                </a:cubicBezTo>
                <a:cubicBezTo>
                  <a:pt x="1207988" y="4325938"/>
                  <a:pt x="1215429" y="4328418"/>
                  <a:pt x="1220390" y="4328418"/>
                </a:cubicBezTo>
                <a:lnTo>
                  <a:pt x="1220390" y="4313536"/>
                </a:lnTo>
                <a:cubicBezTo>
                  <a:pt x="1215429" y="4308575"/>
                  <a:pt x="1207988" y="4306094"/>
                  <a:pt x="1198066" y="4306094"/>
                </a:cubicBezTo>
                <a:cubicBezTo>
                  <a:pt x="1193105" y="4306094"/>
                  <a:pt x="1189385" y="4306094"/>
                  <a:pt x="1186904" y="4306094"/>
                </a:cubicBezTo>
                <a:cubicBezTo>
                  <a:pt x="1184424" y="4306094"/>
                  <a:pt x="1183183" y="4306094"/>
                  <a:pt x="1183183" y="4306094"/>
                </a:cubicBezTo>
                <a:close/>
                <a:moveTo>
                  <a:pt x="982265" y="4306094"/>
                </a:moveTo>
                <a:lnTo>
                  <a:pt x="974824" y="4313536"/>
                </a:lnTo>
                <a:lnTo>
                  <a:pt x="982265" y="4313536"/>
                </a:lnTo>
                <a:cubicBezTo>
                  <a:pt x="982265" y="4308575"/>
                  <a:pt x="982265" y="4306094"/>
                  <a:pt x="982265" y="4306094"/>
                </a:cubicBezTo>
                <a:close/>
                <a:moveTo>
                  <a:pt x="803672" y="4306094"/>
                </a:moveTo>
                <a:lnTo>
                  <a:pt x="803672" y="4313536"/>
                </a:lnTo>
                <a:cubicBezTo>
                  <a:pt x="798711" y="4313536"/>
                  <a:pt x="796230" y="4312296"/>
                  <a:pt x="796230" y="4309815"/>
                </a:cubicBezTo>
                <a:cubicBezTo>
                  <a:pt x="796230" y="4307335"/>
                  <a:pt x="798711" y="4306094"/>
                  <a:pt x="803672" y="4306094"/>
                </a:cubicBezTo>
                <a:close/>
                <a:moveTo>
                  <a:pt x="788789" y="4291211"/>
                </a:moveTo>
                <a:lnTo>
                  <a:pt x="788789" y="4298653"/>
                </a:lnTo>
                <a:cubicBezTo>
                  <a:pt x="788789" y="4298653"/>
                  <a:pt x="787549" y="4297413"/>
                  <a:pt x="785068" y="4294932"/>
                </a:cubicBezTo>
                <a:cubicBezTo>
                  <a:pt x="782588" y="4292452"/>
                  <a:pt x="783828" y="4291211"/>
                  <a:pt x="788789" y="4291211"/>
                </a:cubicBezTo>
                <a:close/>
                <a:moveTo>
                  <a:pt x="5290839" y="4283770"/>
                </a:moveTo>
                <a:cubicBezTo>
                  <a:pt x="5280918" y="4288731"/>
                  <a:pt x="5273476" y="4296173"/>
                  <a:pt x="5268515" y="4306094"/>
                </a:cubicBezTo>
                <a:lnTo>
                  <a:pt x="5283398" y="4298653"/>
                </a:lnTo>
                <a:lnTo>
                  <a:pt x="5298281" y="4306094"/>
                </a:lnTo>
                <a:lnTo>
                  <a:pt x="5305722" y="4298653"/>
                </a:lnTo>
                <a:cubicBezTo>
                  <a:pt x="5300761" y="4293692"/>
                  <a:pt x="5295801" y="4288731"/>
                  <a:pt x="5290839" y="4283770"/>
                </a:cubicBezTo>
                <a:close/>
                <a:moveTo>
                  <a:pt x="870644" y="4283770"/>
                </a:moveTo>
                <a:cubicBezTo>
                  <a:pt x="870644" y="4293692"/>
                  <a:pt x="868164" y="4299893"/>
                  <a:pt x="863203" y="4302373"/>
                </a:cubicBezTo>
                <a:cubicBezTo>
                  <a:pt x="858242" y="4304854"/>
                  <a:pt x="863203" y="4308575"/>
                  <a:pt x="878086" y="4313536"/>
                </a:cubicBezTo>
                <a:lnTo>
                  <a:pt x="885527" y="4313536"/>
                </a:lnTo>
                <a:cubicBezTo>
                  <a:pt x="880566" y="4303614"/>
                  <a:pt x="880566" y="4298653"/>
                  <a:pt x="885527" y="4298653"/>
                </a:cubicBezTo>
                <a:lnTo>
                  <a:pt x="885527" y="4283770"/>
                </a:lnTo>
                <a:cubicBezTo>
                  <a:pt x="875605" y="4283770"/>
                  <a:pt x="870644" y="4283770"/>
                  <a:pt x="870644" y="4283770"/>
                </a:cubicBezTo>
                <a:close/>
                <a:moveTo>
                  <a:pt x="1033425" y="4280049"/>
                </a:moveTo>
                <a:cubicBezTo>
                  <a:pt x="1032805" y="4280049"/>
                  <a:pt x="1031875" y="4281289"/>
                  <a:pt x="1030634" y="4283770"/>
                </a:cubicBezTo>
                <a:cubicBezTo>
                  <a:pt x="1028154" y="4288731"/>
                  <a:pt x="1029394" y="4293692"/>
                  <a:pt x="1034355" y="4298653"/>
                </a:cubicBezTo>
                <a:lnTo>
                  <a:pt x="1034355" y="4283770"/>
                </a:lnTo>
                <a:cubicBezTo>
                  <a:pt x="1034355" y="4281289"/>
                  <a:pt x="1034045" y="4280049"/>
                  <a:pt x="1033425" y="4280049"/>
                </a:cubicBezTo>
                <a:close/>
                <a:moveTo>
                  <a:pt x="5372695" y="4276329"/>
                </a:moveTo>
                <a:lnTo>
                  <a:pt x="5372695" y="4283770"/>
                </a:lnTo>
                <a:cubicBezTo>
                  <a:pt x="5372695" y="4288731"/>
                  <a:pt x="5370215" y="4291211"/>
                  <a:pt x="5365253" y="4291211"/>
                </a:cubicBezTo>
                <a:cubicBezTo>
                  <a:pt x="5360292" y="4291211"/>
                  <a:pt x="5357812" y="4288731"/>
                  <a:pt x="5357812" y="4283770"/>
                </a:cubicBezTo>
                <a:cubicBezTo>
                  <a:pt x="5357812" y="4278809"/>
                  <a:pt x="5362773" y="4276329"/>
                  <a:pt x="5372695" y="4276329"/>
                </a:cubicBezTo>
                <a:close/>
                <a:moveTo>
                  <a:pt x="1071562" y="4276329"/>
                </a:moveTo>
                <a:lnTo>
                  <a:pt x="1071562" y="4291211"/>
                </a:lnTo>
                <a:cubicBezTo>
                  <a:pt x="1071562" y="4301133"/>
                  <a:pt x="1071562" y="4306094"/>
                  <a:pt x="1071562" y="4306094"/>
                </a:cubicBezTo>
                <a:lnTo>
                  <a:pt x="1079004" y="4313536"/>
                </a:lnTo>
                <a:cubicBezTo>
                  <a:pt x="1079004" y="4308575"/>
                  <a:pt x="1081484" y="4306094"/>
                  <a:pt x="1086445" y="4306094"/>
                </a:cubicBezTo>
                <a:lnTo>
                  <a:pt x="1086445" y="4291211"/>
                </a:lnTo>
                <a:close/>
                <a:moveTo>
                  <a:pt x="920874" y="4272608"/>
                </a:moveTo>
                <a:cubicBezTo>
                  <a:pt x="919634" y="4272608"/>
                  <a:pt x="917773" y="4273848"/>
                  <a:pt x="915293" y="4276329"/>
                </a:cubicBezTo>
                <a:cubicBezTo>
                  <a:pt x="910332" y="4281290"/>
                  <a:pt x="910332" y="4283770"/>
                  <a:pt x="915293" y="4283770"/>
                </a:cubicBezTo>
                <a:cubicBezTo>
                  <a:pt x="915293" y="4288731"/>
                  <a:pt x="916533" y="4292452"/>
                  <a:pt x="919013" y="4294932"/>
                </a:cubicBezTo>
                <a:cubicBezTo>
                  <a:pt x="921494" y="4297413"/>
                  <a:pt x="922734" y="4298653"/>
                  <a:pt x="922734" y="4298653"/>
                </a:cubicBezTo>
                <a:lnTo>
                  <a:pt x="930176" y="4306094"/>
                </a:lnTo>
                <a:cubicBezTo>
                  <a:pt x="935137" y="4301133"/>
                  <a:pt x="935137" y="4296173"/>
                  <a:pt x="930176" y="4291211"/>
                </a:cubicBezTo>
                <a:cubicBezTo>
                  <a:pt x="925215" y="4286251"/>
                  <a:pt x="922734" y="4281290"/>
                  <a:pt x="922734" y="4276329"/>
                </a:cubicBezTo>
                <a:cubicBezTo>
                  <a:pt x="922734" y="4273848"/>
                  <a:pt x="922114" y="4272608"/>
                  <a:pt x="920874" y="4272608"/>
                </a:cubicBezTo>
                <a:close/>
                <a:moveTo>
                  <a:pt x="1194345" y="4261446"/>
                </a:moveTo>
                <a:cubicBezTo>
                  <a:pt x="1191865" y="4261446"/>
                  <a:pt x="1190625" y="4263926"/>
                  <a:pt x="1190625" y="4268887"/>
                </a:cubicBezTo>
                <a:cubicBezTo>
                  <a:pt x="1195586" y="4268887"/>
                  <a:pt x="1198066" y="4268887"/>
                  <a:pt x="1198066" y="4268887"/>
                </a:cubicBezTo>
                <a:cubicBezTo>
                  <a:pt x="1198066" y="4263926"/>
                  <a:pt x="1196826" y="4261446"/>
                  <a:pt x="1194345" y="4261446"/>
                </a:cubicBezTo>
                <a:close/>
                <a:moveTo>
                  <a:pt x="373465" y="4259120"/>
                </a:moveTo>
                <a:cubicBezTo>
                  <a:pt x="376256" y="4258190"/>
                  <a:pt x="383232" y="4261446"/>
                  <a:pt x="394394" y="4268887"/>
                </a:cubicBezTo>
                <a:lnTo>
                  <a:pt x="409277" y="4306094"/>
                </a:lnTo>
                <a:lnTo>
                  <a:pt x="401836" y="4298653"/>
                </a:lnTo>
                <a:lnTo>
                  <a:pt x="386953" y="4283770"/>
                </a:lnTo>
                <a:cubicBezTo>
                  <a:pt x="367109" y="4278809"/>
                  <a:pt x="362148" y="4271368"/>
                  <a:pt x="372070" y="4261446"/>
                </a:cubicBezTo>
                <a:cubicBezTo>
                  <a:pt x="372070" y="4260206"/>
                  <a:pt x="372535" y="4259430"/>
                  <a:pt x="373465" y="4259120"/>
                </a:cubicBezTo>
                <a:close/>
                <a:moveTo>
                  <a:pt x="5298281" y="4254004"/>
                </a:moveTo>
                <a:cubicBezTo>
                  <a:pt x="5298281" y="4254004"/>
                  <a:pt x="5297040" y="4256485"/>
                  <a:pt x="5294560" y="4261446"/>
                </a:cubicBezTo>
                <a:cubicBezTo>
                  <a:pt x="5292080" y="4266407"/>
                  <a:pt x="5293319" y="4268887"/>
                  <a:pt x="5298281" y="4268887"/>
                </a:cubicBezTo>
                <a:cubicBezTo>
                  <a:pt x="5303242" y="4268887"/>
                  <a:pt x="5305722" y="4266407"/>
                  <a:pt x="5305722" y="4261446"/>
                </a:cubicBezTo>
                <a:close/>
                <a:moveTo>
                  <a:pt x="5437807" y="4248423"/>
                </a:moveTo>
                <a:cubicBezTo>
                  <a:pt x="5436567" y="4254625"/>
                  <a:pt x="5434707" y="4261446"/>
                  <a:pt x="5432226" y="4268887"/>
                </a:cubicBezTo>
                <a:cubicBezTo>
                  <a:pt x="5432226" y="4268887"/>
                  <a:pt x="5432226" y="4266407"/>
                  <a:pt x="5432226" y="4261446"/>
                </a:cubicBezTo>
                <a:cubicBezTo>
                  <a:pt x="5432226" y="4256485"/>
                  <a:pt x="5432226" y="4254004"/>
                  <a:pt x="5432226" y="4254004"/>
                </a:cubicBezTo>
                <a:cubicBezTo>
                  <a:pt x="5432226" y="4254004"/>
                  <a:pt x="5432846" y="4253384"/>
                  <a:pt x="5434086" y="4252144"/>
                </a:cubicBezTo>
                <a:close/>
                <a:moveTo>
                  <a:pt x="5320605" y="4246563"/>
                </a:moveTo>
                <a:cubicBezTo>
                  <a:pt x="5315644" y="4251524"/>
                  <a:pt x="5315644" y="4254004"/>
                  <a:pt x="5320605" y="4254004"/>
                </a:cubicBezTo>
                <a:cubicBezTo>
                  <a:pt x="5325566" y="4254004"/>
                  <a:pt x="5330526" y="4251524"/>
                  <a:pt x="5335488" y="4246563"/>
                </a:cubicBezTo>
                <a:close/>
                <a:moveTo>
                  <a:pt x="922734" y="4246563"/>
                </a:moveTo>
                <a:lnTo>
                  <a:pt x="915293" y="4254004"/>
                </a:lnTo>
                <a:cubicBezTo>
                  <a:pt x="920254" y="4258966"/>
                  <a:pt x="922734" y="4260206"/>
                  <a:pt x="922734" y="4257725"/>
                </a:cubicBezTo>
                <a:cubicBezTo>
                  <a:pt x="922734" y="4255245"/>
                  <a:pt x="922734" y="4251524"/>
                  <a:pt x="922734" y="4246563"/>
                </a:cubicBezTo>
                <a:close/>
                <a:moveTo>
                  <a:pt x="5438427" y="4242843"/>
                </a:moveTo>
                <a:lnTo>
                  <a:pt x="5438737" y="4243772"/>
                </a:lnTo>
                <a:cubicBezTo>
                  <a:pt x="5439357" y="4245633"/>
                  <a:pt x="5439667" y="4246563"/>
                  <a:pt x="5439667" y="4246563"/>
                </a:cubicBezTo>
                <a:lnTo>
                  <a:pt x="5437807" y="4248423"/>
                </a:lnTo>
                <a:close/>
                <a:moveTo>
                  <a:pt x="848320" y="4239122"/>
                </a:moveTo>
                <a:lnTo>
                  <a:pt x="855762" y="4254004"/>
                </a:lnTo>
                <a:cubicBezTo>
                  <a:pt x="860722" y="4254004"/>
                  <a:pt x="865683" y="4251524"/>
                  <a:pt x="870644" y="4246563"/>
                </a:cubicBezTo>
                <a:cubicBezTo>
                  <a:pt x="870644" y="4241602"/>
                  <a:pt x="868164" y="4239122"/>
                  <a:pt x="863203" y="4239122"/>
                </a:cubicBezTo>
                <a:lnTo>
                  <a:pt x="855762" y="4239122"/>
                </a:lnTo>
                <a:close/>
                <a:moveTo>
                  <a:pt x="5476874" y="4231680"/>
                </a:moveTo>
                <a:cubicBezTo>
                  <a:pt x="5481836" y="4231680"/>
                  <a:pt x="5484316" y="4234161"/>
                  <a:pt x="5484316" y="4239122"/>
                </a:cubicBezTo>
                <a:cubicBezTo>
                  <a:pt x="5484316" y="4239122"/>
                  <a:pt x="5481836" y="4239122"/>
                  <a:pt x="5476874" y="4239122"/>
                </a:cubicBezTo>
                <a:lnTo>
                  <a:pt x="5469433" y="4239122"/>
                </a:lnTo>
                <a:cubicBezTo>
                  <a:pt x="5469433" y="4234161"/>
                  <a:pt x="5471913" y="4231680"/>
                  <a:pt x="5476874" y="4231680"/>
                </a:cubicBezTo>
                <a:close/>
                <a:moveTo>
                  <a:pt x="1079004" y="4231680"/>
                </a:moveTo>
                <a:lnTo>
                  <a:pt x="1079004" y="4239122"/>
                </a:lnTo>
                <a:lnTo>
                  <a:pt x="1086445" y="4231680"/>
                </a:lnTo>
                <a:cubicBezTo>
                  <a:pt x="1081484" y="4231680"/>
                  <a:pt x="1079004" y="4231680"/>
                  <a:pt x="1079004" y="4231680"/>
                </a:cubicBezTo>
                <a:close/>
                <a:moveTo>
                  <a:pt x="796230" y="4231680"/>
                </a:moveTo>
                <a:lnTo>
                  <a:pt x="803672" y="4231680"/>
                </a:lnTo>
                <a:cubicBezTo>
                  <a:pt x="803672" y="4236641"/>
                  <a:pt x="803672" y="4239122"/>
                  <a:pt x="803672" y="4239122"/>
                </a:cubicBezTo>
                <a:cubicBezTo>
                  <a:pt x="803672" y="4239122"/>
                  <a:pt x="802431" y="4239122"/>
                  <a:pt x="799951" y="4239122"/>
                </a:cubicBezTo>
                <a:cubicBezTo>
                  <a:pt x="797471" y="4239122"/>
                  <a:pt x="796230" y="4236641"/>
                  <a:pt x="796230" y="4231680"/>
                </a:cubicBezTo>
                <a:close/>
                <a:moveTo>
                  <a:pt x="5435016" y="4228890"/>
                </a:moveTo>
                <a:cubicBezTo>
                  <a:pt x="5435636" y="4228269"/>
                  <a:pt x="5437187" y="4229200"/>
                  <a:pt x="5439667" y="4231680"/>
                </a:cubicBezTo>
                <a:lnTo>
                  <a:pt x="5438427" y="4242843"/>
                </a:lnTo>
                <a:lnTo>
                  <a:pt x="5435947" y="4235401"/>
                </a:lnTo>
                <a:cubicBezTo>
                  <a:pt x="5434707" y="4231680"/>
                  <a:pt x="5434397" y="4229510"/>
                  <a:pt x="5435016" y="4228890"/>
                </a:cubicBezTo>
                <a:close/>
                <a:moveTo>
                  <a:pt x="744140" y="4201915"/>
                </a:moveTo>
                <a:cubicBezTo>
                  <a:pt x="749101" y="4201915"/>
                  <a:pt x="751582" y="4203155"/>
                  <a:pt x="751582" y="4205635"/>
                </a:cubicBezTo>
                <a:cubicBezTo>
                  <a:pt x="751582" y="4208116"/>
                  <a:pt x="749101" y="4209356"/>
                  <a:pt x="744140" y="4209356"/>
                </a:cubicBezTo>
                <a:cubicBezTo>
                  <a:pt x="744140" y="4209356"/>
                  <a:pt x="744140" y="4206875"/>
                  <a:pt x="744140" y="4201915"/>
                </a:cubicBezTo>
                <a:close/>
                <a:moveTo>
                  <a:pt x="900410" y="4194473"/>
                </a:moveTo>
                <a:lnTo>
                  <a:pt x="900410" y="4201915"/>
                </a:lnTo>
                <a:lnTo>
                  <a:pt x="907851" y="4201915"/>
                </a:lnTo>
                <a:cubicBezTo>
                  <a:pt x="907851" y="4196954"/>
                  <a:pt x="905371" y="4194473"/>
                  <a:pt x="900410" y="4194473"/>
                </a:cubicBezTo>
                <a:close/>
                <a:moveTo>
                  <a:pt x="639961" y="4194473"/>
                </a:moveTo>
                <a:lnTo>
                  <a:pt x="647402" y="4209356"/>
                </a:lnTo>
                <a:cubicBezTo>
                  <a:pt x="652363" y="4219278"/>
                  <a:pt x="649882" y="4219278"/>
                  <a:pt x="639961" y="4209356"/>
                </a:cubicBezTo>
                <a:close/>
                <a:moveTo>
                  <a:pt x="457646" y="4187032"/>
                </a:moveTo>
                <a:cubicBezTo>
                  <a:pt x="460127" y="4187032"/>
                  <a:pt x="461367" y="4189512"/>
                  <a:pt x="461367" y="4194473"/>
                </a:cubicBezTo>
                <a:cubicBezTo>
                  <a:pt x="461367" y="4194473"/>
                  <a:pt x="458886" y="4194473"/>
                  <a:pt x="453925" y="4194473"/>
                </a:cubicBezTo>
                <a:cubicBezTo>
                  <a:pt x="453925" y="4189512"/>
                  <a:pt x="455166" y="4187032"/>
                  <a:pt x="457646" y="4187032"/>
                </a:cubicBezTo>
                <a:close/>
                <a:moveTo>
                  <a:pt x="386953" y="4187032"/>
                </a:moveTo>
                <a:lnTo>
                  <a:pt x="394394" y="4187032"/>
                </a:lnTo>
                <a:cubicBezTo>
                  <a:pt x="394394" y="4191992"/>
                  <a:pt x="394394" y="4194473"/>
                  <a:pt x="394394" y="4194473"/>
                </a:cubicBezTo>
                <a:cubicBezTo>
                  <a:pt x="394394" y="4194473"/>
                  <a:pt x="391914" y="4191992"/>
                  <a:pt x="386953" y="4187032"/>
                </a:cubicBezTo>
                <a:close/>
                <a:moveTo>
                  <a:pt x="866924" y="4179590"/>
                </a:moveTo>
                <a:cubicBezTo>
                  <a:pt x="864443" y="4179590"/>
                  <a:pt x="863203" y="4184551"/>
                  <a:pt x="863203" y="4194473"/>
                </a:cubicBezTo>
                <a:lnTo>
                  <a:pt x="870644" y="4201915"/>
                </a:lnTo>
                <a:cubicBezTo>
                  <a:pt x="870644" y="4196954"/>
                  <a:pt x="870644" y="4191992"/>
                  <a:pt x="870644" y="4187032"/>
                </a:cubicBezTo>
                <a:cubicBezTo>
                  <a:pt x="870644" y="4182071"/>
                  <a:pt x="869404" y="4179590"/>
                  <a:pt x="866924" y="4179590"/>
                </a:cubicBezTo>
                <a:close/>
                <a:moveTo>
                  <a:pt x="695771" y="4179590"/>
                </a:moveTo>
                <a:cubicBezTo>
                  <a:pt x="698252" y="4179590"/>
                  <a:pt x="701972" y="4179590"/>
                  <a:pt x="706933" y="4179590"/>
                </a:cubicBezTo>
                <a:lnTo>
                  <a:pt x="699492" y="4187032"/>
                </a:lnTo>
                <a:cubicBezTo>
                  <a:pt x="694531" y="4187032"/>
                  <a:pt x="692051" y="4185792"/>
                  <a:pt x="692051" y="4183311"/>
                </a:cubicBezTo>
                <a:cubicBezTo>
                  <a:pt x="692051" y="4180830"/>
                  <a:pt x="693291" y="4179590"/>
                  <a:pt x="695771" y="4179590"/>
                </a:cubicBezTo>
                <a:close/>
                <a:moveTo>
                  <a:pt x="5387577" y="4172149"/>
                </a:moveTo>
                <a:cubicBezTo>
                  <a:pt x="5367733" y="4172149"/>
                  <a:pt x="5362773" y="4179590"/>
                  <a:pt x="5372695" y="4194473"/>
                </a:cubicBezTo>
                <a:lnTo>
                  <a:pt x="5432226" y="4194473"/>
                </a:lnTo>
                <a:lnTo>
                  <a:pt x="5439667" y="4187032"/>
                </a:lnTo>
                <a:cubicBezTo>
                  <a:pt x="5449589" y="4182071"/>
                  <a:pt x="5453310" y="4178350"/>
                  <a:pt x="5450829" y="4175870"/>
                </a:cubicBezTo>
                <a:cubicBezTo>
                  <a:pt x="5448349" y="4173389"/>
                  <a:pt x="5442147" y="4174630"/>
                  <a:pt x="5432226" y="4179590"/>
                </a:cubicBezTo>
                <a:cubicBezTo>
                  <a:pt x="5422304" y="4179590"/>
                  <a:pt x="5414863" y="4179590"/>
                  <a:pt x="5409902" y="4179590"/>
                </a:cubicBezTo>
                <a:cubicBezTo>
                  <a:pt x="5419823" y="4174630"/>
                  <a:pt x="5419823" y="4172149"/>
                  <a:pt x="5409902" y="4172149"/>
                </a:cubicBezTo>
                <a:cubicBezTo>
                  <a:pt x="5404940" y="4172149"/>
                  <a:pt x="5397499" y="4172149"/>
                  <a:pt x="5387577" y="4172149"/>
                </a:cubicBezTo>
                <a:close/>
                <a:moveTo>
                  <a:pt x="710654" y="4164707"/>
                </a:moveTo>
                <a:cubicBezTo>
                  <a:pt x="713135" y="4164707"/>
                  <a:pt x="714375" y="4167188"/>
                  <a:pt x="714375" y="4172149"/>
                </a:cubicBezTo>
                <a:cubicBezTo>
                  <a:pt x="709414" y="4172149"/>
                  <a:pt x="706933" y="4172149"/>
                  <a:pt x="706933" y="4172149"/>
                </a:cubicBezTo>
                <a:cubicBezTo>
                  <a:pt x="706933" y="4167188"/>
                  <a:pt x="708174" y="4164707"/>
                  <a:pt x="710654" y="4164707"/>
                </a:cubicBezTo>
                <a:close/>
                <a:moveTo>
                  <a:pt x="5770809" y="4157266"/>
                </a:moveTo>
                <a:cubicBezTo>
                  <a:pt x="5773289" y="4157266"/>
                  <a:pt x="5774531" y="4159747"/>
                  <a:pt x="5774531" y="4164707"/>
                </a:cubicBezTo>
                <a:cubicBezTo>
                  <a:pt x="5774531" y="4169668"/>
                  <a:pt x="5772051" y="4172149"/>
                  <a:pt x="5767089" y="4172149"/>
                </a:cubicBezTo>
                <a:cubicBezTo>
                  <a:pt x="5762127" y="4172149"/>
                  <a:pt x="5760888" y="4169668"/>
                  <a:pt x="5763369" y="4164707"/>
                </a:cubicBezTo>
                <a:cubicBezTo>
                  <a:pt x="5765849" y="4159747"/>
                  <a:pt x="5768329" y="4157266"/>
                  <a:pt x="5770809" y="4157266"/>
                </a:cubicBezTo>
                <a:close/>
                <a:moveTo>
                  <a:pt x="312539" y="4157266"/>
                </a:moveTo>
                <a:cubicBezTo>
                  <a:pt x="312539" y="4157266"/>
                  <a:pt x="312539" y="4159747"/>
                  <a:pt x="312539" y="4164707"/>
                </a:cubicBezTo>
                <a:cubicBezTo>
                  <a:pt x="312539" y="4169668"/>
                  <a:pt x="311298" y="4170909"/>
                  <a:pt x="308818" y="4168428"/>
                </a:cubicBezTo>
                <a:cubicBezTo>
                  <a:pt x="306338" y="4165948"/>
                  <a:pt x="305097" y="4163467"/>
                  <a:pt x="305097" y="4160987"/>
                </a:cubicBezTo>
                <a:cubicBezTo>
                  <a:pt x="305097" y="4158506"/>
                  <a:pt x="307578" y="4157266"/>
                  <a:pt x="312539" y="4157266"/>
                </a:cubicBezTo>
                <a:close/>
                <a:moveTo>
                  <a:pt x="260449" y="4112618"/>
                </a:moveTo>
                <a:cubicBezTo>
                  <a:pt x="265410" y="4117578"/>
                  <a:pt x="266650" y="4121299"/>
                  <a:pt x="264170" y="4123780"/>
                </a:cubicBezTo>
                <a:cubicBezTo>
                  <a:pt x="261689" y="4126260"/>
                  <a:pt x="259209" y="4126260"/>
                  <a:pt x="256728" y="4123780"/>
                </a:cubicBezTo>
                <a:cubicBezTo>
                  <a:pt x="254248" y="4121299"/>
                  <a:pt x="255488" y="4117578"/>
                  <a:pt x="260449" y="4112618"/>
                </a:cubicBezTo>
                <a:close/>
                <a:moveTo>
                  <a:pt x="684609" y="4105176"/>
                </a:moveTo>
                <a:cubicBezTo>
                  <a:pt x="699492" y="4110137"/>
                  <a:pt x="706933" y="4112618"/>
                  <a:pt x="706933" y="4112618"/>
                </a:cubicBezTo>
                <a:lnTo>
                  <a:pt x="677168" y="4112618"/>
                </a:lnTo>
                <a:close/>
                <a:moveTo>
                  <a:pt x="5499199" y="4101456"/>
                </a:moveTo>
                <a:cubicBezTo>
                  <a:pt x="5496718" y="4101456"/>
                  <a:pt x="5494238" y="4102696"/>
                  <a:pt x="5491757" y="4105176"/>
                </a:cubicBezTo>
                <a:cubicBezTo>
                  <a:pt x="5491757" y="4105176"/>
                  <a:pt x="5489277" y="4106416"/>
                  <a:pt x="5484316" y="4108897"/>
                </a:cubicBezTo>
                <a:cubicBezTo>
                  <a:pt x="5479354" y="4111378"/>
                  <a:pt x="5474394" y="4112618"/>
                  <a:pt x="5469433" y="4112618"/>
                </a:cubicBezTo>
                <a:cubicBezTo>
                  <a:pt x="5464472" y="4117578"/>
                  <a:pt x="5459511" y="4123780"/>
                  <a:pt x="5454550" y="4131221"/>
                </a:cubicBezTo>
                <a:cubicBezTo>
                  <a:pt x="5449589" y="4138663"/>
                  <a:pt x="5442147" y="4142383"/>
                  <a:pt x="5432226" y="4142383"/>
                </a:cubicBezTo>
                <a:lnTo>
                  <a:pt x="5424785" y="4157266"/>
                </a:lnTo>
                <a:cubicBezTo>
                  <a:pt x="5424785" y="4162227"/>
                  <a:pt x="5434706" y="4159747"/>
                  <a:pt x="5454550" y="4149825"/>
                </a:cubicBezTo>
                <a:cubicBezTo>
                  <a:pt x="5464472" y="4144864"/>
                  <a:pt x="5471913" y="4139903"/>
                  <a:pt x="5476874" y="4134942"/>
                </a:cubicBezTo>
                <a:cubicBezTo>
                  <a:pt x="5481836" y="4129981"/>
                  <a:pt x="5489277" y="4127500"/>
                  <a:pt x="5499199" y="4127500"/>
                </a:cubicBezTo>
                <a:cubicBezTo>
                  <a:pt x="5509120" y="4122540"/>
                  <a:pt x="5511601" y="4115098"/>
                  <a:pt x="5506640" y="4105176"/>
                </a:cubicBezTo>
                <a:cubicBezTo>
                  <a:pt x="5504159" y="4102696"/>
                  <a:pt x="5501679" y="4101456"/>
                  <a:pt x="5499199" y="4101456"/>
                </a:cubicBezTo>
                <a:close/>
                <a:moveTo>
                  <a:pt x="5461992" y="4090293"/>
                </a:moveTo>
                <a:cubicBezTo>
                  <a:pt x="5461992" y="4095254"/>
                  <a:pt x="5463232" y="4097735"/>
                  <a:pt x="5465712" y="4097735"/>
                </a:cubicBezTo>
                <a:cubicBezTo>
                  <a:pt x="5468192" y="4097735"/>
                  <a:pt x="5469433" y="4097735"/>
                  <a:pt x="5469433" y="4097735"/>
                </a:cubicBezTo>
                <a:close/>
                <a:moveTo>
                  <a:pt x="1186904" y="4082852"/>
                </a:moveTo>
                <a:cubicBezTo>
                  <a:pt x="1184424" y="4082852"/>
                  <a:pt x="1184424" y="4085333"/>
                  <a:pt x="1186904" y="4090293"/>
                </a:cubicBezTo>
                <a:cubicBezTo>
                  <a:pt x="1189385" y="4095254"/>
                  <a:pt x="1191865" y="4096495"/>
                  <a:pt x="1194345" y="4094014"/>
                </a:cubicBezTo>
                <a:cubicBezTo>
                  <a:pt x="1196826" y="4091533"/>
                  <a:pt x="1196826" y="4089053"/>
                  <a:pt x="1194345" y="4086573"/>
                </a:cubicBezTo>
                <a:cubicBezTo>
                  <a:pt x="1191865" y="4084092"/>
                  <a:pt x="1189385" y="4082852"/>
                  <a:pt x="1186904" y="4082852"/>
                </a:cubicBezTo>
                <a:close/>
                <a:moveTo>
                  <a:pt x="1123652" y="4082852"/>
                </a:moveTo>
                <a:lnTo>
                  <a:pt x="1123652" y="4090293"/>
                </a:lnTo>
                <a:cubicBezTo>
                  <a:pt x="1128613" y="4090293"/>
                  <a:pt x="1131094" y="4089053"/>
                  <a:pt x="1131094" y="4086573"/>
                </a:cubicBezTo>
                <a:cubicBezTo>
                  <a:pt x="1131094" y="4084092"/>
                  <a:pt x="1128613" y="4082852"/>
                  <a:pt x="1123652" y="4082852"/>
                </a:cubicBezTo>
                <a:close/>
                <a:moveTo>
                  <a:pt x="286494" y="4082852"/>
                </a:moveTo>
                <a:cubicBezTo>
                  <a:pt x="288974" y="4082852"/>
                  <a:pt x="290214" y="4085333"/>
                  <a:pt x="290214" y="4090293"/>
                </a:cubicBezTo>
                <a:cubicBezTo>
                  <a:pt x="285254" y="4090293"/>
                  <a:pt x="282773" y="4089053"/>
                  <a:pt x="282773" y="4086573"/>
                </a:cubicBezTo>
                <a:cubicBezTo>
                  <a:pt x="282773" y="4084092"/>
                  <a:pt x="284013" y="4082852"/>
                  <a:pt x="286494" y="4082852"/>
                </a:cubicBezTo>
                <a:close/>
                <a:moveTo>
                  <a:pt x="834600" y="4078434"/>
                </a:moveTo>
                <a:cubicBezTo>
                  <a:pt x="833205" y="4078278"/>
                  <a:pt x="831577" y="4078511"/>
                  <a:pt x="829717" y="4079131"/>
                </a:cubicBezTo>
                <a:cubicBezTo>
                  <a:pt x="822275" y="4081612"/>
                  <a:pt x="817314" y="4085333"/>
                  <a:pt x="814834" y="4090293"/>
                </a:cubicBezTo>
                <a:cubicBezTo>
                  <a:pt x="812353" y="4095254"/>
                  <a:pt x="816074" y="4100215"/>
                  <a:pt x="825996" y="4105176"/>
                </a:cubicBezTo>
                <a:cubicBezTo>
                  <a:pt x="835918" y="4115098"/>
                  <a:pt x="840878" y="4110137"/>
                  <a:pt x="840878" y="4090293"/>
                </a:cubicBezTo>
                <a:cubicBezTo>
                  <a:pt x="840878" y="4082852"/>
                  <a:pt x="838786" y="4078899"/>
                  <a:pt x="834600" y="4078434"/>
                </a:cubicBezTo>
                <a:close/>
                <a:moveTo>
                  <a:pt x="215800" y="4075411"/>
                </a:moveTo>
                <a:cubicBezTo>
                  <a:pt x="215800" y="4075411"/>
                  <a:pt x="218281" y="4075411"/>
                  <a:pt x="223242" y="4075411"/>
                </a:cubicBezTo>
                <a:lnTo>
                  <a:pt x="223242" y="4082852"/>
                </a:lnTo>
                <a:close/>
                <a:moveTo>
                  <a:pt x="812973" y="4069830"/>
                </a:moveTo>
                <a:cubicBezTo>
                  <a:pt x="811733" y="4069830"/>
                  <a:pt x="811113" y="4070450"/>
                  <a:pt x="811113" y="4071690"/>
                </a:cubicBezTo>
                <a:cubicBezTo>
                  <a:pt x="811113" y="4074171"/>
                  <a:pt x="813593" y="4075411"/>
                  <a:pt x="818555" y="4075411"/>
                </a:cubicBezTo>
                <a:cubicBezTo>
                  <a:pt x="823515" y="4075411"/>
                  <a:pt x="825996" y="4075411"/>
                  <a:pt x="825996" y="4075411"/>
                </a:cubicBezTo>
                <a:cubicBezTo>
                  <a:pt x="825996" y="4075411"/>
                  <a:pt x="823515" y="4074171"/>
                  <a:pt x="818555" y="4071690"/>
                </a:cubicBezTo>
                <a:cubicBezTo>
                  <a:pt x="816074" y="4070450"/>
                  <a:pt x="814214" y="4069830"/>
                  <a:pt x="812973" y="4069830"/>
                </a:cubicBezTo>
                <a:close/>
                <a:moveTo>
                  <a:pt x="1123652" y="4067969"/>
                </a:moveTo>
                <a:lnTo>
                  <a:pt x="1108769" y="4075411"/>
                </a:lnTo>
                <a:cubicBezTo>
                  <a:pt x="1108769" y="4080371"/>
                  <a:pt x="1111250" y="4080371"/>
                  <a:pt x="1116211" y="4075411"/>
                </a:cubicBezTo>
                <a:cubicBezTo>
                  <a:pt x="1121172" y="4075411"/>
                  <a:pt x="1123652" y="4072930"/>
                  <a:pt x="1123652" y="4067969"/>
                </a:cubicBezTo>
                <a:close/>
                <a:moveTo>
                  <a:pt x="5648027" y="4045645"/>
                </a:moveTo>
                <a:cubicBezTo>
                  <a:pt x="5652988" y="4045645"/>
                  <a:pt x="5655468" y="4051846"/>
                  <a:pt x="5655468" y="4064248"/>
                </a:cubicBezTo>
                <a:cubicBezTo>
                  <a:pt x="5655468" y="4076651"/>
                  <a:pt x="5652988" y="4085333"/>
                  <a:pt x="5648027" y="4090293"/>
                </a:cubicBezTo>
                <a:lnTo>
                  <a:pt x="5633143" y="4090293"/>
                </a:lnTo>
                <a:cubicBezTo>
                  <a:pt x="5638105" y="4085333"/>
                  <a:pt x="5640585" y="4076651"/>
                  <a:pt x="5640585" y="4064248"/>
                </a:cubicBezTo>
                <a:cubicBezTo>
                  <a:pt x="5640585" y="4051846"/>
                  <a:pt x="5643065" y="4045645"/>
                  <a:pt x="5648027" y="4045645"/>
                </a:cubicBezTo>
                <a:close/>
                <a:moveTo>
                  <a:pt x="1086445" y="4045645"/>
                </a:moveTo>
                <a:cubicBezTo>
                  <a:pt x="1081484" y="4050606"/>
                  <a:pt x="1079004" y="4053086"/>
                  <a:pt x="1079004" y="4053086"/>
                </a:cubicBezTo>
                <a:lnTo>
                  <a:pt x="1093887" y="4053086"/>
                </a:lnTo>
                <a:close/>
                <a:moveTo>
                  <a:pt x="833437" y="4038204"/>
                </a:moveTo>
                <a:cubicBezTo>
                  <a:pt x="828476" y="4038204"/>
                  <a:pt x="827236" y="4039444"/>
                  <a:pt x="829717" y="4041924"/>
                </a:cubicBezTo>
                <a:cubicBezTo>
                  <a:pt x="832197" y="4044405"/>
                  <a:pt x="833437" y="4045645"/>
                  <a:pt x="833437" y="4045645"/>
                </a:cubicBezTo>
                <a:cubicBezTo>
                  <a:pt x="833437" y="4045645"/>
                  <a:pt x="833437" y="4043164"/>
                  <a:pt x="833437" y="4038204"/>
                </a:cubicBezTo>
                <a:close/>
                <a:moveTo>
                  <a:pt x="677168" y="4038204"/>
                </a:moveTo>
                <a:cubicBezTo>
                  <a:pt x="682129" y="4038204"/>
                  <a:pt x="684609" y="4039444"/>
                  <a:pt x="684609" y="4041924"/>
                </a:cubicBezTo>
                <a:cubicBezTo>
                  <a:pt x="684609" y="4044405"/>
                  <a:pt x="684609" y="4045645"/>
                  <a:pt x="684609" y="4045645"/>
                </a:cubicBezTo>
                <a:cubicBezTo>
                  <a:pt x="679648" y="4040684"/>
                  <a:pt x="677168" y="4038204"/>
                  <a:pt x="677168" y="4038204"/>
                </a:cubicBezTo>
                <a:close/>
                <a:moveTo>
                  <a:pt x="744140" y="4030762"/>
                </a:moveTo>
                <a:cubicBezTo>
                  <a:pt x="739179" y="4035723"/>
                  <a:pt x="739179" y="4041924"/>
                  <a:pt x="744140" y="4049366"/>
                </a:cubicBezTo>
                <a:cubicBezTo>
                  <a:pt x="749101" y="4056807"/>
                  <a:pt x="752822" y="4060528"/>
                  <a:pt x="755302" y="4060528"/>
                </a:cubicBezTo>
                <a:cubicBezTo>
                  <a:pt x="757783" y="4060528"/>
                  <a:pt x="763984" y="4063008"/>
                  <a:pt x="773906" y="4067969"/>
                </a:cubicBezTo>
                <a:lnTo>
                  <a:pt x="781347" y="4067969"/>
                </a:lnTo>
                <a:cubicBezTo>
                  <a:pt x="776386" y="4058047"/>
                  <a:pt x="776386" y="4053086"/>
                  <a:pt x="781347" y="4053086"/>
                </a:cubicBezTo>
                <a:lnTo>
                  <a:pt x="773906" y="4053086"/>
                </a:lnTo>
                <a:cubicBezTo>
                  <a:pt x="768945" y="4053086"/>
                  <a:pt x="763984" y="4050606"/>
                  <a:pt x="759023" y="4045645"/>
                </a:cubicBezTo>
                <a:lnTo>
                  <a:pt x="751582" y="4038204"/>
                </a:lnTo>
                <a:cubicBezTo>
                  <a:pt x="751582" y="4033243"/>
                  <a:pt x="749101" y="4030762"/>
                  <a:pt x="744140" y="4030762"/>
                </a:cubicBezTo>
                <a:close/>
                <a:moveTo>
                  <a:pt x="5528964" y="4023321"/>
                </a:moveTo>
                <a:lnTo>
                  <a:pt x="5484316" y="4067969"/>
                </a:lnTo>
                <a:cubicBezTo>
                  <a:pt x="5484316" y="4072930"/>
                  <a:pt x="5488036" y="4072930"/>
                  <a:pt x="5495478" y="4067969"/>
                </a:cubicBezTo>
                <a:cubicBezTo>
                  <a:pt x="5502919" y="4063008"/>
                  <a:pt x="5507881" y="4056807"/>
                  <a:pt x="5510361" y="4049366"/>
                </a:cubicBezTo>
                <a:cubicBezTo>
                  <a:pt x="5512841" y="4041924"/>
                  <a:pt x="5516561" y="4035723"/>
                  <a:pt x="5521523" y="4030762"/>
                </a:cubicBezTo>
                <a:cubicBezTo>
                  <a:pt x="5526484" y="4030762"/>
                  <a:pt x="5530205" y="4029522"/>
                  <a:pt x="5532685" y="4027041"/>
                </a:cubicBezTo>
                <a:cubicBezTo>
                  <a:pt x="5535165" y="4024561"/>
                  <a:pt x="5533926" y="4023321"/>
                  <a:pt x="5528964" y="4023321"/>
                </a:cubicBezTo>
                <a:close/>
                <a:moveTo>
                  <a:pt x="379511" y="4008438"/>
                </a:moveTo>
                <a:cubicBezTo>
                  <a:pt x="384472" y="4013399"/>
                  <a:pt x="386953" y="4015879"/>
                  <a:pt x="386953" y="4015879"/>
                </a:cubicBezTo>
                <a:cubicBezTo>
                  <a:pt x="381992" y="4020840"/>
                  <a:pt x="377031" y="4020840"/>
                  <a:pt x="372070" y="4015879"/>
                </a:cubicBezTo>
                <a:close/>
                <a:moveTo>
                  <a:pt x="1145976" y="3993555"/>
                </a:moveTo>
                <a:lnTo>
                  <a:pt x="1153418" y="4000997"/>
                </a:lnTo>
                <a:lnTo>
                  <a:pt x="1160859" y="3993555"/>
                </a:lnTo>
                <a:cubicBezTo>
                  <a:pt x="1155898" y="3993555"/>
                  <a:pt x="1150937" y="3993555"/>
                  <a:pt x="1145976" y="3993555"/>
                </a:cubicBezTo>
                <a:close/>
                <a:moveTo>
                  <a:pt x="729257" y="3993555"/>
                </a:moveTo>
                <a:lnTo>
                  <a:pt x="736699" y="4000997"/>
                </a:lnTo>
                <a:cubicBezTo>
                  <a:pt x="741660" y="4000997"/>
                  <a:pt x="744140" y="4000997"/>
                  <a:pt x="744140" y="4000997"/>
                </a:cubicBezTo>
                <a:close/>
                <a:moveTo>
                  <a:pt x="208359" y="3993555"/>
                </a:moveTo>
                <a:cubicBezTo>
                  <a:pt x="208359" y="3993555"/>
                  <a:pt x="213320" y="3996036"/>
                  <a:pt x="223242" y="4000997"/>
                </a:cubicBezTo>
                <a:lnTo>
                  <a:pt x="230683" y="4008438"/>
                </a:lnTo>
                <a:cubicBezTo>
                  <a:pt x="225722" y="4008438"/>
                  <a:pt x="222002" y="4008438"/>
                  <a:pt x="219521" y="4008438"/>
                </a:cubicBezTo>
                <a:cubicBezTo>
                  <a:pt x="217041" y="4008438"/>
                  <a:pt x="215800" y="4010919"/>
                  <a:pt x="215800" y="4015879"/>
                </a:cubicBezTo>
                <a:cubicBezTo>
                  <a:pt x="210840" y="4020840"/>
                  <a:pt x="208359" y="4020840"/>
                  <a:pt x="208359" y="4015879"/>
                </a:cubicBezTo>
                <a:close/>
                <a:moveTo>
                  <a:pt x="288354" y="3989834"/>
                </a:moveTo>
                <a:cubicBezTo>
                  <a:pt x="289594" y="3989834"/>
                  <a:pt x="290214" y="3991075"/>
                  <a:pt x="290214" y="3993555"/>
                </a:cubicBezTo>
                <a:lnTo>
                  <a:pt x="290214" y="4000997"/>
                </a:lnTo>
                <a:cubicBezTo>
                  <a:pt x="285254" y="4000997"/>
                  <a:pt x="282773" y="3998516"/>
                  <a:pt x="282773" y="3993555"/>
                </a:cubicBezTo>
                <a:cubicBezTo>
                  <a:pt x="285254" y="3991075"/>
                  <a:pt x="287114" y="3989834"/>
                  <a:pt x="288354" y="3989834"/>
                </a:cubicBezTo>
                <a:close/>
                <a:moveTo>
                  <a:pt x="446484" y="3986114"/>
                </a:moveTo>
                <a:cubicBezTo>
                  <a:pt x="451445" y="3986114"/>
                  <a:pt x="453925" y="3986114"/>
                  <a:pt x="453925" y="3986114"/>
                </a:cubicBezTo>
                <a:lnTo>
                  <a:pt x="446484" y="3993555"/>
                </a:lnTo>
                <a:cubicBezTo>
                  <a:pt x="441523" y="3993555"/>
                  <a:pt x="439043" y="3992315"/>
                  <a:pt x="439043" y="3989834"/>
                </a:cubicBezTo>
                <a:cubicBezTo>
                  <a:pt x="439043" y="3987354"/>
                  <a:pt x="441523" y="3986114"/>
                  <a:pt x="446484" y="3986114"/>
                </a:cubicBezTo>
                <a:close/>
                <a:moveTo>
                  <a:pt x="1056679" y="3978672"/>
                </a:moveTo>
                <a:lnTo>
                  <a:pt x="1049238" y="3986114"/>
                </a:lnTo>
                <a:cubicBezTo>
                  <a:pt x="1054199" y="3991074"/>
                  <a:pt x="1061640" y="3993555"/>
                  <a:pt x="1071562" y="3993555"/>
                </a:cubicBezTo>
                <a:cubicBezTo>
                  <a:pt x="1071562" y="3988594"/>
                  <a:pt x="1066601" y="3983633"/>
                  <a:pt x="1056679" y="3978672"/>
                </a:cubicBezTo>
                <a:close/>
                <a:moveTo>
                  <a:pt x="729257" y="3966580"/>
                </a:moveTo>
                <a:cubicBezTo>
                  <a:pt x="726777" y="3965960"/>
                  <a:pt x="724297" y="3966270"/>
                  <a:pt x="721816" y="3967510"/>
                </a:cubicBezTo>
                <a:cubicBezTo>
                  <a:pt x="716855" y="3969991"/>
                  <a:pt x="714375" y="3973712"/>
                  <a:pt x="714375" y="3978672"/>
                </a:cubicBezTo>
                <a:lnTo>
                  <a:pt x="736699" y="3978672"/>
                </a:lnTo>
                <a:lnTo>
                  <a:pt x="736699" y="3971231"/>
                </a:lnTo>
                <a:cubicBezTo>
                  <a:pt x="734219" y="3968750"/>
                  <a:pt x="731738" y="3967200"/>
                  <a:pt x="729257" y="3966580"/>
                </a:cubicBezTo>
                <a:close/>
                <a:moveTo>
                  <a:pt x="1071562" y="3963790"/>
                </a:moveTo>
                <a:lnTo>
                  <a:pt x="1071562" y="3971231"/>
                </a:lnTo>
                <a:cubicBezTo>
                  <a:pt x="1076523" y="3971231"/>
                  <a:pt x="1079004" y="3971231"/>
                  <a:pt x="1079004" y="3971231"/>
                </a:cubicBezTo>
                <a:cubicBezTo>
                  <a:pt x="1079004" y="3966270"/>
                  <a:pt x="1077763" y="3963790"/>
                  <a:pt x="1075283" y="3963790"/>
                </a:cubicBezTo>
                <a:cubicBezTo>
                  <a:pt x="1072802" y="3963790"/>
                  <a:pt x="1071562" y="3963790"/>
                  <a:pt x="1071562" y="3963790"/>
                </a:cubicBezTo>
                <a:close/>
                <a:moveTo>
                  <a:pt x="773906" y="3963790"/>
                </a:moveTo>
                <a:lnTo>
                  <a:pt x="773906" y="3986114"/>
                </a:lnTo>
                <a:cubicBezTo>
                  <a:pt x="778867" y="3986114"/>
                  <a:pt x="780107" y="3983633"/>
                  <a:pt x="777627" y="3978672"/>
                </a:cubicBezTo>
                <a:cubicBezTo>
                  <a:pt x="775146" y="3973712"/>
                  <a:pt x="776386" y="3969991"/>
                  <a:pt x="781347" y="3967510"/>
                </a:cubicBezTo>
                <a:cubicBezTo>
                  <a:pt x="786308" y="3965030"/>
                  <a:pt x="787549" y="3963790"/>
                  <a:pt x="785068" y="3963790"/>
                </a:cubicBezTo>
                <a:cubicBezTo>
                  <a:pt x="782588" y="3963790"/>
                  <a:pt x="778867" y="3963790"/>
                  <a:pt x="773906" y="3963790"/>
                </a:cubicBezTo>
                <a:close/>
                <a:moveTo>
                  <a:pt x="312539" y="3948907"/>
                </a:moveTo>
                <a:cubicBezTo>
                  <a:pt x="317500" y="3948907"/>
                  <a:pt x="319980" y="3951387"/>
                  <a:pt x="319980" y="3956348"/>
                </a:cubicBezTo>
                <a:cubicBezTo>
                  <a:pt x="319980" y="3961309"/>
                  <a:pt x="319980" y="3963790"/>
                  <a:pt x="319980" y="3963790"/>
                </a:cubicBezTo>
                <a:lnTo>
                  <a:pt x="312539" y="3963790"/>
                </a:lnTo>
                <a:close/>
                <a:moveTo>
                  <a:pt x="742574" y="3917183"/>
                </a:moveTo>
                <a:lnTo>
                  <a:pt x="743210" y="3917281"/>
                </a:lnTo>
                <a:cubicBezTo>
                  <a:pt x="745071" y="3918521"/>
                  <a:pt x="746621" y="3921622"/>
                  <a:pt x="747861" y="3926582"/>
                </a:cubicBezTo>
                <a:cubicBezTo>
                  <a:pt x="750342" y="3936505"/>
                  <a:pt x="754062" y="3941465"/>
                  <a:pt x="759023" y="3941465"/>
                </a:cubicBezTo>
                <a:lnTo>
                  <a:pt x="759023" y="3926582"/>
                </a:lnTo>
                <a:cubicBezTo>
                  <a:pt x="754062" y="3921622"/>
                  <a:pt x="749101" y="3918521"/>
                  <a:pt x="744140" y="3917281"/>
                </a:cubicBezTo>
                <a:close/>
                <a:moveTo>
                  <a:pt x="736699" y="3916816"/>
                </a:moveTo>
                <a:cubicBezTo>
                  <a:pt x="734219" y="3917125"/>
                  <a:pt x="731738" y="3917901"/>
                  <a:pt x="729257" y="3919141"/>
                </a:cubicBezTo>
                <a:cubicBezTo>
                  <a:pt x="734219" y="3919141"/>
                  <a:pt x="736699" y="3919141"/>
                  <a:pt x="736699" y="3919141"/>
                </a:cubicBezTo>
                <a:lnTo>
                  <a:pt x="739888" y="3917015"/>
                </a:lnTo>
                <a:close/>
                <a:moveTo>
                  <a:pt x="792510" y="3904258"/>
                </a:moveTo>
                <a:cubicBezTo>
                  <a:pt x="785068" y="3904258"/>
                  <a:pt x="783828" y="3905498"/>
                  <a:pt x="788789" y="3907979"/>
                </a:cubicBezTo>
                <a:cubicBezTo>
                  <a:pt x="793750" y="3910460"/>
                  <a:pt x="797471" y="3911700"/>
                  <a:pt x="799951" y="3911700"/>
                </a:cubicBezTo>
                <a:cubicBezTo>
                  <a:pt x="802431" y="3911700"/>
                  <a:pt x="803672" y="3910460"/>
                  <a:pt x="803672" y="3907979"/>
                </a:cubicBezTo>
                <a:cubicBezTo>
                  <a:pt x="803672" y="3905498"/>
                  <a:pt x="799951" y="3904258"/>
                  <a:pt x="792510" y="3904258"/>
                </a:cubicBezTo>
                <a:close/>
                <a:moveTo>
                  <a:pt x="718095" y="3904258"/>
                </a:moveTo>
                <a:cubicBezTo>
                  <a:pt x="715615" y="3904258"/>
                  <a:pt x="714375" y="3906739"/>
                  <a:pt x="714375" y="3911700"/>
                </a:cubicBezTo>
                <a:cubicBezTo>
                  <a:pt x="714375" y="3916660"/>
                  <a:pt x="714375" y="3919141"/>
                  <a:pt x="714375" y="3919141"/>
                </a:cubicBezTo>
                <a:lnTo>
                  <a:pt x="721816" y="3911700"/>
                </a:lnTo>
                <a:cubicBezTo>
                  <a:pt x="721816" y="3906739"/>
                  <a:pt x="720576" y="3904258"/>
                  <a:pt x="718095" y="3904258"/>
                </a:cubicBezTo>
                <a:close/>
                <a:moveTo>
                  <a:pt x="267890" y="3904258"/>
                </a:moveTo>
                <a:lnTo>
                  <a:pt x="275332" y="3911700"/>
                </a:lnTo>
                <a:lnTo>
                  <a:pt x="267890" y="3911700"/>
                </a:lnTo>
                <a:cubicBezTo>
                  <a:pt x="267890" y="3906739"/>
                  <a:pt x="267890" y="3904258"/>
                  <a:pt x="267890" y="3904258"/>
                </a:cubicBezTo>
                <a:close/>
                <a:moveTo>
                  <a:pt x="491132" y="3896817"/>
                </a:moveTo>
                <a:lnTo>
                  <a:pt x="498574" y="3896817"/>
                </a:lnTo>
                <a:cubicBezTo>
                  <a:pt x="503535" y="3901778"/>
                  <a:pt x="503535" y="3904258"/>
                  <a:pt x="498574" y="3904258"/>
                </a:cubicBezTo>
                <a:close/>
                <a:moveTo>
                  <a:pt x="737629" y="3892166"/>
                </a:moveTo>
                <a:cubicBezTo>
                  <a:pt x="737009" y="3892786"/>
                  <a:pt x="736699" y="3894336"/>
                  <a:pt x="736699" y="3896817"/>
                </a:cubicBezTo>
                <a:cubicBezTo>
                  <a:pt x="736699" y="3901778"/>
                  <a:pt x="739179" y="3904258"/>
                  <a:pt x="744140" y="3904258"/>
                </a:cubicBezTo>
                <a:cubicBezTo>
                  <a:pt x="744140" y="3904258"/>
                  <a:pt x="744140" y="3901778"/>
                  <a:pt x="744140" y="3896817"/>
                </a:cubicBezTo>
                <a:cubicBezTo>
                  <a:pt x="744140" y="3896817"/>
                  <a:pt x="742900" y="3895577"/>
                  <a:pt x="740420" y="3893096"/>
                </a:cubicBezTo>
                <a:cubicBezTo>
                  <a:pt x="739179" y="3891856"/>
                  <a:pt x="738249" y="3891546"/>
                  <a:pt x="737629" y="3892166"/>
                </a:cubicBezTo>
                <a:close/>
                <a:moveTo>
                  <a:pt x="648332" y="3877283"/>
                </a:moveTo>
                <a:cubicBezTo>
                  <a:pt x="648953" y="3876663"/>
                  <a:pt x="649883" y="3876973"/>
                  <a:pt x="651123" y="3878213"/>
                </a:cubicBezTo>
                <a:cubicBezTo>
                  <a:pt x="653603" y="3880694"/>
                  <a:pt x="654844" y="3881934"/>
                  <a:pt x="654844" y="3881934"/>
                </a:cubicBezTo>
                <a:cubicBezTo>
                  <a:pt x="649882" y="3881934"/>
                  <a:pt x="647402" y="3881934"/>
                  <a:pt x="647402" y="3881934"/>
                </a:cubicBezTo>
                <a:cubicBezTo>
                  <a:pt x="647402" y="3879453"/>
                  <a:pt x="647712" y="3877903"/>
                  <a:pt x="648332" y="3877283"/>
                </a:cubicBezTo>
                <a:close/>
                <a:moveTo>
                  <a:pt x="602754" y="3859610"/>
                </a:moveTo>
                <a:cubicBezTo>
                  <a:pt x="607715" y="3859610"/>
                  <a:pt x="616396" y="3867051"/>
                  <a:pt x="628799" y="3881934"/>
                </a:cubicBezTo>
                <a:cubicBezTo>
                  <a:pt x="641201" y="3896817"/>
                  <a:pt x="647402" y="3906739"/>
                  <a:pt x="647402" y="3911700"/>
                </a:cubicBezTo>
                <a:lnTo>
                  <a:pt x="632519" y="3904258"/>
                </a:lnTo>
                <a:lnTo>
                  <a:pt x="610195" y="3874493"/>
                </a:lnTo>
                <a:cubicBezTo>
                  <a:pt x="600273" y="3864571"/>
                  <a:pt x="597793" y="3859610"/>
                  <a:pt x="602754" y="3859610"/>
                </a:cubicBezTo>
                <a:close/>
                <a:moveTo>
                  <a:pt x="334863" y="3859610"/>
                </a:moveTo>
                <a:cubicBezTo>
                  <a:pt x="339824" y="3859610"/>
                  <a:pt x="342304" y="3860850"/>
                  <a:pt x="342304" y="3863331"/>
                </a:cubicBezTo>
                <a:cubicBezTo>
                  <a:pt x="342304" y="3865811"/>
                  <a:pt x="339824" y="3867051"/>
                  <a:pt x="334863" y="3867051"/>
                </a:cubicBezTo>
                <a:cubicBezTo>
                  <a:pt x="334863" y="3862090"/>
                  <a:pt x="334863" y="3859610"/>
                  <a:pt x="334863" y="3859610"/>
                </a:cubicBezTo>
                <a:close/>
                <a:moveTo>
                  <a:pt x="253007" y="3859610"/>
                </a:moveTo>
                <a:cubicBezTo>
                  <a:pt x="253007" y="3859610"/>
                  <a:pt x="255488" y="3859610"/>
                  <a:pt x="260449" y="3859610"/>
                </a:cubicBezTo>
                <a:cubicBezTo>
                  <a:pt x="265410" y="3864571"/>
                  <a:pt x="267890" y="3867051"/>
                  <a:pt x="267890" y="3867051"/>
                </a:cubicBezTo>
                <a:cubicBezTo>
                  <a:pt x="262929" y="3867051"/>
                  <a:pt x="260449" y="3867051"/>
                  <a:pt x="260449" y="3867051"/>
                </a:cubicBezTo>
                <a:close/>
                <a:moveTo>
                  <a:pt x="290214" y="3852168"/>
                </a:moveTo>
                <a:cubicBezTo>
                  <a:pt x="290214" y="3852168"/>
                  <a:pt x="292695" y="3852168"/>
                  <a:pt x="297656" y="3852168"/>
                </a:cubicBezTo>
                <a:lnTo>
                  <a:pt x="305097" y="3859610"/>
                </a:lnTo>
                <a:cubicBezTo>
                  <a:pt x="305097" y="3859610"/>
                  <a:pt x="302617" y="3859610"/>
                  <a:pt x="297656" y="3859610"/>
                </a:cubicBezTo>
                <a:cubicBezTo>
                  <a:pt x="292695" y="3859610"/>
                  <a:pt x="290214" y="3857129"/>
                  <a:pt x="290214" y="3852168"/>
                </a:cubicBezTo>
                <a:close/>
                <a:moveTo>
                  <a:pt x="700422" y="3848448"/>
                </a:moveTo>
                <a:cubicBezTo>
                  <a:pt x="698562" y="3848448"/>
                  <a:pt x="697012" y="3849688"/>
                  <a:pt x="695771" y="3852168"/>
                </a:cubicBezTo>
                <a:cubicBezTo>
                  <a:pt x="693291" y="3857129"/>
                  <a:pt x="694531" y="3862090"/>
                  <a:pt x="699492" y="3867051"/>
                </a:cubicBezTo>
                <a:lnTo>
                  <a:pt x="706933" y="3867051"/>
                </a:lnTo>
                <a:cubicBezTo>
                  <a:pt x="706933" y="3867051"/>
                  <a:pt x="706933" y="3865811"/>
                  <a:pt x="706933" y="3863331"/>
                </a:cubicBezTo>
                <a:cubicBezTo>
                  <a:pt x="706933" y="3860850"/>
                  <a:pt x="706933" y="3857129"/>
                  <a:pt x="706933" y="3852168"/>
                </a:cubicBezTo>
                <a:cubicBezTo>
                  <a:pt x="704453" y="3849688"/>
                  <a:pt x="702282" y="3848448"/>
                  <a:pt x="700422" y="3848448"/>
                </a:cubicBezTo>
                <a:close/>
                <a:moveTo>
                  <a:pt x="714375" y="3844727"/>
                </a:moveTo>
                <a:lnTo>
                  <a:pt x="714375" y="3852168"/>
                </a:lnTo>
                <a:lnTo>
                  <a:pt x="729257" y="3859610"/>
                </a:lnTo>
                <a:cubicBezTo>
                  <a:pt x="729257" y="3849688"/>
                  <a:pt x="724297" y="3844727"/>
                  <a:pt x="714375" y="3844727"/>
                </a:cubicBezTo>
                <a:close/>
                <a:moveTo>
                  <a:pt x="130224" y="3814961"/>
                </a:moveTo>
                <a:cubicBezTo>
                  <a:pt x="132705" y="3814961"/>
                  <a:pt x="133945" y="3816201"/>
                  <a:pt x="133945" y="3818682"/>
                </a:cubicBezTo>
                <a:cubicBezTo>
                  <a:pt x="133945" y="3821163"/>
                  <a:pt x="131465" y="3822403"/>
                  <a:pt x="126504" y="3822403"/>
                </a:cubicBezTo>
                <a:cubicBezTo>
                  <a:pt x="126504" y="3817442"/>
                  <a:pt x="127744" y="3814961"/>
                  <a:pt x="130224" y="3814961"/>
                </a:cubicBezTo>
                <a:close/>
                <a:moveTo>
                  <a:pt x="334863" y="3807520"/>
                </a:moveTo>
                <a:lnTo>
                  <a:pt x="349746" y="3807520"/>
                </a:lnTo>
                <a:lnTo>
                  <a:pt x="364628" y="3822403"/>
                </a:lnTo>
                <a:cubicBezTo>
                  <a:pt x="364628" y="3822403"/>
                  <a:pt x="362148" y="3821163"/>
                  <a:pt x="357187" y="3818682"/>
                </a:cubicBezTo>
                <a:cubicBezTo>
                  <a:pt x="352226" y="3816201"/>
                  <a:pt x="349746" y="3814961"/>
                  <a:pt x="349746" y="3814961"/>
                </a:cubicBezTo>
                <a:close/>
                <a:moveTo>
                  <a:pt x="5700117" y="3800079"/>
                </a:moveTo>
                <a:cubicBezTo>
                  <a:pt x="5705077" y="3800079"/>
                  <a:pt x="5706317" y="3802559"/>
                  <a:pt x="5703837" y="3807520"/>
                </a:cubicBezTo>
                <a:cubicBezTo>
                  <a:pt x="5701357" y="3812481"/>
                  <a:pt x="5705077" y="3814961"/>
                  <a:pt x="5714999" y="3814961"/>
                </a:cubicBezTo>
                <a:cubicBezTo>
                  <a:pt x="5724921" y="3814961"/>
                  <a:pt x="5729882" y="3812481"/>
                  <a:pt x="5729882" y="3807520"/>
                </a:cubicBezTo>
                <a:cubicBezTo>
                  <a:pt x="5734843" y="3807520"/>
                  <a:pt x="5737323" y="3807520"/>
                  <a:pt x="5737323" y="3807520"/>
                </a:cubicBezTo>
                <a:lnTo>
                  <a:pt x="5729882" y="3822403"/>
                </a:lnTo>
                <a:cubicBezTo>
                  <a:pt x="5729882" y="3822403"/>
                  <a:pt x="5728641" y="3823643"/>
                  <a:pt x="5726161" y="3826123"/>
                </a:cubicBezTo>
                <a:cubicBezTo>
                  <a:pt x="5723681" y="3828604"/>
                  <a:pt x="5721200" y="3831084"/>
                  <a:pt x="5718720" y="3833565"/>
                </a:cubicBezTo>
                <a:cubicBezTo>
                  <a:pt x="5716239" y="3836046"/>
                  <a:pt x="5712519" y="3839766"/>
                  <a:pt x="5707557" y="3844727"/>
                </a:cubicBezTo>
                <a:cubicBezTo>
                  <a:pt x="5692675" y="3849688"/>
                  <a:pt x="5677792" y="3852168"/>
                  <a:pt x="5662909" y="3852168"/>
                </a:cubicBezTo>
                <a:lnTo>
                  <a:pt x="5662909" y="3837286"/>
                </a:lnTo>
                <a:cubicBezTo>
                  <a:pt x="5667871" y="3837286"/>
                  <a:pt x="5670351" y="3834805"/>
                  <a:pt x="5670351" y="3829844"/>
                </a:cubicBezTo>
                <a:cubicBezTo>
                  <a:pt x="5670351" y="3824883"/>
                  <a:pt x="5672831" y="3822403"/>
                  <a:pt x="5677792" y="3822403"/>
                </a:cubicBezTo>
                <a:cubicBezTo>
                  <a:pt x="5682753" y="3822403"/>
                  <a:pt x="5685233" y="3824883"/>
                  <a:pt x="5685233" y="3829844"/>
                </a:cubicBezTo>
                <a:cubicBezTo>
                  <a:pt x="5685233" y="3829844"/>
                  <a:pt x="5686474" y="3829844"/>
                  <a:pt x="5688954" y="3829844"/>
                </a:cubicBezTo>
                <a:cubicBezTo>
                  <a:pt x="5691435" y="3829844"/>
                  <a:pt x="5695155" y="3829844"/>
                  <a:pt x="5700117" y="3829844"/>
                </a:cubicBezTo>
                <a:lnTo>
                  <a:pt x="5692675" y="3822403"/>
                </a:lnTo>
                <a:lnTo>
                  <a:pt x="5685233" y="3807520"/>
                </a:lnTo>
                <a:cubicBezTo>
                  <a:pt x="5690195" y="3807520"/>
                  <a:pt x="5693915" y="3806280"/>
                  <a:pt x="5696395" y="3803799"/>
                </a:cubicBezTo>
                <a:cubicBezTo>
                  <a:pt x="5698875" y="3801319"/>
                  <a:pt x="5700117" y="3800079"/>
                  <a:pt x="5700117" y="3800079"/>
                </a:cubicBezTo>
                <a:close/>
                <a:moveTo>
                  <a:pt x="595312" y="3800079"/>
                </a:moveTo>
                <a:cubicBezTo>
                  <a:pt x="600273" y="3800079"/>
                  <a:pt x="602754" y="3801319"/>
                  <a:pt x="602754" y="3803799"/>
                </a:cubicBezTo>
                <a:cubicBezTo>
                  <a:pt x="602754" y="3806280"/>
                  <a:pt x="601513" y="3807520"/>
                  <a:pt x="599033" y="3807520"/>
                </a:cubicBezTo>
                <a:cubicBezTo>
                  <a:pt x="596553" y="3807520"/>
                  <a:pt x="595312" y="3805039"/>
                  <a:pt x="595312" y="3800079"/>
                </a:cubicBezTo>
                <a:close/>
                <a:moveTo>
                  <a:pt x="684609" y="3792637"/>
                </a:moveTo>
                <a:lnTo>
                  <a:pt x="684609" y="3807520"/>
                </a:lnTo>
                <a:lnTo>
                  <a:pt x="699492" y="3807520"/>
                </a:lnTo>
                <a:close/>
                <a:moveTo>
                  <a:pt x="617637" y="3792637"/>
                </a:moveTo>
                <a:cubicBezTo>
                  <a:pt x="627558" y="3792637"/>
                  <a:pt x="635000" y="3797598"/>
                  <a:pt x="639961" y="3807520"/>
                </a:cubicBezTo>
                <a:cubicBezTo>
                  <a:pt x="644922" y="3817442"/>
                  <a:pt x="644922" y="3823643"/>
                  <a:pt x="639961" y="3826123"/>
                </a:cubicBezTo>
                <a:cubicBezTo>
                  <a:pt x="635000" y="3828604"/>
                  <a:pt x="627558" y="3829844"/>
                  <a:pt x="617637" y="3829844"/>
                </a:cubicBezTo>
                <a:lnTo>
                  <a:pt x="617637" y="3822403"/>
                </a:lnTo>
                <a:cubicBezTo>
                  <a:pt x="617637" y="3822403"/>
                  <a:pt x="617637" y="3819922"/>
                  <a:pt x="617637" y="3814961"/>
                </a:cubicBezTo>
                <a:cubicBezTo>
                  <a:pt x="617637" y="3810001"/>
                  <a:pt x="617637" y="3805039"/>
                  <a:pt x="617637" y="3800079"/>
                </a:cubicBezTo>
                <a:close/>
                <a:moveTo>
                  <a:pt x="372070" y="3792637"/>
                </a:moveTo>
                <a:lnTo>
                  <a:pt x="379511" y="3800079"/>
                </a:lnTo>
                <a:cubicBezTo>
                  <a:pt x="379511" y="3805039"/>
                  <a:pt x="377031" y="3805039"/>
                  <a:pt x="372070" y="3800079"/>
                </a:cubicBezTo>
                <a:close/>
                <a:moveTo>
                  <a:pt x="5807551" y="3780777"/>
                </a:moveTo>
                <a:cubicBezTo>
                  <a:pt x="5809101" y="3780622"/>
                  <a:pt x="5810497" y="3780855"/>
                  <a:pt x="5811737" y="3781475"/>
                </a:cubicBezTo>
                <a:cubicBezTo>
                  <a:pt x="5816699" y="3783956"/>
                  <a:pt x="5821659" y="3785196"/>
                  <a:pt x="5826620" y="3785196"/>
                </a:cubicBezTo>
                <a:lnTo>
                  <a:pt x="5796855" y="3800079"/>
                </a:lnTo>
                <a:cubicBezTo>
                  <a:pt x="5777011" y="3810001"/>
                  <a:pt x="5764609" y="3814961"/>
                  <a:pt x="5759647" y="3814961"/>
                </a:cubicBezTo>
                <a:lnTo>
                  <a:pt x="5759647" y="3807520"/>
                </a:lnTo>
                <a:cubicBezTo>
                  <a:pt x="5764609" y="3807520"/>
                  <a:pt x="5769569" y="3806280"/>
                  <a:pt x="5774531" y="3803799"/>
                </a:cubicBezTo>
                <a:cubicBezTo>
                  <a:pt x="5779491" y="3801319"/>
                  <a:pt x="5784452" y="3797598"/>
                  <a:pt x="5789413" y="3792637"/>
                </a:cubicBezTo>
                <a:cubicBezTo>
                  <a:pt x="5796855" y="3785196"/>
                  <a:pt x="5802900" y="3781243"/>
                  <a:pt x="5807551" y="3780777"/>
                </a:cubicBezTo>
                <a:close/>
                <a:moveTo>
                  <a:pt x="5848945" y="3777754"/>
                </a:moveTo>
                <a:cubicBezTo>
                  <a:pt x="5853905" y="3777754"/>
                  <a:pt x="5853905" y="3780235"/>
                  <a:pt x="5848945" y="3785196"/>
                </a:cubicBezTo>
                <a:lnTo>
                  <a:pt x="5841503" y="3785196"/>
                </a:lnTo>
                <a:cubicBezTo>
                  <a:pt x="5841503" y="3780235"/>
                  <a:pt x="5843983" y="3777754"/>
                  <a:pt x="5848945" y="3777754"/>
                </a:cubicBezTo>
                <a:close/>
                <a:moveTo>
                  <a:pt x="290214" y="3777754"/>
                </a:moveTo>
                <a:lnTo>
                  <a:pt x="305097" y="3777754"/>
                </a:lnTo>
                <a:cubicBezTo>
                  <a:pt x="305097" y="3782715"/>
                  <a:pt x="307578" y="3782715"/>
                  <a:pt x="312539" y="3777754"/>
                </a:cubicBezTo>
                <a:lnTo>
                  <a:pt x="327421" y="3785196"/>
                </a:lnTo>
                <a:cubicBezTo>
                  <a:pt x="332383" y="3785196"/>
                  <a:pt x="339824" y="3787676"/>
                  <a:pt x="349746" y="3792637"/>
                </a:cubicBezTo>
                <a:lnTo>
                  <a:pt x="342304" y="3792637"/>
                </a:lnTo>
                <a:cubicBezTo>
                  <a:pt x="332383" y="3792637"/>
                  <a:pt x="327421" y="3792637"/>
                  <a:pt x="327421" y="3792637"/>
                </a:cubicBezTo>
                <a:cubicBezTo>
                  <a:pt x="327421" y="3802559"/>
                  <a:pt x="322461" y="3802559"/>
                  <a:pt x="312539" y="3792637"/>
                </a:cubicBezTo>
                <a:close/>
                <a:moveTo>
                  <a:pt x="141386" y="3777754"/>
                </a:moveTo>
                <a:cubicBezTo>
                  <a:pt x="146347" y="3782715"/>
                  <a:pt x="148828" y="3782715"/>
                  <a:pt x="148828" y="3777754"/>
                </a:cubicBezTo>
                <a:lnTo>
                  <a:pt x="156269" y="3785196"/>
                </a:lnTo>
                <a:cubicBezTo>
                  <a:pt x="166191" y="3805039"/>
                  <a:pt x="176113" y="3814961"/>
                  <a:pt x="186035" y="3814961"/>
                </a:cubicBezTo>
                <a:lnTo>
                  <a:pt x="223242" y="3837286"/>
                </a:lnTo>
                <a:lnTo>
                  <a:pt x="193476" y="3829844"/>
                </a:lnTo>
                <a:lnTo>
                  <a:pt x="193476" y="3837286"/>
                </a:lnTo>
                <a:lnTo>
                  <a:pt x="186035" y="3837286"/>
                </a:lnTo>
                <a:cubicBezTo>
                  <a:pt x="171152" y="3827364"/>
                  <a:pt x="164951" y="3819922"/>
                  <a:pt x="167431" y="3814961"/>
                </a:cubicBezTo>
                <a:cubicBezTo>
                  <a:pt x="169912" y="3810001"/>
                  <a:pt x="167431" y="3807520"/>
                  <a:pt x="159990" y="3807520"/>
                </a:cubicBezTo>
                <a:cubicBezTo>
                  <a:pt x="152549" y="3807520"/>
                  <a:pt x="148828" y="3805039"/>
                  <a:pt x="148828" y="3800079"/>
                </a:cubicBezTo>
                <a:cubicBezTo>
                  <a:pt x="148828" y="3795118"/>
                  <a:pt x="148828" y="3792637"/>
                  <a:pt x="148828" y="3792637"/>
                </a:cubicBezTo>
                <a:cubicBezTo>
                  <a:pt x="148828" y="3792637"/>
                  <a:pt x="146347" y="3792637"/>
                  <a:pt x="141386" y="3792637"/>
                </a:cubicBezTo>
                <a:cubicBezTo>
                  <a:pt x="136426" y="3787676"/>
                  <a:pt x="133945" y="3785196"/>
                  <a:pt x="133945" y="3785196"/>
                </a:cubicBezTo>
                <a:close/>
                <a:moveTo>
                  <a:pt x="344165" y="3774034"/>
                </a:moveTo>
                <a:cubicBezTo>
                  <a:pt x="345405" y="3774034"/>
                  <a:pt x="347265" y="3775274"/>
                  <a:pt x="349746" y="3777754"/>
                </a:cubicBezTo>
                <a:lnTo>
                  <a:pt x="342304" y="3777754"/>
                </a:lnTo>
                <a:cubicBezTo>
                  <a:pt x="342304" y="3775274"/>
                  <a:pt x="342924" y="3774034"/>
                  <a:pt x="344165" y="3774034"/>
                </a:cubicBezTo>
                <a:close/>
                <a:moveTo>
                  <a:pt x="208359" y="3773103"/>
                </a:moveTo>
                <a:cubicBezTo>
                  <a:pt x="205878" y="3772483"/>
                  <a:pt x="203398" y="3772794"/>
                  <a:pt x="200918" y="3774034"/>
                </a:cubicBezTo>
                <a:cubicBezTo>
                  <a:pt x="195957" y="3776514"/>
                  <a:pt x="195957" y="3777754"/>
                  <a:pt x="200918" y="3777754"/>
                </a:cubicBezTo>
                <a:lnTo>
                  <a:pt x="215800" y="3777754"/>
                </a:lnTo>
                <a:cubicBezTo>
                  <a:pt x="213320" y="3775274"/>
                  <a:pt x="210840" y="3773724"/>
                  <a:pt x="208359" y="3773103"/>
                </a:cubicBezTo>
                <a:close/>
                <a:moveTo>
                  <a:pt x="5774531" y="3770313"/>
                </a:moveTo>
                <a:cubicBezTo>
                  <a:pt x="5774531" y="3770313"/>
                  <a:pt x="5774531" y="3772794"/>
                  <a:pt x="5774531" y="3777754"/>
                </a:cubicBezTo>
                <a:cubicBezTo>
                  <a:pt x="5774531" y="3782715"/>
                  <a:pt x="5773289" y="3785196"/>
                  <a:pt x="5770809" y="3785196"/>
                </a:cubicBezTo>
                <a:cubicBezTo>
                  <a:pt x="5768329" y="3785196"/>
                  <a:pt x="5768329" y="3782715"/>
                  <a:pt x="5770809" y="3777754"/>
                </a:cubicBezTo>
                <a:cubicBezTo>
                  <a:pt x="5773289" y="3772794"/>
                  <a:pt x="5774531" y="3770313"/>
                  <a:pt x="5774531" y="3770313"/>
                </a:cubicBezTo>
                <a:close/>
                <a:moveTo>
                  <a:pt x="5744765" y="3770313"/>
                </a:moveTo>
                <a:cubicBezTo>
                  <a:pt x="5744765" y="3770313"/>
                  <a:pt x="5747245" y="3770313"/>
                  <a:pt x="5752206" y="3770313"/>
                </a:cubicBezTo>
                <a:cubicBezTo>
                  <a:pt x="5757167" y="3770313"/>
                  <a:pt x="5757167" y="3772794"/>
                  <a:pt x="5752206" y="3777754"/>
                </a:cubicBezTo>
                <a:lnTo>
                  <a:pt x="5744765" y="3777754"/>
                </a:lnTo>
                <a:cubicBezTo>
                  <a:pt x="5744765" y="3772794"/>
                  <a:pt x="5744765" y="3770313"/>
                  <a:pt x="5744765" y="3770313"/>
                </a:cubicBezTo>
                <a:close/>
                <a:moveTo>
                  <a:pt x="5729882" y="3770313"/>
                </a:moveTo>
                <a:lnTo>
                  <a:pt x="5722441" y="3777754"/>
                </a:lnTo>
                <a:cubicBezTo>
                  <a:pt x="5722441" y="3787676"/>
                  <a:pt x="5719961" y="3793877"/>
                  <a:pt x="5714999" y="3796358"/>
                </a:cubicBezTo>
                <a:cubicBezTo>
                  <a:pt x="5710038" y="3798839"/>
                  <a:pt x="5705077" y="3797598"/>
                  <a:pt x="5700117" y="3792637"/>
                </a:cubicBezTo>
                <a:cubicBezTo>
                  <a:pt x="5700117" y="3792637"/>
                  <a:pt x="5705077" y="3787676"/>
                  <a:pt x="5714999" y="3777754"/>
                </a:cubicBezTo>
                <a:close/>
                <a:moveTo>
                  <a:pt x="156269" y="3755430"/>
                </a:moveTo>
                <a:lnTo>
                  <a:pt x="163711" y="3755430"/>
                </a:lnTo>
                <a:lnTo>
                  <a:pt x="163711" y="3762872"/>
                </a:lnTo>
                <a:cubicBezTo>
                  <a:pt x="158750" y="3762872"/>
                  <a:pt x="156269" y="3760391"/>
                  <a:pt x="156269" y="3755430"/>
                </a:cubicBezTo>
                <a:close/>
                <a:moveTo>
                  <a:pt x="409277" y="3747989"/>
                </a:moveTo>
                <a:cubicBezTo>
                  <a:pt x="414238" y="3747989"/>
                  <a:pt x="419199" y="3747989"/>
                  <a:pt x="424160" y="3747989"/>
                </a:cubicBezTo>
                <a:cubicBezTo>
                  <a:pt x="424160" y="3747989"/>
                  <a:pt x="426640" y="3747989"/>
                  <a:pt x="431601" y="3747989"/>
                </a:cubicBezTo>
                <a:cubicBezTo>
                  <a:pt x="431601" y="3752949"/>
                  <a:pt x="426640" y="3755430"/>
                  <a:pt x="416718" y="3755430"/>
                </a:cubicBezTo>
                <a:close/>
                <a:moveTo>
                  <a:pt x="5808017" y="3740547"/>
                </a:moveTo>
                <a:cubicBezTo>
                  <a:pt x="5810497" y="3740547"/>
                  <a:pt x="5811737" y="3741787"/>
                  <a:pt x="5811737" y="3744268"/>
                </a:cubicBezTo>
                <a:cubicBezTo>
                  <a:pt x="5811737" y="3746749"/>
                  <a:pt x="5809257" y="3747989"/>
                  <a:pt x="5804296" y="3747989"/>
                </a:cubicBezTo>
                <a:cubicBezTo>
                  <a:pt x="5804296" y="3743028"/>
                  <a:pt x="5805537" y="3740547"/>
                  <a:pt x="5808017" y="3740547"/>
                </a:cubicBezTo>
                <a:close/>
                <a:moveTo>
                  <a:pt x="5737323" y="3725665"/>
                </a:moveTo>
                <a:lnTo>
                  <a:pt x="5737323" y="3733106"/>
                </a:lnTo>
                <a:cubicBezTo>
                  <a:pt x="5732362" y="3733106"/>
                  <a:pt x="5729882" y="3733106"/>
                  <a:pt x="5729882" y="3733106"/>
                </a:cubicBezTo>
                <a:close/>
                <a:moveTo>
                  <a:pt x="703213" y="3710782"/>
                </a:moveTo>
                <a:cubicBezTo>
                  <a:pt x="700732" y="3710782"/>
                  <a:pt x="699492" y="3713262"/>
                  <a:pt x="699492" y="3718223"/>
                </a:cubicBezTo>
                <a:cubicBezTo>
                  <a:pt x="699492" y="3723184"/>
                  <a:pt x="701972" y="3725665"/>
                  <a:pt x="706933" y="3725665"/>
                </a:cubicBezTo>
                <a:cubicBezTo>
                  <a:pt x="706933" y="3725665"/>
                  <a:pt x="706933" y="3723184"/>
                  <a:pt x="706933" y="3718223"/>
                </a:cubicBezTo>
                <a:cubicBezTo>
                  <a:pt x="706933" y="3713262"/>
                  <a:pt x="705693" y="3710782"/>
                  <a:pt x="703213" y="3710782"/>
                </a:cubicBezTo>
                <a:close/>
                <a:moveTo>
                  <a:pt x="613916" y="3703340"/>
                </a:moveTo>
                <a:cubicBezTo>
                  <a:pt x="616396" y="3703340"/>
                  <a:pt x="615156" y="3705821"/>
                  <a:pt x="610195" y="3710782"/>
                </a:cubicBezTo>
                <a:cubicBezTo>
                  <a:pt x="610195" y="3710782"/>
                  <a:pt x="607715" y="3710782"/>
                  <a:pt x="602754" y="3710782"/>
                </a:cubicBezTo>
                <a:cubicBezTo>
                  <a:pt x="607715" y="3705821"/>
                  <a:pt x="611436" y="3703340"/>
                  <a:pt x="613916" y="3703340"/>
                </a:cubicBezTo>
                <a:close/>
                <a:moveTo>
                  <a:pt x="591592" y="3695899"/>
                </a:moveTo>
                <a:cubicBezTo>
                  <a:pt x="594072" y="3695899"/>
                  <a:pt x="595312" y="3698380"/>
                  <a:pt x="595312" y="3703340"/>
                </a:cubicBezTo>
                <a:cubicBezTo>
                  <a:pt x="595312" y="3708301"/>
                  <a:pt x="595312" y="3710782"/>
                  <a:pt x="595312" y="3710782"/>
                </a:cubicBezTo>
                <a:cubicBezTo>
                  <a:pt x="595312" y="3710782"/>
                  <a:pt x="594072" y="3708301"/>
                  <a:pt x="591592" y="3703340"/>
                </a:cubicBezTo>
                <a:cubicBezTo>
                  <a:pt x="589111" y="3698380"/>
                  <a:pt x="589111" y="3695899"/>
                  <a:pt x="591592" y="3695899"/>
                </a:cubicBezTo>
                <a:close/>
                <a:moveTo>
                  <a:pt x="565546" y="3695899"/>
                </a:moveTo>
                <a:lnTo>
                  <a:pt x="572988" y="3695899"/>
                </a:lnTo>
                <a:lnTo>
                  <a:pt x="580429" y="3703340"/>
                </a:lnTo>
                <a:cubicBezTo>
                  <a:pt x="575468" y="3703340"/>
                  <a:pt x="570508" y="3700860"/>
                  <a:pt x="565546" y="3695899"/>
                </a:cubicBezTo>
                <a:close/>
                <a:moveTo>
                  <a:pt x="610195" y="3682876"/>
                </a:moveTo>
                <a:cubicBezTo>
                  <a:pt x="611435" y="3682876"/>
                  <a:pt x="612676" y="3683497"/>
                  <a:pt x="613916" y="3684737"/>
                </a:cubicBezTo>
                <a:cubicBezTo>
                  <a:pt x="616396" y="3687217"/>
                  <a:pt x="616396" y="3690938"/>
                  <a:pt x="613916" y="3695899"/>
                </a:cubicBezTo>
                <a:cubicBezTo>
                  <a:pt x="611436" y="3700860"/>
                  <a:pt x="608955" y="3700860"/>
                  <a:pt x="606474" y="3695899"/>
                </a:cubicBezTo>
                <a:cubicBezTo>
                  <a:pt x="603994" y="3690938"/>
                  <a:pt x="603994" y="3687217"/>
                  <a:pt x="606474" y="3684737"/>
                </a:cubicBezTo>
                <a:cubicBezTo>
                  <a:pt x="607715" y="3683497"/>
                  <a:pt x="608955" y="3682876"/>
                  <a:pt x="610195" y="3682876"/>
                </a:cubicBezTo>
                <a:close/>
                <a:moveTo>
                  <a:pt x="5722441" y="3681016"/>
                </a:moveTo>
                <a:cubicBezTo>
                  <a:pt x="5727402" y="3681016"/>
                  <a:pt x="5729882" y="3682256"/>
                  <a:pt x="5729882" y="3684737"/>
                </a:cubicBezTo>
                <a:cubicBezTo>
                  <a:pt x="5729882" y="3687217"/>
                  <a:pt x="5727402" y="3688457"/>
                  <a:pt x="5722441" y="3688457"/>
                </a:cubicBezTo>
                <a:cubicBezTo>
                  <a:pt x="5717479" y="3688457"/>
                  <a:pt x="5714999" y="3687217"/>
                  <a:pt x="5714999" y="3684737"/>
                </a:cubicBezTo>
                <a:cubicBezTo>
                  <a:pt x="5714999" y="3682256"/>
                  <a:pt x="5717479" y="3681016"/>
                  <a:pt x="5722441" y="3681016"/>
                </a:cubicBezTo>
                <a:close/>
                <a:moveTo>
                  <a:pt x="228823" y="3677295"/>
                </a:moveTo>
                <a:cubicBezTo>
                  <a:pt x="230063" y="3677296"/>
                  <a:pt x="230683" y="3678536"/>
                  <a:pt x="230683" y="3681016"/>
                </a:cubicBezTo>
                <a:cubicBezTo>
                  <a:pt x="230683" y="3685977"/>
                  <a:pt x="228203" y="3688457"/>
                  <a:pt x="223242" y="3688457"/>
                </a:cubicBezTo>
                <a:lnTo>
                  <a:pt x="223242" y="3681016"/>
                </a:lnTo>
                <a:cubicBezTo>
                  <a:pt x="225722" y="3678536"/>
                  <a:pt x="227583" y="3677296"/>
                  <a:pt x="228823" y="3677295"/>
                </a:cubicBezTo>
                <a:close/>
                <a:moveTo>
                  <a:pt x="134875" y="3676365"/>
                </a:moveTo>
                <a:cubicBezTo>
                  <a:pt x="133015" y="3675745"/>
                  <a:pt x="131465" y="3676055"/>
                  <a:pt x="130224" y="3677295"/>
                </a:cubicBezTo>
                <a:cubicBezTo>
                  <a:pt x="127744" y="3679776"/>
                  <a:pt x="127744" y="3682256"/>
                  <a:pt x="130224" y="3684737"/>
                </a:cubicBezTo>
                <a:cubicBezTo>
                  <a:pt x="132705" y="3687217"/>
                  <a:pt x="136426" y="3688457"/>
                  <a:pt x="141386" y="3688457"/>
                </a:cubicBezTo>
                <a:lnTo>
                  <a:pt x="141386" y="3681016"/>
                </a:lnTo>
                <a:cubicBezTo>
                  <a:pt x="138906" y="3678536"/>
                  <a:pt x="136736" y="3676986"/>
                  <a:pt x="134875" y="3676365"/>
                </a:cubicBezTo>
                <a:close/>
                <a:moveTo>
                  <a:pt x="5744765" y="3673575"/>
                </a:moveTo>
                <a:lnTo>
                  <a:pt x="5752206" y="3673575"/>
                </a:lnTo>
                <a:cubicBezTo>
                  <a:pt x="5752206" y="3678535"/>
                  <a:pt x="5749726" y="3681016"/>
                  <a:pt x="5744765" y="3681016"/>
                </a:cubicBezTo>
                <a:cubicBezTo>
                  <a:pt x="5739803" y="3681016"/>
                  <a:pt x="5739803" y="3678535"/>
                  <a:pt x="5744765" y="3673575"/>
                </a:cubicBezTo>
                <a:close/>
                <a:moveTo>
                  <a:pt x="602754" y="3666133"/>
                </a:moveTo>
                <a:cubicBezTo>
                  <a:pt x="607715" y="3666133"/>
                  <a:pt x="610195" y="3668614"/>
                  <a:pt x="610195" y="3673575"/>
                </a:cubicBezTo>
                <a:lnTo>
                  <a:pt x="602754" y="3673575"/>
                </a:lnTo>
                <a:cubicBezTo>
                  <a:pt x="597793" y="3668614"/>
                  <a:pt x="597793" y="3666133"/>
                  <a:pt x="602754" y="3666133"/>
                </a:cubicBezTo>
                <a:close/>
                <a:moveTo>
                  <a:pt x="5744765" y="3658692"/>
                </a:moveTo>
                <a:cubicBezTo>
                  <a:pt x="5749726" y="3658692"/>
                  <a:pt x="5752206" y="3658692"/>
                  <a:pt x="5752206" y="3658692"/>
                </a:cubicBezTo>
                <a:lnTo>
                  <a:pt x="5744765" y="3666133"/>
                </a:lnTo>
                <a:cubicBezTo>
                  <a:pt x="5739803" y="3666133"/>
                  <a:pt x="5737323" y="3664893"/>
                  <a:pt x="5737323" y="3662413"/>
                </a:cubicBezTo>
                <a:cubicBezTo>
                  <a:pt x="5737323" y="3659932"/>
                  <a:pt x="5739803" y="3658692"/>
                  <a:pt x="5744765" y="3658692"/>
                </a:cubicBezTo>
                <a:close/>
                <a:moveTo>
                  <a:pt x="208359" y="3658692"/>
                </a:moveTo>
                <a:cubicBezTo>
                  <a:pt x="213320" y="3658692"/>
                  <a:pt x="217041" y="3659932"/>
                  <a:pt x="219521" y="3662413"/>
                </a:cubicBezTo>
                <a:cubicBezTo>
                  <a:pt x="222002" y="3664893"/>
                  <a:pt x="220761" y="3666133"/>
                  <a:pt x="215800" y="3666133"/>
                </a:cubicBezTo>
                <a:cubicBezTo>
                  <a:pt x="210840" y="3666133"/>
                  <a:pt x="208359" y="3663653"/>
                  <a:pt x="208359" y="3658692"/>
                </a:cubicBezTo>
                <a:close/>
                <a:moveTo>
                  <a:pt x="89296" y="3643809"/>
                </a:moveTo>
                <a:cubicBezTo>
                  <a:pt x="94258" y="3648770"/>
                  <a:pt x="99219" y="3651250"/>
                  <a:pt x="104179" y="3651250"/>
                </a:cubicBezTo>
                <a:lnTo>
                  <a:pt x="103249" y="3651250"/>
                </a:lnTo>
                <a:cubicBezTo>
                  <a:pt x="101389" y="3651250"/>
                  <a:pt x="99218" y="3651250"/>
                  <a:pt x="96738" y="3651250"/>
                </a:cubicBezTo>
                <a:cubicBezTo>
                  <a:pt x="91777" y="3651250"/>
                  <a:pt x="89296" y="3651250"/>
                  <a:pt x="89296" y="3651250"/>
                </a:cubicBezTo>
                <a:cubicBezTo>
                  <a:pt x="89296" y="3651250"/>
                  <a:pt x="89296" y="3648770"/>
                  <a:pt x="89296" y="3643809"/>
                </a:cubicBezTo>
                <a:close/>
                <a:moveTo>
                  <a:pt x="661458" y="3634714"/>
                </a:moveTo>
                <a:lnTo>
                  <a:pt x="660425" y="3637298"/>
                </a:lnTo>
                <a:cubicBezTo>
                  <a:pt x="659184" y="3639158"/>
                  <a:pt x="657324" y="3641329"/>
                  <a:pt x="654844" y="3643809"/>
                </a:cubicBezTo>
                <a:lnTo>
                  <a:pt x="662285" y="3651250"/>
                </a:lnTo>
                <a:cubicBezTo>
                  <a:pt x="667246" y="3651250"/>
                  <a:pt x="667246" y="3646290"/>
                  <a:pt x="662285" y="3636368"/>
                </a:cubicBezTo>
                <a:close/>
                <a:moveTo>
                  <a:pt x="150688" y="3632648"/>
                </a:moveTo>
                <a:cubicBezTo>
                  <a:pt x="151928" y="3632647"/>
                  <a:pt x="153789" y="3633888"/>
                  <a:pt x="156269" y="3636368"/>
                </a:cubicBezTo>
                <a:cubicBezTo>
                  <a:pt x="156269" y="3636368"/>
                  <a:pt x="153789" y="3636368"/>
                  <a:pt x="148828" y="3636368"/>
                </a:cubicBezTo>
                <a:cubicBezTo>
                  <a:pt x="148828" y="3633888"/>
                  <a:pt x="149448" y="3632647"/>
                  <a:pt x="150688" y="3632648"/>
                </a:cubicBezTo>
                <a:close/>
                <a:moveTo>
                  <a:pt x="1012031" y="3628926"/>
                </a:moveTo>
                <a:lnTo>
                  <a:pt x="1012031" y="3643809"/>
                </a:lnTo>
                <a:cubicBezTo>
                  <a:pt x="1021953" y="3643809"/>
                  <a:pt x="1026914" y="3646290"/>
                  <a:pt x="1026914" y="3651250"/>
                </a:cubicBezTo>
                <a:lnTo>
                  <a:pt x="1026914" y="3636368"/>
                </a:lnTo>
                <a:close/>
                <a:moveTo>
                  <a:pt x="654844" y="3621485"/>
                </a:moveTo>
                <a:cubicBezTo>
                  <a:pt x="649882" y="3626446"/>
                  <a:pt x="649882" y="3628926"/>
                  <a:pt x="654844" y="3628926"/>
                </a:cubicBezTo>
                <a:lnTo>
                  <a:pt x="658903" y="3629603"/>
                </a:lnTo>
                <a:close/>
                <a:moveTo>
                  <a:pt x="290214" y="3614043"/>
                </a:moveTo>
                <a:lnTo>
                  <a:pt x="297656" y="3614043"/>
                </a:lnTo>
                <a:lnTo>
                  <a:pt x="297656" y="3628926"/>
                </a:lnTo>
                <a:close/>
                <a:moveTo>
                  <a:pt x="319980" y="3606602"/>
                </a:moveTo>
                <a:cubicBezTo>
                  <a:pt x="319980" y="3606602"/>
                  <a:pt x="322461" y="3606602"/>
                  <a:pt x="327421" y="3606602"/>
                </a:cubicBezTo>
                <a:cubicBezTo>
                  <a:pt x="332383" y="3611563"/>
                  <a:pt x="334863" y="3611563"/>
                  <a:pt x="334863" y="3606602"/>
                </a:cubicBezTo>
                <a:lnTo>
                  <a:pt x="342304" y="3614043"/>
                </a:lnTo>
                <a:cubicBezTo>
                  <a:pt x="342304" y="3619004"/>
                  <a:pt x="339824" y="3622725"/>
                  <a:pt x="334863" y="3625206"/>
                </a:cubicBezTo>
                <a:cubicBezTo>
                  <a:pt x="329902" y="3627686"/>
                  <a:pt x="324941" y="3626446"/>
                  <a:pt x="319980" y="3621485"/>
                </a:cubicBezTo>
                <a:cubicBezTo>
                  <a:pt x="319980" y="3621485"/>
                  <a:pt x="319980" y="3620245"/>
                  <a:pt x="319980" y="3617764"/>
                </a:cubicBezTo>
                <a:cubicBezTo>
                  <a:pt x="319980" y="3615283"/>
                  <a:pt x="319980" y="3611563"/>
                  <a:pt x="319980" y="3606602"/>
                </a:cubicBezTo>
                <a:close/>
                <a:moveTo>
                  <a:pt x="148828" y="3599161"/>
                </a:moveTo>
                <a:cubicBezTo>
                  <a:pt x="148828" y="3604121"/>
                  <a:pt x="150068" y="3606602"/>
                  <a:pt x="152549" y="3606602"/>
                </a:cubicBezTo>
                <a:cubicBezTo>
                  <a:pt x="155029" y="3606602"/>
                  <a:pt x="156269" y="3605362"/>
                  <a:pt x="156269" y="3602881"/>
                </a:cubicBezTo>
                <a:cubicBezTo>
                  <a:pt x="156269" y="3600401"/>
                  <a:pt x="153789" y="3599161"/>
                  <a:pt x="148828" y="3599161"/>
                </a:cubicBezTo>
                <a:close/>
                <a:moveTo>
                  <a:pt x="89296" y="3599161"/>
                </a:moveTo>
                <a:cubicBezTo>
                  <a:pt x="104179" y="3609083"/>
                  <a:pt x="109140" y="3619004"/>
                  <a:pt x="104179" y="3628926"/>
                </a:cubicBezTo>
                <a:cubicBezTo>
                  <a:pt x="104179" y="3628926"/>
                  <a:pt x="99219" y="3623965"/>
                  <a:pt x="89296" y="3614043"/>
                </a:cubicBezTo>
                <a:close/>
                <a:moveTo>
                  <a:pt x="5804296" y="3591719"/>
                </a:moveTo>
                <a:lnTo>
                  <a:pt x="5804296" y="3614043"/>
                </a:lnTo>
                <a:cubicBezTo>
                  <a:pt x="5794375" y="3619004"/>
                  <a:pt x="5786933" y="3619004"/>
                  <a:pt x="5781972" y="3614043"/>
                </a:cubicBezTo>
                <a:cubicBezTo>
                  <a:pt x="5777011" y="3604121"/>
                  <a:pt x="5779491" y="3599161"/>
                  <a:pt x="5789413" y="3599161"/>
                </a:cubicBezTo>
                <a:cubicBezTo>
                  <a:pt x="5794375" y="3599161"/>
                  <a:pt x="5796855" y="3597921"/>
                  <a:pt x="5796855" y="3595440"/>
                </a:cubicBezTo>
                <a:cubicBezTo>
                  <a:pt x="5796855" y="3592959"/>
                  <a:pt x="5799335" y="3591719"/>
                  <a:pt x="5804296" y="3591719"/>
                </a:cubicBezTo>
                <a:close/>
                <a:moveTo>
                  <a:pt x="275332" y="3576836"/>
                </a:moveTo>
                <a:cubicBezTo>
                  <a:pt x="280292" y="3576836"/>
                  <a:pt x="282773" y="3578076"/>
                  <a:pt x="282773" y="3580557"/>
                </a:cubicBezTo>
                <a:cubicBezTo>
                  <a:pt x="282773" y="3583038"/>
                  <a:pt x="285254" y="3586758"/>
                  <a:pt x="290214" y="3591719"/>
                </a:cubicBezTo>
                <a:cubicBezTo>
                  <a:pt x="285254" y="3591719"/>
                  <a:pt x="280292" y="3589239"/>
                  <a:pt x="275332" y="3584278"/>
                </a:cubicBezTo>
                <a:cubicBezTo>
                  <a:pt x="270371" y="3579317"/>
                  <a:pt x="270371" y="3576836"/>
                  <a:pt x="275332" y="3576836"/>
                </a:cubicBezTo>
                <a:close/>
                <a:moveTo>
                  <a:pt x="253007" y="3576836"/>
                </a:moveTo>
                <a:cubicBezTo>
                  <a:pt x="253007" y="3581797"/>
                  <a:pt x="251767" y="3584278"/>
                  <a:pt x="249287" y="3584278"/>
                </a:cubicBezTo>
                <a:cubicBezTo>
                  <a:pt x="246806" y="3584278"/>
                  <a:pt x="245566" y="3583038"/>
                  <a:pt x="245566" y="3580557"/>
                </a:cubicBezTo>
                <a:cubicBezTo>
                  <a:pt x="245566" y="3578076"/>
                  <a:pt x="248047" y="3576836"/>
                  <a:pt x="253007" y="3576836"/>
                </a:cubicBezTo>
                <a:close/>
                <a:moveTo>
                  <a:pt x="156269" y="3569395"/>
                </a:moveTo>
                <a:cubicBezTo>
                  <a:pt x="161230" y="3569395"/>
                  <a:pt x="163711" y="3574356"/>
                  <a:pt x="163711" y="3584278"/>
                </a:cubicBezTo>
                <a:cubicBezTo>
                  <a:pt x="163711" y="3594200"/>
                  <a:pt x="163711" y="3599161"/>
                  <a:pt x="163711" y="3599161"/>
                </a:cubicBezTo>
                <a:cubicBezTo>
                  <a:pt x="163711" y="3599161"/>
                  <a:pt x="166191" y="3599161"/>
                  <a:pt x="171152" y="3599161"/>
                </a:cubicBezTo>
                <a:cubicBezTo>
                  <a:pt x="181074" y="3589239"/>
                  <a:pt x="188515" y="3589239"/>
                  <a:pt x="193476" y="3599161"/>
                </a:cubicBezTo>
                <a:cubicBezTo>
                  <a:pt x="198437" y="3604121"/>
                  <a:pt x="198437" y="3606602"/>
                  <a:pt x="193476" y="3606602"/>
                </a:cubicBezTo>
                <a:lnTo>
                  <a:pt x="200918" y="3643809"/>
                </a:lnTo>
                <a:lnTo>
                  <a:pt x="200918" y="3651250"/>
                </a:lnTo>
                <a:cubicBezTo>
                  <a:pt x="195957" y="3651250"/>
                  <a:pt x="193476" y="3652490"/>
                  <a:pt x="193476" y="3654971"/>
                </a:cubicBezTo>
                <a:cubicBezTo>
                  <a:pt x="193476" y="3657452"/>
                  <a:pt x="190996" y="3658692"/>
                  <a:pt x="186035" y="3658692"/>
                </a:cubicBezTo>
                <a:lnTo>
                  <a:pt x="186035" y="3651250"/>
                </a:lnTo>
                <a:lnTo>
                  <a:pt x="171152" y="3643809"/>
                </a:lnTo>
                <a:cubicBezTo>
                  <a:pt x="171152" y="3643809"/>
                  <a:pt x="169912" y="3642569"/>
                  <a:pt x="167431" y="3640088"/>
                </a:cubicBezTo>
                <a:cubicBezTo>
                  <a:pt x="164951" y="3637608"/>
                  <a:pt x="163711" y="3633887"/>
                  <a:pt x="163711" y="3628926"/>
                </a:cubicBezTo>
                <a:cubicBezTo>
                  <a:pt x="158750" y="3614043"/>
                  <a:pt x="151308" y="3611563"/>
                  <a:pt x="141386" y="3621485"/>
                </a:cubicBezTo>
                <a:cubicBezTo>
                  <a:pt x="136426" y="3626446"/>
                  <a:pt x="135185" y="3630166"/>
                  <a:pt x="137666" y="3632647"/>
                </a:cubicBezTo>
                <a:cubicBezTo>
                  <a:pt x="140146" y="3635128"/>
                  <a:pt x="143867" y="3636368"/>
                  <a:pt x="148828" y="3636368"/>
                </a:cubicBezTo>
                <a:cubicBezTo>
                  <a:pt x="143867" y="3636368"/>
                  <a:pt x="141386" y="3638848"/>
                  <a:pt x="141386" y="3643809"/>
                </a:cubicBezTo>
                <a:cubicBezTo>
                  <a:pt x="141386" y="3648770"/>
                  <a:pt x="143867" y="3653731"/>
                  <a:pt x="148828" y="3658692"/>
                </a:cubicBezTo>
                <a:cubicBezTo>
                  <a:pt x="153789" y="3663653"/>
                  <a:pt x="157509" y="3663653"/>
                  <a:pt x="159990" y="3658692"/>
                </a:cubicBezTo>
                <a:cubicBezTo>
                  <a:pt x="162470" y="3653731"/>
                  <a:pt x="164951" y="3653731"/>
                  <a:pt x="167431" y="3658692"/>
                </a:cubicBezTo>
                <a:cubicBezTo>
                  <a:pt x="169912" y="3663653"/>
                  <a:pt x="168671" y="3666133"/>
                  <a:pt x="163711" y="3666133"/>
                </a:cubicBezTo>
                <a:cubicBezTo>
                  <a:pt x="158750" y="3666133"/>
                  <a:pt x="158750" y="3668614"/>
                  <a:pt x="163711" y="3673575"/>
                </a:cubicBezTo>
                <a:lnTo>
                  <a:pt x="171152" y="3673575"/>
                </a:lnTo>
                <a:cubicBezTo>
                  <a:pt x="176113" y="3673575"/>
                  <a:pt x="181074" y="3677295"/>
                  <a:pt x="186035" y="3684737"/>
                </a:cubicBezTo>
                <a:cubicBezTo>
                  <a:pt x="190996" y="3692178"/>
                  <a:pt x="193476" y="3695899"/>
                  <a:pt x="193476" y="3695899"/>
                </a:cubicBezTo>
                <a:lnTo>
                  <a:pt x="178593" y="3688457"/>
                </a:lnTo>
                <a:lnTo>
                  <a:pt x="163711" y="3681016"/>
                </a:lnTo>
                <a:cubicBezTo>
                  <a:pt x="163711" y="3681016"/>
                  <a:pt x="162470" y="3681016"/>
                  <a:pt x="159990" y="3681016"/>
                </a:cubicBezTo>
                <a:cubicBezTo>
                  <a:pt x="157509" y="3681016"/>
                  <a:pt x="156269" y="3683497"/>
                  <a:pt x="156269" y="3688457"/>
                </a:cubicBezTo>
                <a:lnTo>
                  <a:pt x="163711" y="3703340"/>
                </a:lnTo>
                <a:cubicBezTo>
                  <a:pt x="163711" y="3703340"/>
                  <a:pt x="168671" y="3708301"/>
                  <a:pt x="178593" y="3718223"/>
                </a:cubicBezTo>
                <a:cubicBezTo>
                  <a:pt x="183554" y="3718223"/>
                  <a:pt x="188515" y="3719463"/>
                  <a:pt x="193476" y="3721944"/>
                </a:cubicBezTo>
                <a:cubicBezTo>
                  <a:pt x="198437" y="3724424"/>
                  <a:pt x="200918" y="3728145"/>
                  <a:pt x="200918" y="3733106"/>
                </a:cubicBezTo>
                <a:cubicBezTo>
                  <a:pt x="200918" y="3738067"/>
                  <a:pt x="202158" y="3741787"/>
                  <a:pt x="204638" y="3744268"/>
                </a:cubicBezTo>
                <a:cubicBezTo>
                  <a:pt x="207119" y="3746749"/>
                  <a:pt x="209599" y="3747989"/>
                  <a:pt x="212080" y="3747989"/>
                </a:cubicBezTo>
                <a:cubicBezTo>
                  <a:pt x="214560" y="3747989"/>
                  <a:pt x="217041" y="3744268"/>
                  <a:pt x="219521" y="3736827"/>
                </a:cubicBezTo>
                <a:cubicBezTo>
                  <a:pt x="222002" y="3729385"/>
                  <a:pt x="220761" y="3723184"/>
                  <a:pt x="215800" y="3718223"/>
                </a:cubicBezTo>
                <a:cubicBezTo>
                  <a:pt x="210840" y="3713262"/>
                  <a:pt x="208359" y="3710782"/>
                  <a:pt x="208359" y="3710782"/>
                </a:cubicBezTo>
                <a:lnTo>
                  <a:pt x="208359" y="3703340"/>
                </a:lnTo>
                <a:cubicBezTo>
                  <a:pt x="218281" y="3708301"/>
                  <a:pt x="223242" y="3710782"/>
                  <a:pt x="223242" y="3710782"/>
                </a:cubicBezTo>
                <a:lnTo>
                  <a:pt x="223242" y="3755430"/>
                </a:lnTo>
                <a:cubicBezTo>
                  <a:pt x="218281" y="3755430"/>
                  <a:pt x="215800" y="3760391"/>
                  <a:pt x="215800" y="3770313"/>
                </a:cubicBezTo>
                <a:lnTo>
                  <a:pt x="230683" y="3770313"/>
                </a:lnTo>
                <a:cubicBezTo>
                  <a:pt x="230683" y="3765352"/>
                  <a:pt x="235644" y="3765352"/>
                  <a:pt x="245566" y="3770313"/>
                </a:cubicBezTo>
                <a:lnTo>
                  <a:pt x="282773" y="3807520"/>
                </a:lnTo>
                <a:cubicBezTo>
                  <a:pt x="277812" y="3807520"/>
                  <a:pt x="272851" y="3803799"/>
                  <a:pt x="267890" y="3796358"/>
                </a:cubicBezTo>
                <a:cubicBezTo>
                  <a:pt x="262929" y="3788916"/>
                  <a:pt x="257968" y="3785196"/>
                  <a:pt x="253007" y="3785196"/>
                </a:cubicBezTo>
                <a:lnTo>
                  <a:pt x="253007" y="3800079"/>
                </a:lnTo>
                <a:lnTo>
                  <a:pt x="253007" y="3814961"/>
                </a:lnTo>
                <a:lnTo>
                  <a:pt x="245566" y="3822403"/>
                </a:lnTo>
                <a:lnTo>
                  <a:pt x="260449" y="3822403"/>
                </a:lnTo>
                <a:cubicBezTo>
                  <a:pt x="280292" y="3817442"/>
                  <a:pt x="290214" y="3812481"/>
                  <a:pt x="290214" y="3807520"/>
                </a:cubicBezTo>
                <a:lnTo>
                  <a:pt x="305097" y="3807520"/>
                </a:lnTo>
                <a:lnTo>
                  <a:pt x="297656" y="3822403"/>
                </a:lnTo>
                <a:cubicBezTo>
                  <a:pt x="292695" y="3817442"/>
                  <a:pt x="287734" y="3818682"/>
                  <a:pt x="282773" y="3826123"/>
                </a:cubicBezTo>
                <a:cubicBezTo>
                  <a:pt x="277812" y="3833565"/>
                  <a:pt x="275332" y="3834805"/>
                  <a:pt x="275332" y="3829844"/>
                </a:cubicBezTo>
                <a:lnTo>
                  <a:pt x="253007" y="3829844"/>
                </a:lnTo>
                <a:cubicBezTo>
                  <a:pt x="243086" y="3834805"/>
                  <a:pt x="235644" y="3837286"/>
                  <a:pt x="230683" y="3837286"/>
                </a:cubicBezTo>
                <a:cubicBezTo>
                  <a:pt x="230683" y="3832325"/>
                  <a:pt x="229443" y="3827364"/>
                  <a:pt x="226963" y="3822403"/>
                </a:cubicBezTo>
                <a:cubicBezTo>
                  <a:pt x="224482" y="3817442"/>
                  <a:pt x="220761" y="3810001"/>
                  <a:pt x="215800" y="3800079"/>
                </a:cubicBezTo>
                <a:cubicBezTo>
                  <a:pt x="215800" y="3795118"/>
                  <a:pt x="214560" y="3792637"/>
                  <a:pt x="212080" y="3792637"/>
                </a:cubicBezTo>
                <a:cubicBezTo>
                  <a:pt x="209599" y="3792637"/>
                  <a:pt x="205878" y="3792637"/>
                  <a:pt x="200918" y="3792637"/>
                </a:cubicBezTo>
                <a:cubicBezTo>
                  <a:pt x="200918" y="3797598"/>
                  <a:pt x="195957" y="3798839"/>
                  <a:pt x="186035" y="3796358"/>
                </a:cubicBezTo>
                <a:cubicBezTo>
                  <a:pt x="176113" y="3793877"/>
                  <a:pt x="173633" y="3790157"/>
                  <a:pt x="178593" y="3785196"/>
                </a:cubicBezTo>
                <a:cubicBezTo>
                  <a:pt x="188515" y="3765352"/>
                  <a:pt x="178593" y="3750469"/>
                  <a:pt x="148828" y="3740547"/>
                </a:cubicBezTo>
                <a:lnTo>
                  <a:pt x="148828" y="3733106"/>
                </a:lnTo>
                <a:cubicBezTo>
                  <a:pt x="148828" y="3733106"/>
                  <a:pt x="148828" y="3729385"/>
                  <a:pt x="148828" y="3721944"/>
                </a:cubicBezTo>
                <a:cubicBezTo>
                  <a:pt x="148828" y="3714502"/>
                  <a:pt x="145107" y="3709542"/>
                  <a:pt x="137666" y="3707061"/>
                </a:cubicBezTo>
                <a:cubicBezTo>
                  <a:pt x="130224" y="3704580"/>
                  <a:pt x="125263" y="3698380"/>
                  <a:pt x="122783" y="3688457"/>
                </a:cubicBezTo>
                <a:cubicBezTo>
                  <a:pt x="120302" y="3678535"/>
                  <a:pt x="121543" y="3672335"/>
                  <a:pt x="126504" y="3669854"/>
                </a:cubicBezTo>
                <a:cubicBezTo>
                  <a:pt x="131465" y="3667373"/>
                  <a:pt x="132705" y="3659932"/>
                  <a:pt x="130224" y="3647530"/>
                </a:cubicBezTo>
                <a:cubicBezTo>
                  <a:pt x="127744" y="3635128"/>
                  <a:pt x="124023" y="3628926"/>
                  <a:pt x="119062" y="3628926"/>
                </a:cubicBezTo>
                <a:cubicBezTo>
                  <a:pt x="119062" y="3628926"/>
                  <a:pt x="120302" y="3627686"/>
                  <a:pt x="122783" y="3625206"/>
                </a:cubicBezTo>
                <a:cubicBezTo>
                  <a:pt x="125263" y="3622725"/>
                  <a:pt x="128984" y="3619004"/>
                  <a:pt x="133945" y="3614043"/>
                </a:cubicBezTo>
                <a:cubicBezTo>
                  <a:pt x="148828" y="3594200"/>
                  <a:pt x="155029" y="3583038"/>
                  <a:pt x="152549" y="3580557"/>
                </a:cubicBezTo>
                <a:cubicBezTo>
                  <a:pt x="150068" y="3578076"/>
                  <a:pt x="148828" y="3575596"/>
                  <a:pt x="148828" y="3573116"/>
                </a:cubicBezTo>
                <a:cubicBezTo>
                  <a:pt x="148828" y="3570635"/>
                  <a:pt x="151308" y="3569395"/>
                  <a:pt x="156269" y="3569395"/>
                </a:cubicBezTo>
                <a:close/>
                <a:moveTo>
                  <a:pt x="5841503" y="3561954"/>
                </a:moveTo>
                <a:cubicBezTo>
                  <a:pt x="5841503" y="3561954"/>
                  <a:pt x="5843983" y="3561954"/>
                  <a:pt x="5848945" y="3561954"/>
                </a:cubicBezTo>
                <a:cubicBezTo>
                  <a:pt x="5848945" y="3561954"/>
                  <a:pt x="5851425" y="3561954"/>
                  <a:pt x="5856386" y="3561954"/>
                </a:cubicBezTo>
                <a:cubicBezTo>
                  <a:pt x="5856386" y="3561954"/>
                  <a:pt x="5853905" y="3564434"/>
                  <a:pt x="5848945" y="3569395"/>
                </a:cubicBezTo>
                <a:close/>
                <a:moveTo>
                  <a:pt x="126504" y="3561954"/>
                </a:moveTo>
                <a:cubicBezTo>
                  <a:pt x="131465" y="3561954"/>
                  <a:pt x="133945" y="3564434"/>
                  <a:pt x="133945" y="3569395"/>
                </a:cubicBezTo>
                <a:cubicBezTo>
                  <a:pt x="133945" y="3574356"/>
                  <a:pt x="136426" y="3576836"/>
                  <a:pt x="141386" y="3576836"/>
                </a:cubicBezTo>
                <a:lnTo>
                  <a:pt x="126504" y="3576836"/>
                </a:lnTo>
                <a:lnTo>
                  <a:pt x="126504" y="3569395"/>
                </a:lnTo>
                <a:cubicBezTo>
                  <a:pt x="126504" y="3564434"/>
                  <a:pt x="126504" y="3561954"/>
                  <a:pt x="126504" y="3561954"/>
                </a:cubicBezTo>
                <a:close/>
                <a:moveTo>
                  <a:pt x="89296" y="3554512"/>
                </a:moveTo>
                <a:cubicBezTo>
                  <a:pt x="94258" y="3554512"/>
                  <a:pt x="96738" y="3554512"/>
                  <a:pt x="96738" y="3554512"/>
                </a:cubicBezTo>
                <a:cubicBezTo>
                  <a:pt x="96738" y="3559473"/>
                  <a:pt x="96738" y="3561954"/>
                  <a:pt x="96738" y="3561954"/>
                </a:cubicBezTo>
                <a:cubicBezTo>
                  <a:pt x="91777" y="3561954"/>
                  <a:pt x="89296" y="3559473"/>
                  <a:pt x="89296" y="3554512"/>
                </a:cubicBezTo>
                <a:close/>
                <a:moveTo>
                  <a:pt x="290214" y="3547071"/>
                </a:moveTo>
                <a:cubicBezTo>
                  <a:pt x="300136" y="3547071"/>
                  <a:pt x="305097" y="3549551"/>
                  <a:pt x="305097" y="3554512"/>
                </a:cubicBezTo>
                <a:lnTo>
                  <a:pt x="282773" y="3554512"/>
                </a:lnTo>
                <a:close/>
                <a:moveTo>
                  <a:pt x="128364" y="3541490"/>
                </a:moveTo>
                <a:cubicBezTo>
                  <a:pt x="129604" y="3541490"/>
                  <a:pt x="131465" y="3542110"/>
                  <a:pt x="133945" y="3543350"/>
                </a:cubicBezTo>
                <a:cubicBezTo>
                  <a:pt x="138906" y="3545831"/>
                  <a:pt x="138906" y="3549551"/>
                  <a:pt x="133945" y="3554512"/>
                </a:cubicBezTo>
                <a:cubicBezTo>
                  <a:pt x="128984" y="3549551"/>
                  <a:pt x="126504" y="3545831"/>
                  <a:pt x="126504" y="3543350"/>
                </a:cubicBezTo>
                <a:cubicBezTo>
                  <a:pt x="126504" y="3542110"/>
                  <a:pt x="127124" y="3541490"/>
                  <a:pt x="128364" y="3541490"/>
                </a:cubicBezTo>
                <a:close/>
                <a:moveTo>
                  <a:pt x="107900" y="3539629"/>
                </a:moveTo>
                <a:cubicBezTo>
                  <a:pt x="110380" y="3539629"/>
                  <a:pt x="112861" y="3540869"/>
                  <a:pt x="115342" y="3543350"/>
                </a:cubicBezTo>
                <a:cubicBezTo>
                  <a:pt x="117822" y="3545831"/>
                  <a:pt x="119062" y="3547071"/>
                  <a:pt x="119062" y="3547071"/>
                </a:cubicBezTo>
                <a:lnTo>
                  <a:pt x="104179" y="3547071"/>
                </a:lnTo>
                <a:cubicBezTo>
                  <a:pt x="104179" y="3542110"/>
                  <a:pt x="105420" y="3539629"/>
                  <a:pt x="107900" y="3539629"/>
                </a:cubicBezTo>
                <a:close/>
                <a:moveTo>
                  <a:pt x="5915917" y="3532188"/>
                </a:moveTo>
                <a:lnTo>
                  <a:pt x="5930800" y="3532188"/>
                </a:lnTo>
                <a:cubicBezTo>
                  <a:pt x="5925839" y="3537149"/>
                  <a:pt x="5918397" y="3539629"/>
                  <a:pt x="5908475" y="3539629"/>
                </a:cubicBezTo>
                <a:close/>
                <a:moveTo>
                  <a:pt x="5804296" y="3524747"/>
                </a:moveTo>
                <a:cubicBezTo>
                  <a:pt x="5809257" y="3524747"/>
                  <a:pt x="5811737" y="3527227"/>
                  <a:pt x="5811737" y="3532188"/>
                </a:cubicBezTo>
                <a:lnTo>
                  <a:pt x="5804296" y="3532188"/>
                </a:lnTo>
                <a:cubicBezTo>
                  <a:pt x="5799335" y="3532188"/>
                  <a:pt x="5796855" y="3532188"/>
                  <a:pt x="5796855" y="3532188"/>
                </a:cubicBezTo>
                <a:close/>
                <a:moveTo>
                  <a:pt x="148828" y="3524747"/>
                </a:moveTo>
                <a:lnTo>
                  <a:pt x="156269" y="3539629"/>
                </a:lnTo>
                <a:lnTo>
                  <a:pt x="148828" y="3539629"/>
                </a:lnTo>
                <a:cubicBezTo>
                  <a:pt x="148828" y="3534669"/>
                  <a:pt x="148828" y="3529707"/>
                  <a:pt x="148828" y="3524747"/>
                </a:cubicBezTo>
                <a:close/>
                <a:moveTo>
                  <a:pt x="29765" y="3524747"/>
                </a:moveTo>
                <a:lnTo>
                  <a:pt x="44648" y="3524747"/>
                </a:lnTo>
                <a:cubicBezTo>
                  <a:pt x="49609" y="3534669"/>
                  <a:pt x="54570" y="3543350"/>
                  <a:pt x="59531" y="3550791"/>
                </a:cubicBezTo>
                <a:cubicBezTo>
                  <a:pt x="64492" y="3558233"/>
                  <a:pt x="66972" y="3563194"/>
                  <a:pt x="66972" y="3565674"/>
                </a:cubicBezTo>
                <a:cubicBezTo>
                  <a:pt x="66972" y="3568155"/>
                  <a:pt x="63252" y="3564434"/>
                  <a:pt x="55810" y="3554512"/>
                </a:cubicBezTo>
                <a:cubicBezTo>
                  <a:pt x="48369" y="3544590"/>
                  <a:pt x="39687" y="3534669"/>
                  <a:pt x="29765" y="3524747"/>
                </a:cubicBezTo>
                <a:close/>
                <a:moveTo>
                  <a:pt x="277192" y="3515445"/>
                </a:moveTo>
                <a:cubicBezTo>
                  <a:pt x="278432" y="3515445"/>
                  <a:pt x="280293" y="3517305"/>
                  <a:pt x="282773" y="3521026"/>
                </a:cubicBezTo>
                <a:cubicBezTo>
                  <a:pt x="287734" y="3528467"/>
                  <a:pt x="290214" y="3532188"/>
                  <a:pt x="290214" y="3532188"/>
                </a:cubicBezTo>
                <a:lnTo>
                  <a:pt x="275332" y="3532188"/>
                </a:lnTo>
                <a:cubicBezTo>
                  <a:pt x="275332" y="3532188"/>
                  <a:pt x="275332" y="3528467"/>
                  <a:pt x="275332" y="3521026"/>
                </a:cubicBezTo>
                <a:cubicBezTo>
                  <a:pt x="275332" y="3517305"/>
                  <a:pt x="275952" y="3515445"/>
                  <a:pt x="277192" y="3515445"/>
                </a:cubicBezTo>
                <a:close/>
                <a:moveTo>
                  <a:pt x="143247" y="3513584"/>
                </a:moveTo>
                <a:cubicBezTo>
                  <a:pt x="144487" y="3513585"/>
                  <a:pt x="146347" y="3514825"/>
                  <a:pt x="148828" y="3517305"/>
                </a:cubicBezTo>
                <a:lnTo>
                  <a:pt x="141386" y="3532188"/>
                </a:lnTo>
                <a:lnTo>
                  <a:pt x="141386" y="3517305"/>
                </a:lnTo>
                <a:cubicBezTo>
                  <a:pt x="141386" y="3514825"/>
                  <a:pt x="142006" y="3513585"/>
                  <a:pt x="143247" y="3513584"/>
                </a:cubicBezTo>
                <a:close/>
                <a:moveTo>
                  <a:pt x="230683" y="3509864"/>
                </a:moveTo>
                <a:cubicBezTo>
                  <a:pt x="235644" y="3514824"/>
                  <a:pt x="238125" y="3519786"/>
                  <a:pt x="238125" y="3524747"/>
                </a:cubicBezTo>
                <a:cubicBezTo>
                  <a:pt x="233164" y="3524747"/>
                  <a:pt x="230683" y="3522266"/>
                  <a:pt x="230683" y="3517305"/>
                </a:cubicBezTo>
                <a:close/>
                <a:moveTo>
                  <a:pt x="253007" y="3502422"/>
                </a:moveTo>
                <a:cubicBezTo>
                  <a:pt x="257968" y="3502422"/>
                  <a:pt x="261689" y="3504903"/>
                  <a:pt x="264170" y="3509864"/>
                </a:cubicBezTo>
                <a:cubicBezTo>
                  <a:pt x="266650" y="3514824"/>
                  <a:pt x="265410" y="3517305"/>
                  <a:pt x="260449" y="3517305"/>
                </a:cubicBezTo>
                <a:cubicBezTo>
                  <a:pt x="255488" y="3517305"/>
                  <a:pt x="253007" y="3514824"/>
                  <a:pt x="253007" y="3509864"/>
                </a:cubicBezTo>
                <a:cubicBezTo>
                  <a:pt x="253007" y="3504903"/>
                  <a:pt x="253007" y="3502422"/>
                  <a:pt x="253007" y="3502422"/>
                </a:cubicBezTo>
                <a:close/>
                <a:moveTo>
                  <a:pt x="632519" y="3494981"/>
                </a:moveTo>
                <a:cubicBezTo>
                  <a:pt x="622598" y="3494981"/>
                  <a:pt x="620117" y="3502422"/>
                  <a:pt x="625078" y="3517305"/>
                </a:cubicBezTo>
                <a:cubicBezTo>
                  <a:pt x="630039" y="3517305"/>
                  <a:pt x="637480" y="3514824"/>
                  <a:pt x="647402" y="3509864"/>
                </a:cubicBezTo>
                <a:cubicBezTo>
                  <a:pt x="657324" y="3499942"/>
                  <a:pt x="654844" y="3497462"/>
                  <a:pt x="639961" y="3502422"/>
                </a:cubicBezTo>
                <a:close/>
                <a:moveTo>
                  <a:pt x="178593" y="3494981"/>
                </a:moveTo>
                <a:cubicBezTo>
                  <a:pt x="178593" y="3494981"/>
                  <a:pt x="178593" y="3497462"/>
                  <a:pt x="178593" y="3502422"/>
                </a:cubicBezTo>
                <a:cubicBezTo>
                  <a:pt x="178593" y="3507383"/>
                  <a:pt x="178593" y="3512344"/>
                  <a:pt x="178593" y="3517305"/>
                </a:cubicBezTo>
                <a:cubicBezTo>
                  <a:pt x="178593" y="3527227"/>
                  <a:pt x="178593" y="3532188"/>
                  <a:pt x="178593" y="3532188"/>
                </a:cubicBezTo>
                <a:cubicBezTo>
                  <a:pt x="178593" y="3532188"/>
                  <a:pt x="177353" y="3530948"/>
                  <a:pt x="174873" y="3528467"/>
                </a:cubicBezTo>
                <a:cubicBezTo>
                  <a:pt x="172392" y="3525987"/>
                  <a:pt x="171152" y="3522266"/>
                  <a:pt x="171152" y="3517305"/>
                </a:cubicBezTo>
                <a:cubicBezTo>
                  <a:pt x="171152" y="3512344"/>
                  <a:pt x="171152" y="3509864"/>
                  <a:pt x="171152" y="3509864"/>
                </a:cubicBezTo>
                <a:close/>
                <a:moveTo>
                  <a:pt x="5944753" y="3489400"/>
                </a:moveTo>
                <a:cubicBezTo>
                  <a:pt x="5946613" y="3489400"/>
                  <a:pt x="5948163" y="3490020"/>
                  <a:pt x="5949403" y="3491260"/>
                </a:cubicBezTo>
                <a:cubicBezTo>
                  <a:pt x="5951883" y="3493741"/>
                  <a:pt x="5953124" y="3497462"/>
                  <a:pt x="5953124" y="3502422"/>
                </a:cubicBezTo>
                <a:cubicBezTo>
                  <a:pt x="5948163" y="3507383"/>
                  <a:pt x="5943203" y="3507383"/>
                  <a:pt x="5938241" y="3502422"/>
                </a:cubicBezTo>
                <a:cubicBezTo>
                  <a:pt x="5933280" y="3497462"/>
                  <a:pt x="5933280" y="3493741"/>
                  <a:pt x="5938241" y="3491260"/>
                </a:cubicBezTo>
                <a:cubicBezTo>
                  <a:pt x="5940722" y="3490020"/>
                  <a:pt x="5942893" y="3489400"/>
                  <a:pt x="5944753" y="3489400"/>
                </a:cubicBezTo>
                <a:close/>
                <a:moveTo>
                  <a:pt x="625078" y="3480098"/>
                </a:moveTo>
                <a:lnTo>
                  <a:pt x="610195" y="3487540"/>
                </a:lnTo>
                <a:cubicBezTo>
                  <a:pt x="615156" y="3487540"/>
                  <a:pt x="617637" y="3487540"/>
                  <a:pt x="617637" y="3487540"/>
                </a:cubicBezTo>
                <a:cubicBezTo>
                  <a:pt x="617637" y="3487540"/>
                  <a:pt x="618877" y="3487540"/>
                  <a:pt x="621357" y="3487540"/>
                </a:cubicBezTo>
                <a:cubicBezTo>
                  <a:pt x="623838" y="3487540"/>
                  <a:pt x="625078" y="3485059"/>
                  <a:pt x="625078" y="3480098"/>
                </a:cubicBezTo>
                <a:close/>
                <a:moveTo>
                  <a:pt x="293935" y="3457774"/>
                </a:moveTo>
                <a:cubicBezTo>
                  <a:pt x="296416" y="3457774"/>
                  <a:pt x="297656" y="3460255"/>
                  <a:pt x="297656" y="3465215"/>
                </a:cubicBezTo>
                <a:cubicBezTo>
                  <a:pt x="297656" y="3470176"/>
                  <a:pt x="296416" y="3470176"/>
                  <a:pt x="293935" y="3465215"/>
                </a:cubicBezTo>
                <a:cubicBezTo>
                  <a:pt x="291455" y="3460255"/>
                  <a:pt x="291455" y="3457774"/>
                  <a:pt x="293935" y="3457774"/>
                </a:cubicBezTo>
                <a:close/>
                <a:moveTo>
                  <a:pt x="126504" y="3450332"/>
                </a:moveTo>
                <a:cubicBezTo>
                  <a:pt x="131465" y="3455293"/>
                  <a:pt x="133945" y="3460255"/>
                  <a:pt x="133945" y="3465215"/>
                </a:cubicBezTo>
                <a:cubicBezTo>
                  <a:pt x="133945" y="3470176"/>
                  <a:pt x="133945" y="3473897"/>
                  <a:pt x="133945" y="3476377"/>
                </a:cubicBezTo>
                <a:cubicBezTo>
                  <a:pt x="133945" y="3478858"/>
                  <a:pt x="136426" y="3480098"/>
                  <a:pt x="141386" y="3480098"/>
                </a:cubicBezTo>
                <a:lnTo>
                  <a:pt x="148828" y="3480098"/>
                </a:lnTo>
                <a:cubicBezTo>
                  <a:pt x="148828" y="3470176"/>
                  <a:pt x="153789" y="3465215"/>
                  <a:pt x="163711" y="3465215"/>
                </a:cubicBezTo>
                <a:cubicBezTo>
                  <a:pt x="173633" y="3460255"/>
                  <a:pt x="173633" y="3465215"/>
                  <a:pt x="163711" y="3480098"/>
                </a:cubicBezTo>
                <a:cubicBezTo>
                  <a:pt x="163711" y="3490020"/>
                  <a:pt x="158750" y="3494981"/>
                  <a:pt x="148828" y="3494981"/>
                </a:cubicBezTo>
                <a:cubicBezTo>
                  <a:pt x="138906" y="3494981"/>
                  <a:pt x="131465" y="3490020"/>
                  <a:pt x="126504" y="3480098"/>
                </a:cubicBezTo>
                <a:close/>
                <a:moveTo>
                  <a:pt x="14882" y="3450332"/>
                </a:moveTo>
                <a:cubicBezTo>
                  <a:pt x="19844" y="3450332"/>
                  <a:pt x="22324" y="3450332"/>
                  <a:pt x="22324" y="3450332"/>
                </a:cubicBezTo>
                <a:lnTo>
                  <a:pt x="14882" y="3457774"/>
                </a:lnTo>
                <a:cubicBezTo>
                  <a:pt x="14882" y="3457774"/>
                  <a:pt x="14882" y="3455293"/>
                  <a:pt x="14882" y="3450332"/>
                </a:cubicBezTo>
                <a:close/>
                <a:moveTo>
                  <a:pt x="535781" y="3442891"/>
                </a:moveTo>
                <a:lnTo>
                  <a:pt x="543222" y="3442891"/>
                </a:lnTo>
                <a:lnTo>
                  <a:pt x="550664" y="3450332"/>
                </a:lnTo>
                <a:lnTo>
                  <a:pt x="558105" y="3472657"/>
                </a:lnTo>
                <a:cubicBezTo>
                  <a:pt x="558105" y="3477617"/>
                  <a:pt x="556865" y="3480098"/>
                  <a:pt x="554384" y="3480098"/>
                </a:cubicBezTo>
                <a:cubicBezTo>
                  <a:pt x="551904" y="3480098"/>
                  <a:pt x="550664" y="3477617"/>
                  <a:pt x="550664" y="3472657"/>
                </a:cubicBezTo>
                <a:lnTo>
                  <a:pt x="550664" y="3465215"/>
                </a:lnTo>
                <a:cubicBezTo>
                  <a:pt x="550664" y="3460255"/>
                  <a:pt x="548183" y="3455293"/>
                  <a:pt x="543222" y="3450332"/>
                </a:cubicBezTo>
                <a:cubicBezTo>
                  <a:pt x="538261" y="3445372"/>
                  <a:pt x="535781" y="3442891"/>
                  <a:pt x="535781" y="3442891"/>
                </a:cubicBezTo>
                <a:close/>
                <a:moveTo>
                  <a:pt x="29765" y="3442891"/>
                </a:moveTo>
                <a:lnTo>
                  <a:pt x="37207" y="3442891"/>
                </a:lnTo>
                <a:lnTo>
                  <a:pt x="44648" y="3450332"/>
                </a:lnTo>
                <a:lnTo>
                  <a:pt x="52089" y="3472657"/>
                </a:lnTo>
                <a:lnTo>
                  <a:pt x="44648" y="3472657"/>
                </a:lnTo>
                <a:cubicBezTo>
                  <a:pt x="39687" y="3472657"/>
                  <a:pt x="38447" y="3470176"/>
                  <a:pt x="40928" y="3465215"/>
                </a:cubicBezTo>
                <a:cubicBezTo>
                  <a:pt x="43408" y="3460255"/>
                  <a:pt x="42167" y="3455293"/>
                  <a:pt x="37207" y="3450332"/>
                </a:cubicBezTo>
                <a:cubicBezTo>
                  <a:pt x="32246" y="3450332"/>
                  <a:pt x="29765" y="3447852"/>
                  <a:pt x="29765" y="3442891"/>
                </a:cubicBezTo>
                <a:close/>
                <a:moveTo>
                  <a:pt x="334863" y="3435450"/>
                </a:moveTo>
                <a:lnTo>
                  <a:pt x="342304" y="3435450"/>
                </a:lnTo>
                <a:lnTo>
                  <a:pt x="342304" y="3442891"/>
                </a:lnTo>
                <a:cubicBezTo>
                  <a:pt x="342304" y="3442891"/>
                  <a:pt x="341064" y="3441651"/>
                  <a:pt x="338584" y="3439170"/>
                </a:cubicBezTo>
                <a:cubicBezTo>
                  <a:pt x="336103" y="3436690"/>
                  <a:pt x="334863" y="3435450"/>
                  <a:pt x="334863" y="3435450"/>
                </a:cubicBezTo>
                <a:close/>
                <a:moveTo>
                  <a:pt x="6005214" y="3428008"/>
                </a:moveTo>
                <a:cubicBezTo>
                  <a:pt x="6005214" y="3432969"/>
                  <a:pt x="6003973" y="3436690"/>
                  <a:pt x="6001493" y="3439170"/>
                </a:cubicBezTo>
                <a:cubicBezTo>
                  <a:pt x="5999013" y="3441651"/>
                  <a:pt x="5995293" y="3445372"/>
                  <a:pt x="5990331" y="3450332"/>
                </a:cubicBezTo>
                <a:cubicBezTo>
                  <a:pt x="5985370" y="3455293"/>
                  <a:pt x="5982889" y="3460255"/>
                  <a:pt x="5982889" y="3465215"/>
                </a:cubicBezTo>
                <a:lnTo>
                  <a:pt x="5982889" y="3472657"/>
                </a:lnTo>
                <a:cubicBezTo>
                  <a:pt x="5977929" y="3472657"/>
                  <a:pt x="5975449" y="3472657"/>
                  <a:pt x="5975449" y="3472657"/>
                </a:cubicBezTo>
                <a:cubicBezTo>
                  <a:pt x="5975449" y="3477617"/>
                  <a:pt x="5974207" y="3480098"/>
                  <a:pt x="5971727" y="3480098"/>
                </a:cubicBezTo>
                <a:cubicBezTo>
                  <a:pt x="5969247" y="3480098"/>
                  <a:pt x="5968007" y="3480098"/>
                  <a:pt x="5968007" y="3480098"/>
                </a:cubicBezTo>
                <a:cubicBezTo>
                  <a:pt x="5958085" y="3480098"/>
                  <a:pt x="5953124" y="3480098"/>
                  <a:pt x="5953124" y="3480098"/>
                </a:cubicBezTo>
                <a:lnTo>
                  <a:pt x="5968007" y="3472657"/>
                </a:lnTo>
                <a:cubicBezTo>
                  <a:pt x="5972968" y="3467696"/>
                  <a:pt x="5977929" y="3462735"/>
                  <a:pt x="5982889" y="3457774"/>
                </a:cubicBezTo>
                <a:cubicBezTo>
                  <a:pt x="5982889" y="3457774"/>
                  <a:pt x="5984131" y="3455293"/>
                  <a:pt x="5986611" y="3450332"/>
                </a:cubicBezTo>
                <a:cubicBezTo>
                  <a:pt x="5989091" y="3445372"/>
                  <a:pt x="5990331" y="3440410"/>
                  <a:pt x="5990331" y="3435450"/>
                </a:cubicBezTo>
                <a:close/>
                <a:moveTo>
                  <a:pt x="200918" y="3420567"/>
                </a:moveTo>
                <a:cubicBezTo>
                  <a:pt x="205878" y="3420567"/>
                  <a:pt x="208359" y="3423048"/>
                  <a:pt x="208359" y="3428008"/>
                </a:cubicBezTo>
                <a:cubicBezTo>
                  <a:pt x="203398" y="3437930"/>
                  <a:pt x="198437" y="3437930"/>
                  <a:pt x="193476" y="3428008"/>
                </a:cubicBezTo>
                <a:cubicBezTo>
                  <a:pt x="193476" y="3423048"/>
                  <a:pt x="195957" y="3420567"/>
                  <a:pt x="200918" y="3420567"/>
                </a:cubicBezTo>
                <a:close/>
                <a:moveTo>
                  <a:pt x="684609" y="3413125"/>
                </a:moveTo>
                <a:lnTo>
                  <a:pt x="677168" y="3428008"/>
                </a:lnTo>
                <a:lnTo>
                  <a:pt x="684609" y="3428008"/>
                </a:lnTo>
                <a:cubicBezTo>
                  <a:pt x="684609" y="3418086"/>
                  <a:pt x="684609" y="3413125"/>
                  <a:pt x="684609" y="3413125"/>
                </a:cubicBezTo>
                <a:close/>
                <a:moveTo>
                  <a:pt x="5973123" y="3411730"/>
                </a:moveTo>
                <a:cubicBezTo>
                  <a:pt x="5974673" y="3411420"/>
                  <a:pt x="5975449" y="3411885"/>
                  <a:pt x="5975449" y="3413125"/>
                </a:cubicBezTo>
                <a:cubicBezTo>
                  <a:pt x="5975449" y="3418086"/>
                  <a:pt x="5970487" y="3424288"/>
                  <a:pt x="5960565" y="3431729"/>
                </a:cubicBezTo>
                <a:cubicBezTo>
                  <a:pt x="5950644" y="3439170"/>
                  <a:pt x="5945683" y="3445372"/>
                  <a:pt x="5945683" y="3450332"/>
                </a:cubicBezTo>
                <a:lnTo>
                  <a:pt x="5930800" y="3457774"/>
                </a:lnTo>
                <a:cubicBezTo>
                  <a:pt x="5920879" y="3457774"/>
                  <a:pt x="5918397" y="3455293"/>
                  <a:pt x="5923359" y="3450332"/>
                </a:cubicBezTo>
                <a:cubicBezTo>
                  <a:pt x="5933280" y="3440410"/>
                  <a:pt x="5938241" y="3435450"/>
                  <a:pt x="5938241" y="3435450"/>
                </a:cubicBezTo>
                <a:cubicBezTo>
                  <a:pt x="5956844" y="3420567"/>
                  <a:pt x="5968472" y="3412661"/>
                  <a:pt x="5973123" y="3411730"/>
                </a:cubicBezTo>
                <a:close/>
                <a:moveTo>
                  <a:pt x="253007" y="3405684"/>
                </a:moveTo>
                <a:cubicBezTo>
                  <a:pt x="253007" y="3410645"/>
                  <a:pt x="251767" y="3413125"/>
                  <a:pt x="249287" y="3413125"/>
                </a:cubicBezTo>
                <a:cubicBezTo>
                  <a:pt x="246806" y="3413125"/>
                  <a:pt x="245566" y="3411885"/>
                  <a:pt x="245566" y="3409405"/>
                </a:cubicBezTo>
                <a:cubicBezTo>
                  <a:pt x="245566" y="3406924"/>
                  <a:pt x="248047" y="3405684"/>
                  <a:pt x="253007" y="3405684"/>
                </a:cubicBezTo>
                <a:close/>
                <a:moveTo>
                  <a:pt x="6027538" y="3398243"/>
                </a:moveTo>
                <a:lnTo>
                  <a:pt x="6012655" y="3413125"/>
                </a:lnTo>
                <a:lnTo>
                  <a:pt x="6012655" y="3405684"/>
                </a:lnTo>
                <a:cubicBezTo>
                  <a:pt x="6017617" y="3400723"/>
                  <a:pt x="6022577" y="3398243"/>
                  <a:pt x="6027538" y="3398243"/>
                </a:cubicBezTo>
                <a:close/>
                <a:moveTo>
                  <a:pt x="602754" y="3398243"/>
                </a:moveTo>
                <a:cubicBezTo>
                  <a:pt x="602754" y="3403203"/>
                  <a:pt x="602754" y="3406924"/>
                  <a:pt x="602754" y="3409405"/>
                </a:cubicBezTo>
                <a:cubicBezTo>
                  <a:pt x="602754" y="3411885"/>
                  <a:pt x="602754" y="3415606"/>
                  <a:pt x="602754" y="3420567"/>
                </a:cubicBezTo>
                <a:cubicBezTo>
                  <a:pt x="607715" y="3425528"/>
                  <a:pt x="610195" y="3435450"/>
                  <a:pt x="610195" y="3450332"/>
                </a:cubicBezTo>
                <a:cubicBezTo>
                  <a:pt x="610195" y="3465215"/>
                  <a:pt x="612675" y="3472657"/>
                  <a:pt x="617637" y="3472657"/>
                </a:cubicBezTo>
                <a:cubicBezTo>
                  <a:pt x="622598" y="3472657"/>
                  <a:pt x="625078" y="3470176"/>
                  <a:pt x="625078" y="3465215"/>
                </a:cubicBezTo>
                <a:cubicBezTo>
                  <a:pt x="625078" y="3460255"/>
                  <a:pt x="625078" y="3457774"/>
                  <a:pt x="625078" y="3457774"/>
                </a:cubicBezTo>
                <a:cubicBezTo>
                  <a:pt x="620117" y="3457774"/>
                  <a:pt x="617637" y="3450332"/>
                  <a:pt x="617637" y="3435450"/>
                </a:cubicBezTo>
                <a:cubicBezTo>
                  <a:pt x="617637" y="3415606"/>
                  <a:pt x="612675" y="3403203"/>
                  <a:pt x="602754" y="3398243"/>
                </a:cubicBezTo>
                <a:close/>
                <a:moveTo>
                  <a:pt x="230683" y="3390801"/>
                </a:moveTo>
                <a:cubicBezTo>
                  <a:pt x="230683" y="3395762"/>
                  <a:pt x="229443" y="3398243"/>
                  <a:pt x="226963" y="3398243"/>
                </a:cubicBezTo>
                <a:cubicBezTo>
                  <a:pt x="224482" y="3398243"/>
                  <a:pt x="223242" y="3397003"/>
                  <a:pt x="223242" y="3394522"/>
                </a:cubicBezTo>
                <a:cubicBezTo>
                  <a:pt x="223242" y="3392041"/>
                  <a:pt x="225722" y="3390801"/>
                  <a:pt x="230683" y="3390801"/>
                </a:cubicBezTo>
                <a:close/>
                <a:moveTo>
                  <a:pt x="5982889" y="3383360"/>
                </a:moveTo>
                <a:lnTo>
                  <a:pt x="5990331" y="3383360"/>
                </a:lnTo>
                <a:lnTo>
                  <a:pt x="5997773" y="3383360"/>
                </a:lnTo>
                <a:lnTo>
                  <a:pt x="5990331" y="3390801"/>
                </a:lnTo>
                <a:cubicBezTo>
                  <a:pt x="5985370" y="3390801"/>
                  <a:pt x="5982889" y="3388321"/>
                  <a:pt x="5982889" y="3383360"/>
                </a:cubicBezTo>
                <a:close/>
                <a:moveTo>
                  <a:pt x="312539" y="3383360"/>
                </a:moveTo>
                <a:cubicBezTo>
                  <a:pt x="317500" y="3383360"/>
                  <a:pt x="318740" y="3385840"/>
                  <a:pt x="316260" y="3390801"/>
                </a:cubicBezTo>
                <a:cubicBezTo>
                  <a:pt x="313779" y="3395762"/>
                  <a:pt x="315019" y="3400723"/>
                  <a:pt x="319980" y="3405684"/>
                </a:cubicBezTo>
                <a:cubicBezTo>
                  <a:pt x="324941" y="3410645"/>
                  <a:pt x="327421" y="3415606"/>
                  <a:pt x="327421" y="3420567"/>
                </a:cubicBezTo>
                <a:lnTo>
                  <a:pt x="312539" y="3413125"/>
                </a:lnTo>
                <a:cubicBezTo>
                  <a:pt x="297656" y="3393282"/>
                  <a:pt x="297656" y="3383360"/>
                  <a:pt x="312539" y="3383360"/>
                </a:cubicBezTo>
                <a:close/>
                <a:moveTo>
                  <a:pt x="200918" y="3383360"/>
                </a:moveTo>
                <a:cubicBezTo>
                  <a:pt x="205878" y="3383360"/>
                  <a:pt x="208359" y="3383360"/>
                  <a:pt x="208359" y="3383360"/>
                </a:cubicBezTo>
                <a:cubicBezTo>
                  <a:pt x="208359" y="3388321"/>
                  <a:pt x="208359" y="3390801"/>
                  <a:pt x="208359" y="3390801"/>
                </a:cubicBezTo>
                <a:cubicBezTo>
                  <a:pt x="208359" y="3390801"/>
                  <a:pt x="205878" y="3390801"/>
                  <a:pt x="200918" y="3390801"/>
                </a:cubicBezTo>
                <a:cubicBezTo>
                  <a:pt x="200918" y="3390801"/>
                  <a:pt x="200918" y="3388321"/>
                  <a:pt x="200918" y="3383360"/>
                </a:cubicBezTo>
                <a:close/>
                <a:moveTo>
                  <a:pt x="520898" y="3375918"/>
                </a:moveTo>
                <a:lnTo>
                  <a:pt x="528339" y="3375918"/>
                </a:lnTo>
                <a:lnTo>
                  <a:pt x="528339" y="3383360"/>
                </a:lnTo>
                <a:close/>
                <a:moveTo>
                  <a:pt x="230683" y="3361036"/>
                </a:moveTo>
                <a:lnTo>
                  <a:pt x="238125" y="3368477"/>
                </a:lnTo>
                <a:lnTo>
                  <a:pt x="226963" y="3368477"/>
                </a:lnTo>
                <a:cubicBezTo>
                  <a:pt x="229443" y="3368477"/>
                  <a:pt x="230683" y="3365996"/>
                  <a:pt x="230683" y="3361036"/>
                </a:cubicBezTo>
                <a:close/>
                <a:moveTo>
                  <a:pt x="290214" y="3353594"/>
                </a:moveTo>
                <a:cubicBezTo>
                  <a:pt x="290214" y="3353594"/>
                  <a:pt x="290214" y="3356075"/>
                  <a:pt x="290214" y="3361036"/>
                </a:cubicBezTo>
                <a:cubicBezTo>
                  <a:pt x="290214" y="3365996"/>
                  <a:pt x="287734" y="3365996"/>
                  <a:pt x="282773" y="3361036"/>
                </a:cubicBezTo>
                <a:cubicBezTo>
                  <a:pt x="282773" y="3361036"/>
                  <a:pt x="282773" y="3359796"/>
                  <a:pt x="282773" y="3357315"/>
                </a:cubicBezTo>
                <a:cubicBezTo>
                  <a:pt x="282773" y="3354834"/>
                  <a:pt x="285254" y="3353594"/>
                  <a:pt x="290214" y="3353594"/>
                </a:cubicBezTo>
                <a:close/>
                <a:moveTo>
                  <a:pt x="520898" y="3346153"/>
                </a:moveTo>
                <a:cubicBezTo>
                  <a:pt x="520898" y="3346153"/>
                  <a:pt x="520898" y="3351114"/>
                  <a:pt x="520898" y="3361036"/>
                </a:cubicBezTo>
                <a:cubicBezTo>
                  <a:pt x="520898" y="3361036"/>
                  <a:pt x="519658" y="3362276"/>
                  <a:pt x="517177" y="3364756"/>
                </a:cubicBezTo>
                <a:cubicBezTo>
                  <a:pt x="514697" y="3367237"/>
                  <a:pt x="513457" y="3368477"/>
                  <a:pt x="513457" y="3368477"/>
                </a:cubicBezTo>
                <a:cubicBezTo>
                  <a:pt x="513457" y="3368477"/>
                  <a:pt x="513457" y="3365996"/>
                  <a:pt x="513457" y="3361036"/>
                </a:cubicBezTo>
                <a:cubicBezTo>
                  <a:pt x="513457" y="3356075"/>
                  <a:pt x="514697" y="3352354"/>
                  <a:pt x="517177" y="3349873"/>
                </a:cubicBezTo>
                <a:cubicBezTo>
                  <a:pt x="519658" y="3347393"/>
                  <a:pt x="520898" y="3346153"/>
                  <a:pt x="520898" y="3346153"/>
                </a:cubicBezTo>
                <a:close/>
                <a:moveTo>
                  <a:pt x="491132" y="3346153"/>
                </a:moveTo>
                <a:cubicBezTo>
                  <a:pt x="491132" y="3346153"/>
                  <a:pt x="493613" y="3346153"/>
                  <a:pt x="498574" y="3346153"/>
                </a:cubicBezTo>
                <a:cubicBezTo>
                  <a:pt x="503535" y="3346153"/>
                  <a:pt x="506015" y="3347393"/>
                  <a:pt x="506015" y="3349873"/>
                </a:cubicBezTo>
                <a:cubicBezTo>
                  <a:pt x="506015" y="3352354"/>
                  <a:pt x="503535" y="3353594"/>
                  <a:pt x="498574" y="3353594"/>
                </a:cubicBezTo>
                <a:close/>
                <a:moveTo>
                  <a:pt x="334863" y="3338711"/>
                </a:moveTo>
                <a:cubicBezTo>
                  <a:pt x="339824" y="3338711"/>
                  <a:pt x="342304" y="3341192"/>
                  <a:pt x="342304" y="3346153"/>
                </a:cubicBezTo>
                <a:cubicBezTo>
                  <a:pt x="337343" y="3346153"/>
                  <a:pt x="334863" y="3346153"/>
                  <a:pt x="334863" y="3346153"/>
                </a:cubicBezTo>
                <a:cubicBezTo>
                  <a:pt x="329902" y="3346153"/>
                  <a:pt x="327421" y="3344913"/>
                  <a:pt x="327421" y="3342432"/>
                </a:cubicBezTo>
                <a:cubicBezTo>
                  <a:pt x="327421" y="3339951"/>
                  <a:pt x="329902" y="3338711"/>
                  <a:pt x="334863" y="3338711"/>
                </a:cubicBezTo>
                <a:close/>
                <a:moveTo>
                  <a:pt x="5996377" y="3336386"/>
                </a:moveTo>
                <a:cubicBezTo>
                  <a:pt x="5997307" y="3336696"/>
                  <a:pt x="5997773" y="3337471"/>
                  <a:pt x="5997773" y="3338711"/>
                </a:cubicBezTo>
                <a:cubicBezTo>
                  <a:pt x="5997773" y="3343672"/>
                  <a:pt x="5994052" y="3346153"/>
                  <a:pt x="5986611" y="3346153"/>
                </a:cubicBezTo>
                <a:cubicBezTo>
                  <a:pt x="5979169" y="3346153"/>
                  <a:pt x="5977929" y="3348633"/>
                  <a:pt x="5982889" y="3353594"/>
                </a:cubicBezTo>
                <a:cubicBezTo>
                  <a:pt x="5982889" y="3358555"/>
                  <a:pt x="5980409" y="3361036"/>
                  <a:pt x="5975449" y="3361036"/>
                </a:cubicBezTo>
                <a:cubicBezTo>
                  <a:pt x="5970487" y="3361036"/>
                  <a:pt x="5968007" y="3359796"/>
                  <a:pt x="5968007" y="3357315"/>
                </a:cubicBezTo>
                <a:cubicBezTo>
                  <a:pt x="5968007" y="3354834"/>
                  <a:pt x="5970487" y="3351114"/>
                  <a:pt x="5975449" y="3346153"/>
                </a:cubicBezTo>
                <a:cubicBezTo>
                  <a:pt x="5986611" y="3338711"/>
                  <a:pt x="5993587" y="3335456"/>
                  <a:pt x="5996377" y="3336386"/>
                </a:cubicBezTo>
                <a:close/>
                <a:moveTo>
                  <a:pt x="587871" y="3331270"/>
                </a:moveTo>
                <a:cubicBezTo>
                  <a:pt x="587871" y="3331270"/>
                  <a:pt x="586630" y="3333751"/>
                  <a:pt x="584150" y="3338711"/>
                </a:cubicBezTo>
                <a:cubicBezTo>
                  <a:pt x="581670" y="3343672"/>
                  <a:pt x="580429" y="3348633"/>
                  <a:pt x="580429" y="3353594"/>
                </a:cubicBezTo>
                <a:lnTo>
                  <a:pt x="587871" y="3383360"/>
                </a:lnTo>
                <a:cubicBezTo>
                  <a:pt x="602754" y="3388321"/>
                  <a:pt x="610195" y="3388321"/>
                  <a:pt x="610195" y="3383360"/>
                </a:cubicBezTo>
                <a:lnTo>
                  <a:pt x="602754" y="3361036"/>
                </a:lnTo>
                <a:cubicBezTo>
                  <a:pt x="597793" y="3361036"/>
                  <a:pt x="595312" y="3363516"/>
                  <a:pt x="595312" y="3368477"/>
                </a:cubicBezTo>
                <a:cubicBezTo>
                  <a:pt x="595312" y="3373438"/>
                  <a:pt x="594072" y="3374678"/>
                  <a:pt x="591592" y="3372198"/>
                </a:cubicBezTo>
                <a:cubicBezTo>
                  <a:pt x="589111" y="3369717"/>
                  <a:pt x="589111" y="3367237"/>
                  <a:pt x="591592" y="3364756"/>
                </a:cubicBezTo>
                <a:cubicBezTo>
                  <a:pt x="594072" y="3362276"/>
                  <a:pt x="595312" y="3357315"/>
                  <a:pt x="595312" y="3349873"/>
                </a:cubicBezTo>
                <a:cubicBezTo>
                  <a:pt x="595312" y="3342432"/>
                  <a:pt x="592832" y="3336231"/>
                  <a:pt x="587871" y="3331270"/>
                </a:cubicBezTo>
                <a:close/>
                <a:moveTo>
                  <a:pt x="520898" y="3323829"/>
                </a:moveTo>
                <a:cubicBezTo>
                  <a:pt x="520898" y="3328789"/>
                  <a:pt x="519658" y="3331270"/>
                  <a:pt x="517177" y="3331270"/>
                </a:cubicBezTo>
                <a:cubicBezTo>
                  <a:pt x="514697" y="3331270"/>
                  <a:pt x="513457" y="3330030"/>
                  <a:pt x="513457" y="3327549"/>
                </a:cubicBezTo>
                <a:cubicBezTo>
                  <a:pt x="513457" y="3325069"/>
                  <a:pt x="515937" y="3323829"/>
                  <a:pt x="520898" y="3323829"/>
                </a:cubicBezTo>
                <a:close/>
                <a:moveTo>
                  <a:pt x="639961" y="3316387"/>
                </a:moveTo>
                <a:lnTo>
                  <a:pt x="639961" y="3338711"/>
                </a:lnTo>
                <a:lnTo>
                  <a:pt x="647402" y="3331270"/>
                </a:lnTo>
                <a:close/>
                <a:moveTo>
                  <a:pt x="104179" y="3316387"/>
                </a:moveTo>
                <a:cubicBezTo>
                  <a:pt x="109140" y="3316387"/>
                  <a:pt x="109140" y="3318868"/>
                  <a:pt x="104179" y="3323829"/>
                </a:cubicBezTo>
                <a:cubicBezTo>
                  <a:pt x="104179" y="3323829"/>
                  <a:pt x="102939" y="3322589"/>
                  <a:pt x="100459" y="3320108"/>
                </a:cubicBezTo>
                <a:cubicBezTo>
                  <a:pt x="97978" y="3317627"/>
                  <a:pt x="99219" y="3316387"/>
                  <a:pt x="104179" y="3316387"/>
                </a:cubicBezTo>
                <a:close/>
                <a:moveTo>
                  <a:pt x="66972" y="3294063"/>
                </a:moveTo>
                <a:lnTo>
                  <a:pt x="74414" y="3301504"/>
                </a:lnTo>
                <a:lnTo>
                  <a:pt x="74414" y="3353594"/>
                </a:lnTo>
                <a:cubicBezTo>
                  <a:pt x="74414" y="3373438"/>
                  <a:pt x="78135" y="3384600"/>
                  <a:pt x="85576" y="3387081"/>
                </a:cubicBezTo>
                <a:cubicBezTo>
                  <a:pt x="93017" y="3389561"/>
                  <a:pt x="96738" y="3395762"/>
                  <a:pt x="96738" y="3405684"/>
                </a:cubicBezTo>
                <a:cubicBezTo>
                  <a:pt x="96738" y="3405684"/>
                  <a:pt x="96738" y="3408165"/>
                  <a:pt x="96738" y="3413125"/>
                </a:cubicBezTo>
                <a:cubicBezTo>
                  <a:pt x="96738" y="3418086"/>
                  <a:pt x="96738" y="3420567"/>
                  <a:pt x="96738" y="3420567"/>
                </a:cubicBezTo>
                <a:cubicBezTo>
                  <a:pt x="96738" y="3425528"/>
                  <a:pt x="97978" y="3432969"/>
                  <a:pt x="100459" y="3442891"/>
                </a:cubicBezTo>
                <a:cubicBezTo>
                  <a:pt x="102939" y="3452813"/>
                  <a:pt x="101699" y="3460255"/>
                  <a:pt x="96738" y="3465215"/>
                </a:cubicBezTo>
                <a:lnTo>
                  <a:pt x="96738" y="3472657"/>
                </a:lnTo>
                <a:cubicBezTo>
                  <a:pt x="101699" y="3472657"/>
                  <a:pt x="104179" y="3473897"/>
                  <a:pt x="104179" y="3476377"/>
                </a:cubicBezTo>
                <a:cubicBezTo>
                  <a:pt x="104179" y="3478858"/>
                  <a:pt x="104179" y="3482579"/>
                  <a:pt x="104179" y="3487540"/>
                </a:cubicBezTo>
                <a:cubicBezTo>
                  <a:pt x="104179" y="3492500"/>
                  <a:pt x="104179" y="3494981"/>
                  <a:pt x="104179" y="3494981"/>
                </a:cubicBezTo>
                <a:cubicBezTo>
                  <a:pt x="109140" y="3494981"/>
                  <a:pt x="111621" y="3497462"/>
                  <a:pt x="111621" y="3502422"/>
                </a:cubicBezTo>
                <a:lnTo>
                  <a:pt x="126504" y="3524747"/>
                </a:lnTo>
                <a:lnTo>
                  <a:pt x="111621" y="3532188"/>
                </a:lnTo>
                <a:cubicBezTo>
                  <a:pt x="96738" y="3532188"/>
                  <a:pt x="89296" y="3530948"/>
                  <a:pt x="89296" y="3528467"/>
                </a:cubicBezTo>
                <a:cubicBezTo>
                  <a:pt x="89296" y="3525987"/>
                  <a:pt x="90537" y="3524747"/>
                  <a:pt x="93017" y="3524747"/>
                </a:cubicBezTo>
                <a:cubicBezTo>
                  <a:pt x="95498" y="3524747"/>
                  <a:pt x="96738" y="3519786"/>
                  <a:pt x="96738" y="3509864"/>
                </a:cubicBezTo>
                <a:cubicBezTo>
                  <a:pt x="96738" y="3499942"/>
                  <a:pt x="94258" y="3494981"/>
                  <a:pt x="89296" y="3494981"/>
                </a:cubicBezTo>
                <a:lnTo>
                  <a:pt x="81855" y="3480098"/>
                </a:lnTo>
                <a:cubicBezTo>
                  <a:pt x="86816" y="3460255"/>
                  <a:pt x="84336" y="3450332"/>
                  <a:pt x="74414" y="3450332"/>
                </a:cubicBezTo>
                <a:lnTo>
                  <a:pt x="74414" y="3435450"/>
                </a:lnTo>
                <a:cubicBezTo>
                  <a:pt x="79375" y="3435450"/>
                  <a:pt x="78135" y="3429248"/>
                  <a:pt x="70693" y="3416846"/>
                </a:cubicBezTo>
                <a:cubicBezTo>
                  <a:pt x="63252" y="3404444"/>
                  <a:pt x="59531" y="3385840"/>
                  <a:pt x="59531" y="3361036"/>
                </a:cubicBezTo>
                <a:cubicBezTo>
                  <a:pt x="59531" y="3336231"/>
                  <a:pt x="60771" y="3323829"/>
                  <a:pt x="63252" y="3323829"/>
                </a:cubicBezTo>
                <a:cubicBezTo>
                  <a:pt x="65732" y="3323829"/>
                  <a:pt x="66972" y="3321348"/>
                  <a:pt x="66972" y="3316387"/>
                </a:cubicBezTo>
                <a:cubicBezTo>
                  <a:pt x="66972" y="3311426"/>
                  <a:pt x="64492" y="3308946"/>
                  <a:pt x="59531" y="3308946"/>
                </a:cubicBezTo>
                <a:lnTo>
                  <a:pt x="52089" y="3308946"/>
                </a:lnTo>
                <a:lnTo>
                  <a:pt x="59531" y="3301504"/>
                </a:lnTo>
                <a:cubicBezTo>
                  <a:pt x="59531" y="3301504"/>
                  <a:pt x="62011" y="3299024"/>
                  <a:pt x="66972" y="3294063"/>
                </a:cubicBezTo>
                <a:close/>
                <a:moveTo>
                  <a:pt x="96738" y="3286622"/>
                </a:moveTo>
                <a:cubicBezTo>
                  <a:pt x="101699" y="3286622"/>
                  <a:pt x="104179" y="3289102"/>
                  <a:pt x="104179" y="3294063"/>
                </a:cubicBezTo>
                <a:cubicBezTo>
                  <a:pt x="104179" y="3299024"/>
                  <a:pt x="101699" y="3301504"/>
                  <a:pt x="96738" y="3301504"/>
                </a:cubicBezTo>
                <a:cubicBezTo>
                  <a:pt x="96738" y="3301504"/>
                  <a:pt x="94258" y="3299024"/>
                  <a:pt x="89296" y="3294063"/>
                </a:cubicBezTo>
                <a:cubicBezTo>
                  <a:pt x="89296" y="3289102"/>
                  <a:pt x="91777" y="3286622"/>
                  <a:pt x="96738" y="3286622"/>
                </a:cubicBezTo>
                <a:close/>
                <a:moveTo>
                  <a:pt x="528339" y="3279180"/>
                </a:moveTo>
                <a:cubicBezTo>
                  <a:pt x="533301" y="3279180"/>
                  <a:pt x="535781" y="3280420"/>
                  <a:pt x="535781" y="3282901"/>
                </a:cubicBezTo>
                <a:cubicBezTo>
                  <a:pt x="535781" y="3285381"/>
                  <a:pt x="534541" y="3286622"/>
                  <a:pt x="532060" y="3286622"/>
                </a:cubicBezTo>
                <a:cubicBezTo>
                  <a:pt x="529580" y="3286622"/>
                  <a:pt x="528339" y="3284141"/>
                  <a:pt x="528339" y="3279180"/>
                </a:cubicBezTo>
                <a:close/>
                <a:moveTo>
                  <a:pt x="639961" y="3271739"/>
                </a:moveTo>
                <a:lnTo>
                  <a:pt x="647402" y="3301504"/>
                </a:lnTo>
                <a:cubicBezTo>
                  <a:pt x="647402" y="3306465"/>
                  <a:pt x="648643" y="3308946"/>
                  <a:pt x="651123" y="3308946"/>
                </a:cubicBezTo>
                <a:cubicBezTo>
                  <a:pt x="653603" y="3308946"/>
                  <a:pt x="654844" y="3307706"/>
                  <a:pt x="654844" y="3305225"/>
                </a:cubicBezTo>
                <a:cubicBezTo>
                  <a:pt x="654844" y="3302744"/>
                  <a:pt x="654844" y="3299024"/>
                  <a:pt x="654844" y="3294063"/>
                </a:cubicBezTo>
                <a:cubicBezTo>
                  <a:pt x="649882" y="3294063"/>
                  <a:pt x="647402" y="3292823"/>
                  <a:pt x="647402" y="3290342"/>
                </a:cubicBezTo>
                <a:cubicBezTo>
                  <a:pt x="647402" y="3287862"/>
                  <a:pt x="647402" y="3285381"/>
                  <a:pt x="647402" y="3282901"/>
                </a:cubicBezTo>
                <a:cubicBezTo>
                  <a:pt x="647402" y="3280420"/>
                  <a:pt x="647402" y="3277940"/>
                  <a:pt x="647402" y="3275459"/>
                </a:cubicBezTo>
                <a:cubicBezTo>
                  <a:pt x="647402" y="3272979"/>
                  <a:pt x="644922" y="3271739"/>
                  <a:pt x="639961" y="3271739"/>
                </a:cubicBezTo>
                <a:close/>
                <a:moveTo>
                  <a:pt x="156269" y="3271739"/>
                </a:moveTo>
                <a:cubicBezTo>
                  <a:pt x="161230" y="3271739"/>
                  <a:pt x="163711" y="3271739"/>
                  <a:pt x="163711" y="3271739"/>
                </a:cubicBezTo>
                <a:cubicBezTo>
                  <a:pt x="163711" y="3276699"/>
                  <a:pt x="161230" y="3280420"/>
                  <a:pt x="156269" y="3282901"/>
                </a:cubicBezTo>
                <a:cubicBezTo>
                  <a:pt x="151308" y="3285381"/>
                  <a:pt x="148828" y="3284141"/>
                  <a:pt x="148828" y="3279180"/>
                </a:cubicBezTo>
                <a:cubicBezTo>
                  <a:pt x="148828" y="3274219"/>
                  <a:pt x="151308" y="3271739"/>
                  <a:pt x="156269" y="3271739"/>
                </a:cubicBezTo>
                <a:close/>
                <a:moveTo>
                  <a:pt x="119062" y="3271739"/>
                </a:moveTo>
                <a:cubicBezTo>
                  <a:pt x="124023" y="3276699"/>
                  <a:pt x="126504" y="3285381"/>
                  <a:pt x="126504" y="3297784"/>
                </a:cubicBezTo>
                <a:cubicBezTo>
                  <a:pt x="126504" y="3310186"/>
                  <a:pt x="126504" y="3318868"/>
                  <a:pt x="126504" y="3323829"/>
                </a:cubicBezTo>
                <a:cubicBezTo>
                  <a:pt x="126504" y="3333751"/>
                  <a:pt x="127744" y="3342432"/>
                  <a:pt x="130224" y="3349873"/>
                </a:cubicBezTo>
                <a:cubicBezTo>
                  <a:pt x="132705" y="3357315"/>
                  <a:pt x="136426" y="3361036"/>
                  <a:pt x="141386" y="3361036"/>
                </a:cubicBezTo>
                <a:cubicBezTo>
                  <a:pt x="146347" y="3361036"/>
                  <a:pt x="148828" y="3356075"/>
                  <a:pt x="148828" y="3346153"/>
                </a:cubicBezTo>
                <a:cubicBezTo>
                  <a:pt x="143867" y="3346153"/>
                  <a:pt x="142627" y="3343672"/>
                  <a:pt x="145107" y="3338711"/>
                </a:cubicBezTo>
                <a:cubicBezTo>
                  <a:pt x="147588" y="3333751"/>
                  <a:pt x="148828" y="3328789"/>
                  <a:pt x="148828" y="3323829"/>
                </a:cubicBezTo>
                <a:cubicBezTo>
                  <a:pt x="153789" y="3313907"/>
                  <a:pt x="156269" y="3306465"/>
                  <a:pt x="156269" y="3301504"/>
                </a:cubicBezTo>
                <a:cubicBezTo>
                  <a:pt x="161230" y="3306465"/>
                  <a:pt x="166191" y="3306465"/>
                  <a:pt x="171152" y="3301504"/>
                </a:cubicBezTo>
                <a:cubicBezTo>
                  <a:pt x="171152" y="3301504"/>
                  <a:pt x="172392" y="3302744"/>
                  <a:pt x="174873" y="3305225"/>
                </a:cubicBezTo>
                <a:cubicBezTo>
                  <a:pt x="177353" y="3307706"/>
                  <a:pt x="178593" y="3308946"/>
                  <a:pt x="178593" y="3308946"/>
                </a:cubicBezTo>
                <a:lnTo>
                  <a:pt x="163711" y="3316387"/>
                </a:lnTo>
                <a:cubicBezTo>
                  <a:pt x="163711" y="3321348"/>
                  <a:pt x="163711" y="3325069"/>
                  <a:pt x="163711" y="3327549"/>
                </a:cubicBezTo>
                <a:cubicBezTo>
                  <a:pt x="163711" y="3330030"/>
                  <a:pt x="163711" y="3333751"/>
                  <a:pt x="163711" y="3338711"/>
                </a:cubicBezTo>
                <a:lnTo>
                  <a:pt x="171152" y="3346153"/>
                </a:lnTo>
                <a:cubicBezTo>
                  <a:pt x="166191" y="3356075"/>
                  <a:pt x="163711" y="3363516"/>
                  <a:pt x="163711" y="3368477"/>
                </a:cubicBezTo>
                <a:lnTo>
                  <a:pt x="163711" y="3375918"/>
                </a:lnTo>
                <a:cubicBezTo>
                  <a:pt x="168671" y="3385840"/>
                  <a:pt x="171152" y="3393282"/>
                  <a:pt x="171152" y="3398243"/>
                </a:cubicBezTo>
                <a:cubicBezTo>
                  <a:pt x="176113" y="3393282"/>
                  <a:pt x="178593" y="3393282"/>
                  <a:pt x="178593" y="3398243"/>
                </a:cubicBezTo>
                <a:lnTo>
                  <a:pt x="178593" y="3405684"/>
                </a:lnTo>
                <a:cubicBezTo>
                  <a:pt x="173633" y="3400723"/>
                  <a:pt x="171152" y="3400723"/>
                  <a:pt x="171152" y="3405684"/>
                </a:cubicBezTo>
                <a:lnTo>
                  <a:pt x="163711" y="3420567"/>
                </a:lnTo>
                <a:cubicBezTo>
                  <a:pt x="158750" y="3435450"/>
                  <a:pt x="153789" y="3442891"/>
                  <a:pt x="148828" y="3442891"/>
                </a:cubicBezTo>
                <a:cubicBezTo>
                  <a:pt x="148828" y="3437930"/>
                  <a:pt x="146347" y="3435450"/>
                  <a:pt x="141386" y="3435450"/>
                </a:cubicBezTo>
                <a:lnTo>
                  <a:pt x="141386" y="3442891"/>
                </a:lnTo>
                <a:cubicBezTo>
                  <a:pt x="136426" y="3442891"/>
                  <a:pt x="133945" y="3441651"/>
                  <a:pt x="133945" y="3439170"/>
                </a:cubicBezTo>
                <a:cubicBezTo>
                  <a:pt x="133945" y="3436690"/>
                  <a:pt x="133945" y="3432969"/>
                  <a:pt x="133945" y="3428008"/>
                </a:cubicBezTo>
                <a:lnTo>
                  <a:pt x="133945" y="3420567"/>
                </a:lnTo>
                <a:lnTo>
                  <a:pt x="126504" y="3405684"/>
                </a:lnTo>
                <a:lnTo>
                  <a:pt x="119062" y="3398243"/>
                </a:lnTo>
                <a:cubicBezTo>
                  <a:pt x="128984" y="3398243"/>
                  <a:pt x="133945" y="3393282"/>
                  <a:pt x="133945" y="3383360"/>
                </a:cubicBezTo>
                <a:cubicBezTo>
                  <a:pt x="128984" y="3373438"/>
                  <a:pt x="121543" y="3368477"/>
                  <a:pt x="111621" y="3368477"/>
                </a:cubicBezTo>
                <a:lnTo>
                  <a:pt x="104179" y="3361036"/>
                </a:lnTo>
                <a:cubicBezTo>
                  <a:pt x="94258" y="3361036"/>
                  <a:pt x="89296" y="3358555"/>
                  <a:pt x="89296" y="3353594"/>
                </a:cubicBezTo>
                <a:cubicBezTo>
                  <a:pt x="89296" y="3338711"/>
                  <a:pt x="96738" y="3336231"/>
                  <a:pt x="111621" y="3346153"/>
                </a:cubicBezTo>
                <a:lnTo>
                  <a:pt x="119062" y="3331270"/>
                </a:lnTo>
                <a:cubicBezTo>
                  <a:pt x="119062" y="3326309"/>
                  <a:pt x="117822" y="3321348"/>
                  <a:pt x="115342" y="3316387"/>
                </a:cubicBezTo>
                <a:cubicBezTo>
                  <a:pt x="112861" y="3311426"/>
                  <a:pt x="111621" y="3306465"/>
                  <a:pt x="111621" y="3301504"/>
                </a:cubicBezTo>
                <a:cubicBezTo>
                  <a:pt x="111621" y="3291582"/>
                  <a:pt x="111621" y="3286622"/>
                  <a:pt x="111621" y="3286622"/>
                </a:cubicBezTo>
                <a:cubicBezTo>
                  <a:pt x="111621" y="3281661"/>
                  <a:pt x="112861" y="3277940"/>
                  <a:pt x="115342" y="3275459"/>
                </a:cubicBezTo>
                <a:cubicBezTo>
                  <a:pt x="117822" y="3272979"/>
                  <a:pt x="119062" y="3271739"/>
                  <a:pt x="119062" y="3271739"/>
                </a:cubicBezTo>
                <a:close/>
                <a:moveTo>
                  <a:pt x="89296" y="3256856"/>
                </a:moveTo>
                <a:cubicBezTo>
                  <a:pt x="94258" y="3256856"/>
                  <a:pt x="96738" y="3259337"/>
                  <a:pt x="96738" y="3264297"/>
                </a:cubicBezTo>
                <a:lnTo>
                  <a:pt x="104179" y="3279180"/>
                </a:lnTo>
                <a:lnTo>
                  <a:pt x="89296" y="3271739"/>
                </a:lnTo>
                <a:cubicBezTo>
                  <a:pt x="84336" y="3261817"/>
                  <a:pt x="84336" y="3256856"/>
                  <a:pt x="89296" y="3256856"/>
                </a:cubicBezTo>
                <a:close/>
                <a:moveTo>
                  <a:pt x="156269" y="3249415"/>
                </a:moveTo>
                <a:lnTo>
                  <a:pt x="163711" y="3256856"/>
                </a:lnTo>
                <a:cubicBezTo>
                  <a:pt x="163711" y="3261817"/>
                  <a:pt x="161230" y="3264297"/>
                  <a:pt x="156269" y="3264297"/>
                </a:cubicBezTo>
                <a:lnTo>
                  <a:pt x="148828" y="3256856"/>
                </a:lnTo>
                <a:cubicBezTo>
                  <a:pt x="148828" y="3256856"/>
                  <a:pt x="151308" y="3254375"/>
                  <a:pt x="156269" y="3249415"/>
                </a:cubicBezTo>
                <a:close/>
                <a:moveTo>
                  <a:pt x="524619" y="3241973"/>
                </a:moveTo>
                <a:cubicBezTo>
                  <a:pt x="527099" y="3241973"/>
                  <a:pt x="528339" y="3244454"/>
                  <a:pt x="528339" y="3249415"/>
                </a:cubicBezTo>
                <a:cubicBezTo>
                  <a:pt x="528339" y="3249415"/>
                  <a:pt x="527099" y="3248174"/>
                  <a:pt x="524619" y="3245694"/>
                </a:cubicBezTo>
                <a:cubicBezTo>
                  <a:pt x="522138" y="3243213"/>
                  <a:pt x="522138" y="3241973"/>
                  <a:pt x="524619" y="3241973"/>
                </a:cubicBezTo>
                <a:close/>
                <a:moveTo>
                  <a:pt x="442763" y="3234532"/>
                </a:moveTo>
                <a:cubicBezTo>
                  <a:pt x="445244" y="3234532"/>
                  <a:pt x="446484" y="3235772"/>
                  <a:pt x="446484" y="3238252"/>
                </a:cubicBezTo>
                <a:cubicBezTo>
                  <a:pt x="446484" y="3240733"/>
                  <a:pt x="444004" y="3241973"/>
                  <a:pt x="439043" y="3241973"/>
                </a:cubicBezTo>
                <a:cubicBezTo>
                  <a:pt x="439043" y="3237012"/>
                  <a:pt x="440283" y="3234532"/>
                  <a:pt x="442763" y="3234532"/>
                </a:cubicBezTo>
                <a:close/>
                <a:moveTo>
                  <a:pt x="513835" y="3234027"/>
                </a:moveTo>
                <a:lnTo>
                  <a:pt x="513457" y="3241973"/>
                </a:lnTo>
                <a:lnTo>
                  <a:pt x="513457" y="3234532"/>
                </a:lnTo>
                <a:close/>
                <a:moveTo>
                  <a:pt x="5826620" y="3227090"/>
                </a:moveTo>
                <a:lnTo>
                  <a:pt x="5819179" y="3241973"/>
                </a:lnTo>
                <a:cubicBezTo>
                  <a:pt x="5819179" y="3246934"/>
                  <a:pt x="5816699" y="3249415"/>
                  <a:pt x="5811737" y="3249415"/>
                </a:cubicBezTo>
                <a:cubicBezTo>
                  <a:pt x="5801816" y="3254375"/>
                  <a:pt x="5801816" y="3259337"/>
                  <a:pt x="5811737" y="3264297"/>
                </a:cubicBezTo>
                <a:cubicBezTo>
                  <a:pt x="5816699" y="3264297"/>
                  <a:pt x="5821659" y="3264297"/>
                  <a:pt x="5826620" y="3264297"/>
                </a:cubicBezTo>
                <a:lnTo>
                  <a:pt x="5834061" y="3249415"/>
                </a:lnTo>
                <a:cubicBezTo>
                  <a:pt x="5829101" y="3249415"/>
                  <a:pt x="5827861" y="3245694"/>
                  <a:pt x="5830341" y="3238252"/>
                </a:cubicBezTo>
                <a:cubicBezTo>
                  <a:pt x="5832821" y="3230811"/>
                  <a:pt x="5831581" y="3227090"/>
                  <a:pt x="5826620" y="3227090"/>
                </a:cubicBezTo>
                <a:close/>
                <a:moveTo>
                  <a:pt x="520898" y="3219649"/>
                </a:moveTo>
                <a:cubicBezTo>
                  <a:pt x="520898" y="3222130"/>
                  <a:pt x="520278" y="3224610"/>
                  <a:pt x="519038" y="3227090"/>
                </a:cubicBezTo>
                <a:lnTo>
                  <a:pt x="513835" y="3234027"/>
                </a:lnTo>
                <a:lnTo>
                  <a:pt x="513922" y="3232206"/>
                </a:lnTo>
                <a:cubicBezTo>
                  <a:pt x="514852" y="3223835"/>
                  <a:pt x="517177" y="3219649"/>
                  <a:pt x="520898" y="3219649"/>
                </a:cubicBezTo>
                <a:close/>
                <a:moveTo>
                  <a:pt x="316260" y="3219649"/>
                </a:moveTo>
                <a:cubicBezTo>
                  <a:pt x="318740" y="3219649"/>
                  <a:pt x="319980" y="3222130"/>
                  <a:pt x="319980" y="3227090"/>
                </a:cubicBezTo>
                <a:cubicBezTo>
                  <a:pt x="319980" y="3227090"/>
                  <a:pt x="318740" y="3225850"/>
                  <a:pt x="316260" y="3223370"/>
                </a:cubicBezTo>
                <a:cubicBezTo>
                  <a:pt x="313779" y="3220889"/>
                  <a:pt x="313779" y="3219649"/>
                  <a:pt x="316260" y="3219649"/>
                </a:cubicBezTo>
                <a:close/>
                <a:moveTo>
                  <a:pt x="167431" y="3219649"/>
                </a:moveTo>
                <a:cubicBezTo>
                  <a:pt x="174873" y="3219649"/>
                  <a:pt x="176113" y="3222130"/>
                  <a:pt x="171152" y="3227090"/>
                </a:cubicBezTo>
                <a:lnTo>
                  <a:pt x="156269" y="3227090"/>
                </a:lnTo>
                <a:cubicBezTo>
                  <a:pt x="156269" y="3222130"/>
                  <a:pt x="159990" y="3219649"/>
                  <a:pt x="167431" y="3219649"/>
                </a:cubicBezTo>
                <a:close/>
                <a:moveTo>
                  <a:pt x="0" y="3219649"/>
                </a:moveTo>
                <a:lnTo>
                  <a:pt x="14882" y="3219649"/>
                </a:lnTo>
                <a:cubicBezTo>
                  <a:pt x="14882" y="3224610"/>
                  <a:pt x="14882" y="3227090"/>
                  <a:pt x="14882" y="3227090"/>
                </a:cubicBezTo>
                <a:cubicBezTo>
                  <a:pt x="14882" y="3227090"/>
                  <a:pt x="12402" y="3229571"/>
                  <a:pt x="7441" y="3234532"/>
                </a:cubicBezTo>
                <a:cubicBezTo>
                  <a:pt x="7441" y="3234532"/>
                  <a:pt x="7441" y="3233292"/>
                  <a:pt x="7441" y="3230811"/>
                </a:cubicBezTo>
                <a:cubicBezTo>
                  <a:pt x="7441" y="3228330"/>
                  <a:pt x="4960" y="3224610"/>
                  <a:pt x="0" y="3219649"/>
                </a:cubicBezTo>
                <a:close/>
                <a:moveTo>
                  <a:pt x="74414" y="3212207"/>
                </a:moveTo>
                <a:lnTo>
                  <a:pt x="81855" y="3219649"/>
                </a:lnTo>
                <a:cubicBezTo>
                  <a:pt x="81855" y="3224610"/>
                  <a:pt x="79375" y="3224610"/>
                  <a:pt x="74414" y="3219649"/>
                </a:cubicBezTo>
                <a:close/>
                <a:moveTo>
                  <a:pt x="5834061" y="3204766"/>
                </a:moveTo>
                <a:cubicBezTo>
                  <a:pt x="5824140" y="3214688"/>
                  <a:pt x="5824140" y="3219649"/>
                  <a:pt x="5834061" y="3219649"/>
                </a:cubicBezTo>
                <a:cubicBezTo>
                  <a:pt x="5843983" y="3219649"/>
                  <a:pt x="5851425" y="3219649"/>
                  <a:pt x="5856386" y="3219649"/>
                </a:cubicBezTo>
                <a:lnTo>
                  <a:pt x="5863827" y="3212207"/>
                </a:lnTo>
                <a:lnTo>
                  <a:pt x="5856386" y="3204766"/>
                </a:lnTo>
                <a:cubicBezTo>
                  <a:pt x="5846465" y="3204766"/>
                  <a:pt x="5839023" y="3204766"/>
                  <a:pt x="5834061" y="3204766"/>
                </a:cubicBezTo>
                <a:close/>
                <a:moveTo>
                  <a:pt x="5968007" y="3189883"/>
                </a:moveTo>
                <a:cubicBezTo>
                  <a:pt x="5968007" y="3189883"/>
                  <a:pt x="5968007" y="3192364"/>
                  <a:pt x="5968007" y="3197325"/>
                </a:cubicBezTo>
                <a:cubicBezTo>
                  <a:pt x="5968007" y="3202285"/>
                  <a:pt x="5966767" y="3204766"/>
                  <a:pt x="5964286" y="3204766"/>
                </a:cubicBezTo>
                <a:cubicBezTo>
                  <a:pt x="5961806" y="3204766"/>
                  <a:pt x="5961806" y="3202285"/>
                  <a:pt x="5964286" y="3197325"/>
                </a:cubicBezTo>
                <a:cubicBezTo>
                  <a:pt x="5966767" y="3192364"/>
                  <a:pt x="5968007" y="3189883"/>
                  <a:pt x="5968007" y="3189883"/>
                </a:cubicBezTo>
                <a:close/>
                <a:moveTo>
                  <a:pt x="595312" y="3189883"/>
                </a:moveTo>
                <a:cubicBezTo>
                  <a:pt x="590351" y="3194844"/>
                  <a:pt x="587871" y="3199805"/>
                  <a:pt x="587871" y="3204766"/>
                </a:cubicBezTo>
                <a:cubicBezTo>
                  <a:pt x="592832" y="3209727"/>
                  <a:pt x="592832" y="3214688"/>
                  <a:pt x="587871" y="3219649"/>
                </a:cubicBezTo>
                <a:cubicBezTo>
                  <a:pt x="587871" y="3224610"/>
                  <a:pt x="589111" y="3229571"/>
                  <a:pt x="591592" y="3234532"/>
                </a:cubicBezTo>
                <a:cubicBezTo>
                  <a:pt x="594072" y="3239492"/>
                  <a:pt x="597793" y="3241973"/>
                  <a:pt x="602754" y="3241973"/>
                </a:cubicBezTo>
                <a:cubicBezTo>
                  <a:pt x="607715" y="3241973"/>
                  <a:pt x="607715" y="3239492"/>
                  <a:pt x="602754" y="3234532"/>
                </a:cubicBezTo>
                <a:lnTo>
                  <a:pt x="610195" y="3219649"/>
                </a:lnTo>
                <a:cubicBezTo>
                  <a:pt x="610195" y="3214688"/>
                  <a:pt x="607715" y="3212207"/>
                  <a:pt x="602754" y="3212207"/>
                </a:cubicBezTo>
                <a:lnTo>
                  <a:pt x="595312" y="3197325"/>
                </a:lnTo>
                <a:cubicBezTo>
                  <a:pt x="595312" y="3192364"/>
                  <a:pt x="595312" y="3189883"/>
                  <a:pt x="595312" y="3189883"/>
                </a:cubicBezTo>
                <a:close/>
                <a:moveTo>
                  <a:pt x="543222" y="3189883"/>
                </a:moveTo>
                <a:cubicBezTo>
                  <a:pt x="548183" y="3189883"/>
                  <a:pt x="550664" y="3189883"/>
                  <a:pt x="550664" y="3189883"/>
                </a:cubicBezTo>
                <a:cubicBezTo>
                  <a:pt x="550664" y="3189883"/>
                  <a:pt x="550664" y="3192364"/>
                  <a:pt x="550664" y="3197325"/>
                </a:cubicBezTo>
                <a:cubicBezTo>
                  <a:pt x="550664" y="3197325"/>
                  <a:pt x="549424" y="3197325"/>
                  <a:pt x="546943" y="3197325"/>
                </a:cubicBezTo>
                <a:cubicBezTo>
                  <a:pt x="544463" y="3197325"/>
                  <a:pt x="540742" y="3199805"/>
                  <a:pt x="535781" y="3204766"/>
                </a:cubicBezTo>
                <a:lnTo>
                  <a:pt x="535781" y="3197325"/>
                </a:lnTo>
                <a:cubicBezTo>
                  <a:pt x="535781" y="3192364"/>
                  <a:pt x="538261" y="3189883"/>
                  <a:pt x="543222" y="3189883"/>
                </a:cubicBezTo>
                <a:close/>
                <a:moveTo>
                  <a:pt x="483691" y="3189883"/>
                </a:moveTo>
                <a:cubicBezTo>
                  <a:pt x="488652" y="3189883"/>
                  <a:pt x="491132" y="3192364"/>
                  <a:pt x="491132" y="3197325"/>
                </a:cubicBezTo>
                <a:lnTo>
                  <a:pt x="483691" y="3197325"/>
                </a:lnTo>
                <a:close/>
                <a:moveTo>
                  <a:pt x="301377" y="3189883"/>
                </a:moveTo>
                <a:cubicBezTo>
                  <a:pt x="303857" y="3189883"/>
                  <a:pt x="305097" y="3192364"/>
                  <a:pt x="305097" y="3197325"/>
                </a:cubicBezTo>
                <a:cubicBezTo>
                  <a:pt x="305097" y="3202285"/>
                  <a:pt x="306338" y="3206006"/>
                  <a:pt x="308818" y="3208487"/>
                </a:cubicBezTo>
                <a:cubicBezTo>
                  <a:pt x="311298" y="3210967"/>
                  <a:pt x="311298" y="3212207"/>
                  <a:pt x="308818" y="3212207"/>
                </a:cubicBezTo>
                <a:cubicBezTo>
                  <a:pt x="306338" y="3212207"/>
                  <a:pt x="303857" y="3208487"/>
                  <a:pt x="301377" y="3201045"/>
                </a:cubicBezTo>
                <a:cubicBezTo>
                  <a:pt x="298896" y="3193604"/>
                  <a:pt x="298896" y="3189883"/>
                  <a:pt x="301377" y="3189883"/>
                </a:cubicBezTo>
                <a:close/>
                <a:moveTo>
                  <a:pt x="654844" y="3182442"/>
                </a:moveTo>
                <a:cubicBezTo>
                  <a:pt x="649882" y="3182442"/>
                  <a:pt x="648643" y="3183682"/>
                  <a:pt x="651123" y="3186163"/>
                </a:cubicBezTo>
                <a:cubicBezTo>
                  <a:pt x="653603" y="3188643"/>
                  <a:pt x="654844" y="3189883"/>
                  <a:pt x="654844" y="3189883"/>
                </a:cubicBezTo>
                <a:cubicBezTo>
                  <a:pt x="654844" y="3189883"/>
                  <a:pt x="654844" y="3187403"/>
                  <a:pt x="654844" y="3182442"/>
                </a:cubicBezTo>
                <a:close/>
                <a:moveTo>
                  <a:pt x="260449" y="3182442"/>
                </a:moveTo>
                <a:cubicBezTo>
                  <a:pt x="260449" y="3182442"/>
                  <a:pt x="262929" y="3182442"/>
                  <a:pt x="267890" y="3182442"/>
                </a:cubicBezTo>
                <a:cubicBezTo>
                  <a:pt x="272851" y="3182442"/>
                  <a:pt x="276572" y="3183682"/>
                  <a:pt x="279052" y="3186163"/>
                </a:cubicBezTo>
                <a:cubicBezTo>
                  <a:pt x="281533" y="3188643"/>
                  <a:pt x="282773" y="3189883"/>
                  <a:pt x="282773" y="3189883"/>
                </a:cubicBezTo>
                <a:lnTo>
                  <a:pt x="267890" y="3189883"/>
                </a:lnTo>
                <a:cubicBezTo>
                  <a:pt x="262929" y="3184923"/>
                  <a:pt x="260449" y="3182442"/>
                  <a:pt x="260449" y="3182442"/>
                </a:cubicBezTo>
                <a:close/>
                <a:moveTo>
                  <a:pt x="416718" y="3167559"/>
                </a:moveTo>
                <a:cubicBezTo>
                  <a:pt x="416718" y="3167559"/>
                  <a:pt x="419199" y="3172520"/>
                  <a:pt x="424160" y="3182442"/>
                </a:cubicBezTo>
                <a:lnTo>
                  <a:pt x="424160" y="3219649"/>
                </a:lnTo>
                <a:close/>
                <a:moveTo>
                  <a:pt x="5897313" y="3160118"/>
                </a:moveTo>
                <a:cubicBezTo>
                  <a:pt x="5899793" y="3160118"/>
                  <a:pt x="5902275" y="3162598"/>
                  <a:pt x="5904755" y="3167559"/>
                </a:cubicBezTo>
                <a:cubicBezTo>
                  <a:pt x="5907235" y="3172520"/>
                  <a:pt x="5903515" y="3175000"/>
                  <a:pt x="5893593" y="3175000"/>
                </a:cubicBezTo>
                <a:lnTo>
                  <a:pt x="5893593" y="3182442"/>
                </a:lnTo>
                <a:cubicBezTo>
                  <a:pt x="5878710" y="3182442"/>
                  <a:pt x="5868789" y="3182442"/>
                  <a:pt x="5863827" y="3182442"/>
                </a:cubicBezTo>
                <a:lnTo>
                  <a:pt x="5863827" y="3175000"/>
                </a:lnTo>
                <a:cubicBezTo>
                  <a:pt x="5873749" y="3175000"/>
                  <a:pt x="5881190" y="3172520"/>
                  <a:pt x="5886151" y="3167559"/>
                </a:cubicBezTo>
                <a:cubicBezTo>
                  <a:pt x="5891113" y="3162598"/>
                  <a:pt x="5894833" y="3160118"/>
                  <a:pt x="5897313" y="3160118"/>
                </a:cubicBezTo>
                <a:close/>
                <a:moveTo>
                  <a:pt x="468808" y="3152676"/>
                </a:moveTo>
                <a:cubicBezTo>
                  <a:pt x="468808" y="3152676"/>
                  <a:pt x="470049" y="3153916"/>
                  <a:pt x="472529" y="3156397"/>
                </a:cubicBezTo>
                <a:cubicBezTo>
                  <a:pt x="475010" y="3158878"/>
                  <a:pt x="476250" y="3162598"/>
                  <a:pt x="476250" y="3167559"/>
                </a:cubicBezTo>
                <a:cubicBezTo>
                  <a:pt x="481211" y="3172520"/>
                  <a:pt x="482451" y="3176240"/>
                  <a:pt x="479970" y="3178721"/>
                </a:cubicBezTo>
                <a:cubicBezTo>
                  <a:pt x="477490" y="3181202"/>
                  <a:pt x="473769" y="3182442"/>
                  <a:pt x="468808" y="3182442"/>
                </a:cubicBezTo>
                <a:close/>
                <a:moveTo>
                  <a:pt x="111621" y="3152676"/>
                </a:moveTo>
                <a:lnTo>
                  <a:pt x="111621" y="3160118"/>
                </a:lnTo>
                <a:cubicBezTo>
                  <a:pt x="111621" y="3204766"/>
                  <a:pt x="112861" y="3228330"/>
                  <a:pt x="115342" y="3230811"/>
                </a:cubicBezTo>
                <a:cubicBezTo>
                  <a:pt x="117822" y="3233292"/>
                  <a:pt x="116582" y="3237012"/>
                  <a:pt x="111621" y="3241973"/>
                </a:cubicBezTo>
                <a:lnTo>
                  <a:pt x="111621" y="3249415"/>
                </a:lnTo>
                <a:lnTo>
                  <a:pt x="111621" y="3264297"/>
                </a:lnTo>
                <a:cubicBezTo>
                  <a:pt x="106660" y="3254375"/>
                  <a:pt x="104179" y="3246934"/>
                  <a:pt x="104179" y="3241973"/>
                </a:cubicBezTo>
                <a:cubicBezTo>
                  <a:pt x="99219" y="3232051"/>
                  <a:pt x="96738" y="3225850"/>
                  <a:pt x="96738" y="3223370"/>
                </a:cubicBezTo>
                <a:cubicBezTo>
                  <a:pt x="96738" y="3220889"/>
                  <a:pt x="99219" y="3219649"/>
                  <a:pt x="104179" y="3219649"/>
                </a:cubicBezTo>
                <a:cubicBezTo>
                  <a:pt x="109140" y="3214688"/>
                  <a:pt x="109140" y="3209727"/>
                  <a:pt x="104179" y="3204766"/>
                </a:cubicBezTo>
                <a:cubicBezTo>
                  <a:pt x="104179" y="3204766"/>
                  <a:pt x="102939" y="3206006"/>
                  <a:pt x="100459" y="3208487"/>
                </a:cubicBezTo>
                <a:cubicBezTo>
                  <a:pt x="97978" y="3210967"/>
                  <a:pt x="96738" y="3212207"/>
                  <a:pt x="96738" y="3212207"/>
                </a:cubicBezTo>
                <a:cubicBezTo>
                  <a:pt x="96738" y="3212207"/>
                  <a:pt x="96738" y="3209727"/>
                  <a:pt x="96738" y="3204766"/>
                </a:cubicBezTo>
                <a:cubicBezTo>
                  <a:pt x="96738" y="3194844"/>
                  <a:pt x="99219" y="3189883"/>
                  <a:pt x="104179" y="3189883"/>
                </a:cubicBezTo>
                <a:lnTo>
                  <a:pt x="104179" y="3182442"/>
                </a:lnTo>
                <a:cubicBezTo>
                  <a:pt x="104179" y="3177481"/>
                  <a:pt x="101699" y="3177481"/>
                  <a:pt x="96738" y="3182442"/>
                </a:cubicBezTo>
                <a:lnTo>
                  <a:pt x="104179" y="3160118"/>
                </a:lnTo>
                <a:close/>
                <a:moveTo>
                  <a:pt x="6109393" y="3145235"/>
                </a:moveTo>
                <a:cubicBezTo>
                  <a:pt x="6114355" y="3145235"/>
                  <a:pt x="6119315" y="3145235"/>
                  <a:pt x="6124277" y="3145235"/>
                </a:cubicBezTo>
                <a:lnTo>
                  <a:pt x="6116835" y="3152676"/>
                </a:lnTo>
                <a:close/>
                <a:moveTo>
                  <a:pt x="5819179" y="3145235"/>
                </a:moveTo>
                <a:cubicBezTo>
                  <a:pt x="5814217" y="3145235"/>
                  <a:pt x="5811737" y="3147715"/>
                  <a:pt x="5811737" y="3152676"/>
                </a:cubicBezTo>
                <a:lnTo>
                  <a:pt x="5819179" y="3152676"/>
                </a:lnTo>
                <a:close/>
                <a:moveTo>
                  <a:pt x="625078" y="3145235"/>
                </a:moveTo>
                <a:cubicBezTo>
                  <a:pt x="620117" y="3145235"/>
                  <a:pt x="617637" y="3152676"/>
                  <a:pt x="617637" y="3167559"/>
                </a:cubicBezTo>
                <a:cubicBezTo>
                  <a:pt x="622598" y="3192364"/>
                  <a:pt x="625078" y="3208487"/>
                  <a:pt x="625078" y="3215928"/>
                </a:cubicBezTo>
                <a:cubicBezTo>
                  <a:pt x="625078" y="3223370"/>
                  <a:pt x="625078" y="3227090"/>
                  <a:pt x="625078" y="3227090"/>
                </a:cubicBezTo>
                <a:cubicBezTo>
                  <a:pt x="625078" y="3227090"/>
                  <a:pt x="625078" y="3229571"/>
                  <a:pt x="625078" y="3234532"/>
                </a:cubicBezTo>
                <a:lnTo>
                  <a:pt x="632519" y="3264297"/>
                </a:lnTo>
                <a:lnTo>
                  <a:pt x="647402" y="3249415"/>
                </a:lnTo>
                <a:lnTo>
                  <a:pt x="647402" y="3241973"/>
                </a:lnTo>
                <a:cubicBezTo>
                  <a:pt x="642441" y="3241973"/>
                  <a:pt x="639961" y="3235772"/>
                  <a:pt x="639961" y="3223370"/>
                </a:cubicBezTo>
                <a:cubicBezTo>
                  <a:pt x="639961" y="3210967"/>
                  <a:pt x="639961" y="3199805"/>
                  <a:pt x="639961" y="3189883"/>
                </a:cubicBezTo>
                <a:cubicBezTo>
                  <a:pt x="639961" y="3179961"/>
                  <a:pt x="641201" y="3173760"/>
                  <a:pt x="643681" y="3171280"/>
                </a:cubicBezTo>
                <a:cubicBezTo>
                  <a:pt x="646162" y="3168799"/>
                  <a:pt x="644922" y="3166319"/>
                  <a:pt x="639961" y="3163838"/>
                </a:cubicBezTo>
                <a:cubicBezTo>
                  <a:pt x="635000" y="3161358"/>
                  <a:pt x="632519" y="3157637"/>
                  <a:pt x="632519" y="3152676"/>
                </a:cubicBezTo>
                <a:cubicBezTo>
                  <a:pt x="632519" y="3152676"/>
                  <a:pt x="630039" y="3150196"/>
                  <a:pt x="625078" y="3145235"/>
                </a:cubicBezTo>
                <a:close/>
                <a:moveTo>
                  <a:pt x="401836" y="3145235"/>
                </a:moveTo>
                <a:lnTo>
                  <a:pt x="409277" y="3145235"/>
                </a:lnTo>
                <a:lnTo>
                  <a:pt x="409277" y="3160118"/>
                </a:lnTo>
                <a:cubicBezTo>
                  <a:pt x="404316" y="3160118"/>
                  <a:pt x="401836" y="3157637"/>
                  <a:pt x="401836" y="3152676"/>
                </a:cubicBezTo>
                <a:cubicBezTo>
                  <a:pt x="401836" y="3147715"/>
                  <a:pt x="401836" y="3145235"/>
                  <a:pt x="401836" y="3145235"/>
                </a:cubicBezTo>
                <a:close/>
                <a:moveTo>
                  <a:pt x="230683" y="3145235"/>
                </a:moveTo>
                <a:lnTo>
                  <a:pt x="238125" y="3145235"/>
                </a:lnTo>
                <a:cubicBezTo>
                  <a:pt x="243086" y="3145235"/>
                  <a:pt x="245566" y="3146475"/>
                  <a:pt x="245566" y="3148956"/>
                </a:cubicBezTo>
                <a:cubicBezTo>
                  <a:pt x="245566" y="3151436"/>
                  <a:pt x="243086" y="3152676"/>
                  <a:pt x="238125" y="3152676"/>
                </a:cubicBezTo>
                <a:cubicBezTo>
                  <a:pt x="233164" y="3152676"/>
                  <a:pt x="230683" y="3150196"/>
                  <a:pt x="230683" y="3145235"/>
                </a:cubicBezTo>
                <a:close/>
                <a:moveTo>
                  <a:pt x="96738" y="3137793"/>
                </a:moveTo>
                <a:lnTo>
                  <a:pt x="111621" y="3145235"/>
                </a:lnTo>
                <a:lnTo>
                  <a:pt x="96738" y="3145235"/>
                </a:lnTo>
                <a:cubicBezTo>
                  <a:pt x="96738" y="3140274"/>
                  <a:pt x="96738" y="3137793"/>
                  <a:pt x="96738" y="3137793"/>
                </a:cubicBezTo>
                <a:close/>
                <a:moveTo>
                  <a:pt x="7441" y="3137793"/>
                </a:moveTo>
                <a:cubicBezTo>
                  <a:pt x="7441" y="3157637"/>
                  <a:pt x="7441" y="3172520"/>
                  <a:pt x="7441" y="3182442"/>
                </a:cubicBezTo>
                <a:cubicBezTo>
                  <a:pt x="7441" y="3192364"/>
                  <a:pt x="6201" y="3197325"/>
                  <a:pt x="3720" y="3197325"/>
                </a:cubicBezTo>
                <a:cubicBezTo>
                  <a:pt x="1240" y="3197325"/>
                  <a:pt x="0" y="3187403"/>
                  <a:pt x="0" y="3167559"/>
                </a:cubicBezTo>
                <a:cubicBezTo>
                  <a:pt x="0" y="3147715"/>
                  <a:pt x="2480" y="3137793"/>
                  <a:pt x="7441" y="3137793"/>
                </a:cubicBezTo>
                <a:close/>
                <a:moveTo>
                  <a:pt x="5856386" y="3122911"/>
                </a:moveTo>
                <a:cubicBezTo>
                  <a:pt x="5856386" y="3127871"/>
                  <a:pt x="5853905" y="3130352"/>
                  <a:pt x="5848945" y="3130352"/>
                </a:cubicBezTo>
                <a:cubicBezTo>
                  <a:pt x="5848945" y="3135313"/>
                  <a:pt x="5851425" y="3137793"/>
                  <a:pt x="5856386" y="3137793"/>
                </a:cubicBezTo>
                <a:cubicBezTo>
                  <a:pt x="5856386" y="3132833"/>
                  <a:pt x="5856386" y="3130352"/>
                  <a:pt x="5856386" y="3130352"/>
                </a:cubicBezTo>
                <a:close/>
                <a:moveTo>
                  <a:pt x="5951264" y="3119190"/>
                </a:moveTo>
                <a:cubicBezTo>
                  <a:pt x="5952505" y="3119190"/>
                  <a:pt x="5953124" y="3120431"/>
                  <a:pt x="5953124" y="3122911"/>
                </a:cubicBezTo>
                <a:lnTo>
                  <a:pt x="5945683" y="3122911"/>
                </a:lnTo>
                <a:cubicBezTo>
                  <a:pt x="5948163" y="3120431"/>
                  <a:pt x="5950023" y="3119190"/>
                  <a:pt x="5951264" y="3119190"/>
                </a:cubicBezTo>
                <a:close/>
                <a:moveTo>
                  <a:pt x="279053" y="3117330"/>
                </a:moveTo>
                <a:cubicBezTo>
                  <a:pt x="281533" y="3118570"/>
                  <a:pt x="282773" y="3122911"/>
                  <a:pt x="282773" y="3130352"/>
                </a:cubicBezTo>
                <a:cubicBezTo>
                  <a:pt x="282773" y="3135313"/>
                  <a:pt x="285254" y="3137793"/>
                  <a:pt x="290214" y="3137793"/>
                </a:cubicBezTo>
                <a:cubicBezTo>
                  <a:pt x="290214" y="3142754"/>
                  <a:pt x="290214" y="3145235"/>
                  <a:pt x="290214" y="3145235"/>
                </a:cubicBezTo>
                <a:cubicBezTo>
                  <a:pt x="290214" y="3145235"/>
                  <a:pt x="290214" y="3147715"/>
                  <a:pt x="290214" y="3152676"/>
                </a:cubicBezTo>
                <a:cubicBezTo>
                  <a:pt x="285254" y="3152676"/>
                  <a:pt x="282773" y="3155157"/>
                  <a:pt x="282773" y="3160118"/>
                </a:cubicBezTo>
                <a:cubicBezTo>
                  <a:pt x="282773" y="3160118"/>
                  <a:pt x="281533" y="3161358"/>
                  <a:pt x="279052" y="3163838"/>
                </a:cubicBezTo>
                <a:cubicBezTo>
                  <a:pt x="276572" y="3166319"/>
                  <a:pt x="275332" y="3167559"/>
                  <a:pt x="275332" y="3167559"/>
                </a:cubicBezTo>
                <a:cubicBezTo>
                  <a:pt x="270371" y="3167559"/>
                  <a:pt x="267890" y="3165078"/>
                  <a:pt x="267890" y="3160118"/>
                </a:cubicBezTo>
                <a:cubicBezTo>
                  <a:pt x="267890" y="3155157"/>
                  <a:pt x="270371" y="3151436"/>
                  <a:pt x="275332" y="3148956"/>
                </a:cubicBezTo>
                <a:cubicBezTo>
                  <a:pt x="280292" y="3146475"/>
                  <a:pt x="280292" y="3142754"/>
                  <a:pt x="275332" y="3137793"/>
                </a:cubicBezTo>
                <a:cubicBezTo>
                  <a:pt x="270371" y="3132833"/>
                  <a:pt x="267890" y="3127871"/>
                  <a:pt x="267890" y="3122911"/>
                </a:cubicBezTo>
                <a:cubicBezTo>
                  <a:pt x="272851" y="3117950"/>
                  <a:pt x="276572" y="3116090"/>
                  <a:pt x="279053" y="3117330"/>
                </a:cubicBezTo>
                <a:close/>
                <a:moveTo>
                  <a:pt x="446484" y="3115469"/>
                </a:moveTo>
                <a:cubicBezTo>
                  <a:pt x="451445" y="3120430"/>
                  <a:pt x="453925" y="3124151"/>
                  <a:pt x="453925" y="3126631"/>
                </a:cubicBezTo>
                <a:cubicBezTo>
                  <a:pt x="453925" y="3129112"/>
                  <a:pt x="451445" y="3130352"/>
                  <a:pt x="446484" y="3130352"/>
                </a:cubicBezTo>
                <a:cubicBezTo>
                  <a:pt x="446484" y="3130352"/>
                  <a:pt x="446484" y="3132833"/>
                  <a:pt x="446484" y="3137793"/>
                </a:cubicBezTo>
                <a:cubicBezTo>
                  <a:pt x="441523" y="3122911"/>
                  <a:pt x="441523" y="3115469"/>
                  <a:pt x="446484" y="3115469"/>
                </a:cubicBezTo>
                <a:close/>
                <a:moveTo>
                  <a:pt x="119062" y="3108028"/>
                </a:moveTo>
                <a:cubicBezTo>
                  <a:pt x="114101" y="3112989"/>
                  <a:pt x="111621" y="3117950"/>
                  <a:pt x="111621" y="3122911"/>
                </a:cubicBezTo>
                <a:cubicBezTo>
                  <a:pt x="111621" y="3127871"/>
                  <a:pt x="110380" y="3130352"/>
                  <a:pt x="107900" y="3130352"/>
                </a:cubicBezTo>
                <a:cubicBezTo>
                  <a:pt x="105420" y="3130352"/>
                  <a:pt x="106660" y="3125391"/>
                  <a:pt x="111621" y="3115469"/>
                </a:cubicBezTo>
                <a:close/>
                <a:moveTo>
                  <a:pt x="261379" y="3103377"/>
                </a:moveTo>
                <a:cubicBezTo>
                  <a:pt x="261999" y="3102757"/>
                  <a:pt x="262929" y="3103067"/>
                  <a:pt x="264170" y="3104307"/>
                </a:cubicBezTo>
                <a:cubicBezTo>
                  <a:pt x="266650" y="3106788"/>
                  <a:pt x="267890" y="3108028"/>
                  <a:pt x="267890" y="3108028"/>
                </a:cubicBezTo>
                <a:lnTo>
                  <a:pt x="260449" y="3108028"/>
                </a:lnTo>
                <a:cubicBezTo>
                  <a:pt x="260449" y="3105548"/>
                  <a:pt x="260759" y="3103997"/>
                  <a:pt x="261379" y="3103377"/>
                </a:cubicBezTo>
                <a:close/>
                <a:moveTo>
                  <a:pt x="104179" y="3093145"/>
                </a:moveTo>
                <a:cubicBezTo>
                  <a:pt x="109140" y="3093145"/>
                  <a:pt x="111621" y="3095626"/>
                  <a:pt x="111621" y="3100586"/>
                </a:cubicBezTo>
                <a:cubicBezTo>
                  <a:pt x="111621" y="3105547"/>
                  <a:pt x="110380" y="3108028"/>
                  <a:pt x="107900" y="3108028"/>
                </a:cubicBezTo>
                <a:cubicBezTo>
                  <a:pt x="105420" y="3108028"/>
                  <a:pt x="102939" y="3105547"/>
                  <a:pt x="100459" y="3100586"/>
                </a:cubicBezTo>
                <a:cubicBezTo>
                  <a:pt x="97978" y="3095626"/>
                  <a:pt x="99219" y="3093145"/>
                  <a:pt x="104179" y="3093145"/>
                </a:cubicBezTo>
                <a:close/>
                <a:moveTo>
                  <a:pt x="66972" y="3093145"/>
                </a:moveTo>
                <a:cubicBezTo>
                  <a:pt x="71933" y="3093145"/>
                  <a:pt x="74414" y="3098106"/>
                  <a:pt x="74414" y="3108028"/>
                </a:cubicBezTo>
                <a:cubicBezTo>
                  <a:pt x="69453" y="3112989"/>
                  <a:pt x="66972" y="3116709"/>
                  <a:pt x="66972" y="3119190"/>
                </a:cubicBezTo>
                <a:cubicBezTo>
                  <a:pt x="66972" y="3121671"/>
                  <a:pt x="69453" y="3122911"/>
                  <a:pt x="74414" y="3122911"/>
                </a:cubicBezTo>
                <a:lnTo>
                  <a:pt x="74414" y="3145235"/>
                </a:lnTo>
                <a:cubicBezTo>
                  <a:pt x="69453" y="3145235"/>
                  <a:pt x="64492" y="3140274"/>
                  <a:pt x="59531" y="3130352"/>
                </a:cubicBezTo>
                <a:cubicBezTo>
                  <a:pt x="54570" y="3105547"/>
                  <a:pt x="57050" y="3093145"/>
                  <a:pt x="66972" y="3093145"/>
                </a:cubicBezTo>
                <a:close/>
                <a:moveTo>
                  <a:pt x="565546" y="3078262"/>
                </a:moveTo>
                <a:cubicBezTo>
                  <a:pt x="570508" y="3078262"/>
                  <a:pt x="572988" y="3080743"/>
                  <a:pt x="572988" y="3085704"/>
                </a:cubicBezTo>
                <a:cubicBezTo>
                  <a:pt x="572988" y="3090664"/>
                  <a:pt x="574228" y="3093145"/>
                  <a:pt x="576709" y="3093145"/>
                </a:cubicBezTo>
                <a:cubicBezTo>
                  <a:pt x="579189" y="3093145"/>
                  <a:pt x="580429" y="3095626"/>
                  <a:pt x="580429" y="3100586"/>
                </a:cubicBezTo>
                <a:cubicBezTo>
                  <a:pt x="580429" y="3105547"/>
                  <a:pt x="580429" y="3110508"/>
                  <a:pt x="580429" y="3115469"/>
                </a:cubicBezTo>
                <a:lnTo>
                  <a:pt x="580429" y="3130352"/>
                </a:lnTo>
                <a:cubicBezTo>
                  <a:pt x="585390" y="3140274"/>
                  <a:pt x="587871" y="3147715"/>
                  <a:pt x="587871" y="3152676"/>
                </a:cubicBezTo>
                <a:lnTo>
                  <a:pt x="580429" y="3160118"/>
                </a:lnTo>
                <a:cubicBezTo>
                  <a:pt x="580429" y="3155157"/>
                  <a:pt x="580429" y="3150196"/>
                  <a:pt x="580429" y="3145235"/>
                </a:cubicBezTo>
                <a:lnTo>
                  <a:pt x="572988" y="3145235"/>
                </a:lnTo>
                <a:cubicBezTo>
                  <a:pt x="568027" y="3150196"/>
                  <a:pt x="565546" y="3151436"/>
                  <a:pt x="565546" y="3148956"/>
                </a:cubicBezTo>
                <a:cubicBezTo>
                  <a:pt x="565546" y="3146475"/>
                  <a:pt x="565546" y="3140274"/>
                  <a:pt x="565546" y="3130352"/>
                </a:cubicBezTo>
                <a:cubicBezTo>
                  <a:pt x="565546" y="3120430"/>
                  <a:pt x="564306" y="3114229"/>
                  <a:pt x="561826" y="3111748"/>
                </a:cubicBezTo>
                <a:cubicBezTo>
                  <a:pt x="559345" y="3109268"/>
                  <a:pt x="558105" y="3108028"/>
                  <a:pt x="558105" y="3108028"/>
                </a:cubicBezTo>
                <a:lnTo>
                  <a:pt x="558105" y="3093145"/>
                </a:lnTo>
                <a:cubicBezTo>
                  <a:pt x="558105" y="3083223"/>
                  <a:pt x="560586" y="3078262"/>
                  <a:pt x="565546" y="3078262"/>
                </a:cubicBezTo>
                <a:close/>
                <a:moveTo>
                  <a:pt x="491132" y="3078262"/>
                </a:moveTo>
                <a:cubicBezTo>
                  <a:pt x="496094" y="3078262"/>
                  <a:pt x="497334" y="3080743"/>
                  <a:pt x="494853" y="3085704"/>
                </a:cubicBezTo>
                <a:cubicBezTo>
                  <a:pt x="492373" y="3090664"/>
                  <a:pt x="493613" y="3094385"/>
                  <a:pt x="498574" y="3096866"/>
                </a:cubicBezTo>
                <a:cubicBezTo>
                  <a:pt x="503535" y="3099346"/>
                  <a:pt x="510976" y="3100586"/>
                  <a:pt x="520898" y="3100586"/>
                </a:cubicBezTo>
                <a:lnTo>
                  <a:pt x="528339" y="3100586"/>
                </a:lnTo>
                <a:cubicBezTo>
                  <a:pt x="528339" y="3100586"/>
                  <a:pt x="528339" y="3108028"/>
                  <a:pt x="528339" y="3122911"/>
                </a:cubicBezTo>
                <a:cubicBezTo>
                  <a:pt x="528339" y="3122911"/>
                  <a:pt x="527099" y="3125391"/>
                  <a:pt x="524619" y="3130352"/>
                </a:cubicBezTo>
                <a:cubicBezTo>
                  <a:pt x="522138" y="3135313"/>
                  <a:pt x="520898" y="3137793"/>
                  <a:pt x="520898" y="3137793"/>
                </a:cubicBezTo>
                <a:cubicBezTo>
                  <a:pt x="515937" y="3142754"/>
                  <a:pt x="513457" y="3147715"/>
                  <a:pt x="513457" y="3152676"/>
                </a:cubicBezTo>
                <a:cubicBezTo>
                  <a:pt x="513457" y="3182442"/>
                  <a:pt x="510976" y="3197325"/>
                  <a:pt x="506015" y="3197325"/>
                </a:cubicBezTo>
                <a:cubicBezTo>
                  <a:pt x="506015" y="3187403"/>
                  <a:pt x="506015" y="3175000"/>
                  <a:pt x="506015" y="3160118"/>
                </a:cubicBezTo>
                <a:cubicBezTo>
                  <a:pt x="506015" y="3135313"/>
                  <a:pt x="501054" y="3115469"/>
                  <a:pt x="491132" y="3100586"/>
                </a:cubicBezTo>
                <a:cubicBezTo>
                  <a:pt x="481211" y="3085704"/>
                  <a:pt x="481211" y="3078262"/>
                  <a:pt x="491132" y="3078262"/>
                </a:cubicBezTo>
                <a:close/>
                <a:moveTo>
                  <a:pt x="625078" y="3072681"/>
                </a:moveTo>
                <a:cubicBezTo>
                  <a:pt x="622597" y="3071441"/>
                  <a:pt x="620117" y="3073301"/>
                  <a:pt x="617637" y="3078262"/>
                </a:cubicBezTo>
                <a:cubicBezTo>
                  <a:pt x="622598" y="3088184"/>
                  <a:pt x="627558" y="3095626"/>
                  <a:pt x="632519" y="3100586"/>
                </a:cubicBezTo>
                <a:cubicBezTo>
                  <a:pt x="632519" y="3090664"/>
                  <a:pt x="632519" y="3085704"/>
                  <a:pt x="632519" y="3085704"/>
                </a:cubicBezTo>
                <a:cubicBezTo>
                  <a:pt x="630039" y="3078262"/>
                  <a:pt x="627558" y="3073922"/>
                  <a:pt x="625078" y="3072681"/>
                </a:cubicBezTo>
                <a:close/>
                <a:moveTo>
                  <a:pt x="5997773" y="3070821"/>
                </a:moveTo>
                <a:cubicBezTo>
                  <a:pt x="5997773" y="3070821"/>
                  <a:pt x="5997773" y="3074541"/>
                  <a:pt x="5997773" y="3081983"/>
                </a:cubicBezTo>
                <a:cubicBezTo>
                  <a:pt x="5997773" y="3089424"/>
                  <a:pt x="5994052" y="3093145"/>
                  <a:pt x="5986611" y="3093145"/>
                </a:cubicBezTo>
                <a:cubicBezTo>
                  <a:pt x="5979169" y="3093145"/>
                  <a:pt x="5979169" y="3089424"/>
                  <a:pt x="5986611" y="3081983"/>
                </a:cubicBezTo>
                <a:cubicBezTo>
                  <a:pt x="5994052" y="3074541"/>
                  <a:pt x="5997773" y="3070821"/>
                  <a:pt x="5997773" y="3070821"/>
                </a:cubicBezTo>
                <a:close/>
                <a:moveTo>
                  <a:pt x="587871" y="3070821"/>
                </a:moveTo>
                <a:lnTo>
                  <a:pt x="595312" y="3070821"/>
                </a:lnTo>
                <a:lnTo>
                  <a:pt x="587871" y="3078262"/>
                </a:lnTo>
                <a:close/>
                <a:moveTo>
                  <a:pt x="282773" y="3070821"/>
                </a:moveTo>
                <a:lnTo>
                  <a:pt x="282773" y="3078262"/>
                </a:lnTo>
                <a:cubicBezTo>
                  <a:pt x="282773" y="3083223"/>
                  <a:pt x="282773" y="3085704"/>
                  <a:pt x="282773" y="3085704"/>
                </a:cubicBezTo>
                <a:cubicBezTo>
                  <a:pt x="282773" y="3085704"/>
                  <a:pt x="281533" y="3083223"/>
                  <a:pt x="279052" y="3078262"/>
                </a:cubicBezTo>
                <a:cubicBezTo>
                  <a:pt x="276572" y="3073301"/>
                  <a:pt x="277812" y="3070821"/>
                  <a:pt x="282773" y="3070821"/>
                </a:cubicBezTo>
                <a:close/>
                <a:moveTo>
                  <a:pt x="5960565" y="3063379"/>
                </a:moveTo>
                <a:lnTo>
                  <a:pt x="5975449" y="3063379"/>
                </a:lnTo>
                <a:cubicBezTo>
                  <a:pt x="5970487" y="3068340"/>
                  <a:pt x="5968007" y="3070821"/>
                  <a:pt x="5968007" y="3070821"/>
                </a:cubicBezTo>
                <a:cubicBezTo>
                  <a:pt x="5963045" y="3070821"/>
                  <a:pt x="5960565" y="3068340"/>
                  <a:pt x="5960565" y="3063379"/>
                </a:cubicBezTo>
                <a:close/>
                <a:moveTo>
                  <a:pt x="162781" y="3059659"/>
                </a:moveTo>
                <a:cubicBezTo>
                  <a:pt x="160920" y="3059659"/>
                  <a:pt x="158750" y="3060899"/>
                  <a:pt x="156269" y="3063379"/>
                </a:cubicBezTo>
                <a:cubicBezTo>
                  <a:pt x="156269" y="3073301"/>
                  <a:pt x="161230" y="3080743"/>
                  <a:pt x="171152" y="3085704"/>
                </a:cubicBezTo>
                <a:cubicBezTo>
                  <a:pt x="176113" y="3085704"/>
                  <a:pt x="179834" y="3083223"/>
                  <a:pt x="182314" y="3078262"/>
                </a:cubicBezTo>
                <a:cubicBezTo>
                  <a:pt x="184795" y="3073301"/>
                  <a:pt x="184795" y="3068340"/>
                  <a:pt x="182314" y="3063379"/>
                </a:cubicBezTo>
                <a:cubicBezTo>
                  <a:pt x="179834" y="3058419"/>
                  <a:pt x="177353" y="3058419"/>
                  <a:pt x="174873" y="3063379"/>
                </a:cubicBezTo>
                <a:cubicBezTo>
                  <a:pt x="172392" y="3068340"/>
                  <a:pt x="169912" y="3068340"/>
                  <a:pt x="167431" y="3063379"/>
                </a:cubicBezTo>
                <a:cubicBezTo>
                  <a:pt x="166191" y="3060899"/>
                  <a:pt x="164641" y="3059659"/>
                  <a:pt x="162781" y="3059659"/>
                </a:cubicBezTo>
                <a:close/>
                <a:moveTo>
                  <a:pt x="729257" y="3055938"/>
                </a:moveTo>
                <a:cubicBezTo>
                  <a:pt x="729257" y="3055938"/>
                  <a:pt x="729257" y="3058419"/>
                  <a:pt x="729257" y="3063379"/>
                </a:cubicBezTo>
                <a:lnTo>
                  <a:pt x="736699" y="3070821"/>
                </a:lnTo>
                <a:close/>
                <a:moveTo>
                  <a:pt x="6161483" y="3048497"/>
                </a:moveTo>
                <a:cubicBezTo>
                  <a:pt x="6166445" y="3048497"/>
                  <a:pt x="6168925" y="3050977"/>
                  <a:pt x="6168925" y="3055938"/>
                </a:cubicBezTo>
                <a:lnTo>
                  <a:pt x="6161483" y="3055938"/>
                </a:lnTo>
                <a:cubicBezTo>
                  <a:pt x="6156522" y="3055938"/>
                  <a:pt x="6154042" y="3055938"/>
                  <a:pt x="6154042" y="3055938"/>
                </a:cubicBezTo>
                <a:close/>
                <a:moveTo>
                  <a:pt x="6079628" y="3048497"/>
                </a:moveTo>
                <a:cubicBezTo>
                  <a:pt x="6084589" y="3048497"/>
                  <a:pt x="6087069" y="3049737"/>
                  <a:pt x="6087069" y="3052217"/>
                </a:cubicBezTo>
                <a:cubicBezTo>
                  <a:pt x="6087069" y="3054698"/>
                  <a:pt x="6084589" y="3055938"/>
                  <a:pt x="6079628" y="3055938"/>
                </a:cubicBezTo>
                <a:cubicBezTo>
                  <a:pt x="6074667" y="3050977"/>
                  <a:pt x="6074667" y="3048497"/>
                  <a:pt x="6079628" y="3048497"/>
                </a:cubicBezTo>
                <a:close/>
                <a:moveTo>
                  <a:pt x="6001493" y="3048497"/>
                </a:moveTo>
                <a:cubicBezTo>
                  <a:pt x="6003974" y="3048497"/>
                  <a:pt x="6007695" y="3050977"/>
                  <a:pt x="6012655" y="3055938"/>
                </a:cubicBezTo>
                <a:lnTo>
                  <a:pt x="6012655" y="3063379"/>
                </a:lnTo>
                <a:cubicBezTo>
                  <a:pt x="6002734" y="3063379"/>
                  <a:pt x="5997773" y="3060899"/>
                  <a:pt x="5997773" y="3055938"/>
                </a:cubicBezTo>
                <a:cubicBezTo>
                  <a:pt x="5997773" y="3050977"/>
                  <a:pt x="5999013" y="3048497"/>
                  <a:pt x="6001493" y="3048497"/>
                </a:cubicBezTo>
                <a:close/>
                <a:moveTo>
                  <a:pt x="5990331" y="3041055"/>
                </a:moveTo>
                <a:cubicBezTo>
                  <a:pt x="5990331" y="3041055"/>
                  <a:pt x="5992811" y="3041055"/>
                  <a:pt x="5997773" y="3041055"/>
                </a:cubicBezTo>
                <a:lnTo>
                  <a:pt x="6005214" y="3041055"/>
                </a:lnTo>
                <a:cubicBezTo>
                  <a:pt x="6005214" y="3046016"/>
                  <a:pt x="6002734" y="3048497"/>
                  <a:pt x="5997773" y="3048497"/>
                </a:cubicBezTo>
                <a:cubicBezTo>
                  <a:pt x="5992811" y="3048497"/>
                  <a:pt x="5990331" y="3046016"/>
                  <a:pt x="5990331" y="3041055"/>
                </a:cubicBezTo>
                <a:close/>
                <a:moveTo>
                  <a:pt x="468808" y="3041055"/>
                </a:moveTo>
                <a:lnTo>
                  <a:pt x="476250" y="3048497"/>
                </a:lnTo>
                <a:lnTo>
                  <a:pt x="483691" y="3063379"/>
                </a:lnTo>
                <a:lnTo>
                  <a:pt x="468808" y="3063379"/>
                </a:lnTo>
                <a:cubicBezTo>
                  <a:pt x="468808" y="3058419"/>
                  <a:pt x="468808" y="3050977"/>
                  <a:pt x="468808" y="3041055"/>
                </a:cubicBezTo>
                <a:close/>
                <a:moveTo>
                  <a:pt x="253007" y="3041055"/>
                </a:moveTo>
                <a:lnTo>
                  <a:pt x="260449" y="3048497"/>
                </a:lnTo>
                <a:lnTo>
                  <a:pt x="253007" y="3055938"/>
                </a:lnTo>
                <a:cubicBezTo>
                  <a:pt x="253007" y="3050977"/>
                  <a:pt x="253007" y="3047256"/>
                  <a:pt x="253007" y="3044776"/>
                </a:cubicBezTo>
                <a:cubicBezTo>
                  <a:pt x="253007" y="3042295"/>
                  <a:pt x="253007" y="3041055"/>
                  <a:pt x="253007" y="3041055"/>
                </a:cubicBezTo>
                <a:close/>
                <a:moveTo>
                  <a:pt x="5886151" y="3038265"/>
                </a:moveTo>
                <a:cubicBezTo>
                  <a:pt x="5883671" y="3037645"/>
                  <a:pt x="5881191" y="3038575"/>
                  <a:pt x="5878710" y="3041055"/>
                </a:cubicBezTo>
                <a:cubicBezTo>
                  <a:pt x="5873749" y="3046016"/>
                  <a:pt x="5866307" y="3046016"/>
                  <a:pt x="5856386" y="3041055"/>
                </a:cubicBezTo>
                <a:lnTo>
                  <a:pt x="5848945" y="3048497"/>
                </a:lnTo>
                <a:cubicBezTo>
                  <a:pt x="5848945" y="3058419"/>
                  <a:pt x="5847704" y="3067100"/>
                  <a:pt x="5845223" y="3074541"/>
                </a:cubicBezTo>
                <a:cubicBezTo>
                  <a:pt x="5842743" y="3081983"/>
                  <a:pt x="5843983" y="3085704"/>
                  <a:pt x="5848945" y="3085704"/>
                </a:cubicBezTo>
                <a:cubicBezTo>
                  <a:pt x="5858866" y="3090664"/>
                  <a:pt x="5866307" y="3090664"/>
                  <a:pt x="5871269" y="3085704"/>
                </a:cubicBezTo>
                <a:cubicBezTo>
                  <a:pt x="5866307" y="3080743"/>
                  <a:pt x="5866307" y="3078262"/>
                  <a:pt x="5871269" y="3078262"/>
                </a:cubicBezTo>
                <a:cubicBezTo>
                  <a:pt x="5876230" y="3078262"/>
                  <a:pt x="5878710" y="3075782"/>
                  <a:pt x="5878710" y="3070821"/>
                </a:cubicBezTo>
                <a:cubicBezTo>
                  <a:pt x="5878710" y="3065860"/>
                  <a:pt x="5878710" y="3062139"/>
                  <a:pt x="5878710" y="3059659"/>
                </a:cubicBezTo>
                <a:cubicBezTo>
                  <a:pt x="5878710" y="3057178"/>
                  <a:pt x="5881190" y="3055938"/>
                  <a:pt x="5886151" y="3055938"/>
                </a:cubicBezTo>
                <a:cubicBezTo>
                  <a:pt x="5896073" y="3055938"/>
                  <a:pt x="5898554" y="3052217"/>
                  <a:pt x="5893593" y="3044776"/>
                </a:cubicBezTo>
                <a:cubicBezTo>
                  <a:pt x="5891112" y="3041055"/>
                  <a:pt x="5888632" y="3038885"/>
                  <a:pt x="5886151" y="3038265"/>
                </a:cubicBezTo>
                <a:close/>
                <a:moveTo>
                  <a:pt x="5982889" y="3033614"/>
                </a:moveTo>
                <a:cubicBezTo>
                  <a:pt x="5982889" y="3033614"/>
                  <a:pt x="5982889" y="3036094"/>
                  <a:pt x="5982889" y="3041055"/>
                </a:cubicBezTo>
                <a:cubicBezTo>
                  <a:pt x="5982889" y="3046016"/>
                  <a:pt x="5980409" y="3048497"/>
                  <a:pt x="5975449" y="3048497"/>
                </a:cubicBezTo>
                <a:cubicBezTo>
                  <a:pt x="5970487" y="3048497"/>
                  <a:pt x="5970487" y="3046016"/>
                  <a:pt x="5975449" y="3041055"/>
                </a:cubicBezTo>
                <a:cubicBezTo>
                  <a:pt x="5975449" y="3036094"/>
                  <a:pt x="5977929" y="3033614"/>
                  <a:pt x="5982889" y="3033614"/>
                </a:cubicBezTo>
                <a:close/>
                <a:moveTo>
                  <a:pt x="379511" y="3033614"/>
                </a:moveTo>
                <a:cubicBezTo>
                  <a:pt x="384472" y="3033614"/>
                  <a:pt x="386953" y="3033614"/>
                  <a:pt x="386953" y="3033614"/>
                </a:cubicBezTo>
                <a:cubicBezTo>
                  <a:pt x="386953" y="3033614"/>
                  <a:pt x="386953" y="3036094"/>
                  <a:pt x="386953" y="3041055"/>
                </a:cubicBezTo>
                <a:cubicBezTo>
                  <a:pt x="386953" y="3046016"/>
                  <a:pt x="389433" y="3050977"/>
                  <a:pt x="394394" y="3055938"/>
                </a:cubicBezTo>
                <a:cubicBezTo>
                  <a:pt x="399355" y="3060899"/>
                  <a:pt x="399355" y="3065860"/>
                  <a:pt x="394394" y="3070821"/>
                </a:cubicBezTo>
                <a:cubicBezTo>
                  <a:pt x="389433" y="3075782"/>
                  <a:pt x="385712" y="3070821"/>
                  <a:pt x="383232" y="3055938"/>
                </a:cubicBezTo>
                <a:cubicBezTo>
                  <a:pt x="380752" y="3041055"/>
                  <a:pt x="379511" y="3033614"/>
                  <a:pt x="379511" y="3033614"/>
                </a:cubicBezTo>
                <a:close/>
                <a:moveTo>
                  <a:pt x="5804296" y="3026172"/>
                </a:moveTo>
                <a:cubicBezTo>
                  <a:pt x="5789413" y="3026172"/>
                  <a:pt x="5784452" y="3028653"/>
                  <a:pt x="5789413" y="3033614"/>
                </a:cubicBezTo>
                <a:lnTo>
                  <a:pt x="5804296" y="3041055"/>
                </a:lnTo>
                <a:cubicBezTo>
                  <a:pt x="5809257" y="3036094"/>
                  <a:pt x="5811737" y="3032374"/>
                  <a:pt x="5811737" y="3029893"/>
                </a:cubicBezTo>
                <a:cubicBezTo>
                  <a:pt x="5811737" y="3027412"/>
                  <a:pt x="5809257" y="3026172"/>
                  <a:pt x="5804296" y="3026172"/>
                </a:cubicBezTo>
                <a:close/>
                <a:moveTo>
                  <a:pt x="327421" y="3026172"/>
                </a:moveTo>
                <a:cubicBezTo>
                  <a:pt x="332383" y="3026172"/>
                  <a:pt x="334863" y="3027412"/>
                  <a:pt x="334863" y="3029893"/>
                </a:cubicBezTo>
                <a:cubicBezTo>
                  <a:pt x="334863" y="3032374"/>
                  <a:pt x="332383" y="3033614"/>
                  <a:pt x="327421" y="3033614"/>
                </a:cubicBezTo>
                <a:cubicBezTo>
                  <a:pt x="322461" y="3033614"/>
                  <a:pt x="322461" y="3031133"/>
                  <a:pt x="327421" y="3026172"/>
                </a:cubicBezTo>
                <a:close/>
                <a:moveTo>
                  <a:pt x="6108463" y="2999197"/>
                </a:moveTo>
                <a:cubicBezTo>
                  <a:pt x="6109084" y="2999818"/>
                  <a:pt x="6109393" y="3001368"/>
                  <a:pt x="6109393" y="3003848"/>
                </a:cubicBezTo>
                <a:lnTo>
                  <a:pt x="6101952" y="3011290"/>
                </a:lnTo>
                <a:cubicBezTo>
                  <a:pt x="6101952" y="3006329"/>
                  <a:pt x="6103193" y="3002608"/>
                  <a:pt x="6105673" y="3000127"/>
                </a:cubicBezTo>
                <a:cubicBezTo>
                  <a:pt x="6106913" y="2998887"/>
                  <a:pt x="6107843" y="2998577"/>
                  <a:pt x="6108463" y="2999197"/>
                </a:cubicBezTo>
                <a:close/>
                <a:moveTo>
                  <a:pt x="230683" y="2996407"/>
                </a:moveTo>
                <a:cubicBezTo>
                  <a:pt x="235644" y="2996407"/>
                  <a:pt x="238125" y="2996407"/>
                  <a:pt x="238125" y="2996407"/>
                </a:cubicBezTo>
                <a:cubicBezTo>
                  <a:pt x="238125" y="2996407"/>
                  <a:pt x="238125" y="2998887"/>
                  <a:pt x="238125" y="3003848"/>
                </a:cubicBezTo>
                <a:cubicBezTo>
                  <a:pt x="238125" y="3008809"/>
                  <a:pt x="238125" y="3011290"/>
                  <a:pt x="238125" y="3011290"/>
                </a:cubicBezTo>
                <a:cubicBezTo>
                  <a:pt x="238125" y="3011290"/>
                  <a:pt x="236885" y="3010049"/>
                  <a:pt x="234404" y="3007569"/>
                </a:cubicBezTo>
                <a:cubicBezTo>
                  <a:pt x="231923" y="3005088"/>
                  <a:pt x="230683" y="3003848"/>
                  <a:pt x="230683" y="3003848"/>
                </a:cubicBezTo>
                <a:cubicBezTo>
                  <a:pt x="230683" y="2998887"/>
                  <a:pt x="230683" y="2996407"/>
                  <a:pt x="230683" y="2996407"/>
                </a:cubicBezTo>
                <a:close/>
                <a:moveTo>
                  <a:pt x="66972" y="2996407"/>
                </a:moveTo>
                <a:cubicBezTo>
                  <a:pt x="66972" y="2996407"/>
                  <a:pt x="68213" y="2996407"/>
                  <a:pt x="70693" y="2996407"/>
                </a:cubicBezTo>
                <a:cubicBezTo>
                  <a:pt x="73173" y="2996407"/>
                  <a:pt x="74414" y="2998887"/>
                  <a:pt x="74414" y="3003848"/>
                </a:cubicBezTo>
                <a:cubicBezTo>
                  <a:pt x="74414" y="3008809"/>
                  <a:pt x="71933" y="3011290"/>
                  <a:pt x="66972" y="3011290"/>
                </a:cubicBezTo>
                <a:cubicBezTo>
                  <a:pt x="66972" y="3011290"/>
                  <a:pt x="66972" y="3008809"/>
                  <a:pt x="66972" y="3003848"/>
                </a:cubicBezTo>
                <a:cubicBezTo>
                  <a:pt x="66972" y="2998887"/>
                  <a:pt x="66972" y="2996407"/>
                  <a:pt x="66972" y="2996407"/>
                </a:cubicBezTo>
                <a:close/>
                <a:moveTo>
                  <a:pt x="6113115" y="2981524"/>
                </a:moveTo>
                <a:cubicBezTo>
                  <a:pt x="6115595" y="2981524"/>
                  <a:pt x="6115595" y="2982764"/>
                  <a:pt x="6113115" y="2985245"/>
                </a:cubicBezTo>
                <a:cubicBezTo>
                  <a:pt x="6110635" y="2987725"/>
                  <a:pt x="6109393" y="2988965"/>
                  <a:pt x="6109393" y="2988965"/>
                </a:cubicBezTo>
                <a:cubicBezTo>
                  <a:pt x="6109393" y="2984005"/>
                  <a:pt x="6110635" y="2981524"/>
                  <a:pt x="6113115" y="2981524"/>
                </a:cubicBezTo>
                <a:close/>
                <a:moveTo>
                  <a:pt x="572988" y="2981524"/>
                </a:moveTo>
                <a:lnTo>
                  <a:pt x="580429" y="2996407"/>
                </a:lnTo>
                <a:cubicBezTo>
                  <a:pt x="580429" y="3006329"/>
                  <a:pt x="577949" y="3013770"/>
                  <a:pt x="572988" y="3018731"/>
                </a:cubicBezTo>
                <a:lnTo>
                  <a:pt x="572988" y="3003848"/>
                </a:lnTo>
                <a:cubicBezTo>
                  <a:pt x="572988" y="2993926"/>
                  <a:pt x="572988" y="2986485"/>
                  <a:pt x="572988" y="2981524"/>
                </a:cubicBezTo>
                <a:close/>
                <a:moveTo>
                  <a:pt x="200918" y="2981524"/>
                </a:moveTo>
                <a:lnTo>
                  <a:pt x="208359" y="2981524"/>
                </a:lnTo>
                <a:lnTo>
                  <a:pt x="208359" y="3003848"/>
                </a:lnTo>
                <a:cubicBezTo>
                  <a:pt x="203398" y="2998887"/>
                  <a:pt x="202158" y="2995167"/>
                  <a:pt x="204638" y="2992686"/>
                </a:cubicBezTo>
                <a:cubicBezTo>
                  <a:pt x="207119" y="2990205"/>
                  <a:pt x="207119" y="2988965"/>
                  <a:pt x="204638" y="2988965"/>
                </a:cubicBezTo>
                <a:cubicBezTo>
                  <a:pt x="202158" y="2988965"/>
                  <a:pt x="200918" y="2986485"/>
                  <a:pt x="200918" y="2981524"/>
                </a:cubicBezTo>
                <a:close/>
                <a:moveTo>
                  <a:pt x="234404" y="2959200"/>
                </a:moveTo>
                <a:cubicBezTo>
                  <a:pt x="236885" y="2959200"/>
                  <a:pt x="238125" y="2964160"/>
                  <a:pt x="238125" y="2974082"/>
                </a:cubicBezTo>
                <a:lnTo>
                  <a:pt x="230683" y="2981524"/>
                </a:lnTo>
                <a:cubicBezTo>
                  <a:pt x="230683" y="2976563"/>
                  <a:pt x="230683" y="2971602"/>
                  <a:pt x="230683" y="2966641"/>
                </a:cubicBezTo>
                <a:cubicBezTo>
                  <a:pt x="230683" y="2961680"/>
                  <a:pt x="231923" y="2959200"/>
                  <a:pt x="234404" y="2959200"/>
                </a:cubicBezTo>
                <a:close/>
                <a:moveTo>
                  <a:pt x="147898" y="2956874"/>
                </a:moveTo>
                <a:cubicBezTo>
                  <a:pt x="146037" y="2957185"/>
                  <a:pt x="143867" y="2957960"/>
                  <a:pt x="141386" y="2959200"/>
                </a:cubicBezTo>
                <a:cubicBezTo>
                  <a:pt x="141386" y="2959200"/>
                  <a:pt x="141386" y="2961680"/>
                  <a:pt x="141386" y="2966641"/>
                </a:cubicBezTo>
                <a:lnTo>
                  <a:pt x="156269" y="2966641"/>
                </a:lnTo>
                <a:cubicBezTo>
                  <a:pt x="156269" y="2959200"/>
                  <a:pt x="153479" y="2955944"/>
                  <a:pt x="147898" y="2956874"/>
                </a:cubicBezTo>
                <a:close/>
                <a:moveTo>
                  <a:pt x="439043" y="2951758"/>
                </a:moveTo>
                <a:cubicBezTo>
                  <a:pt x="444004" y="2951758"/>
                  <a:pt x="446484" y="2954239"/>
                  <a:pt x="446484" y="2959200"/>
                </a:cubicBezTo>
                <a:lnTo>
                  <a:pt x="439043" y="2959200"/>
                </a:lnTo>
                <a:close/>
                <a:moveTo>
                  <a:pt x="401836" y="2951758"/>
                </a:moveTo>
                <a:cubicBezTo>
                  <a:pt x="411758" y="2951758"/>
                  <a:pt x="419199" y="2955479"/>
                  <a:pt x="424160" y="2962920"/>
                </a:cubicBezTo>
                <a:cubicBezTo>
                  <a:pt x="429121" y="2970362"/>
                  <a:pt x="435322" y="2974082"/>
                  <a:pt x="442763" y="2974082"/>
                </a:cubicBezTo>
                <a:cubicBezTo>
                  <a:pt x="450205" y="2974082"/>
                  <a:pt x="453925" y="2976563"/>
                  <a:pt x="453925" y="2981524"/>
                </a:cubicBezTo>
                <a:cubicBezTo>
                  <a:pt x="453925" y="2986485"/>
                  <a:pt x="448965" y="2986485"/>
                  <a:pt x="439043" y="2981524"/>
                </a:cubicBezTo>
                <a:lnTo>
                  <a:pt x="424160" y="2974082"/>
                </a:lnTo>
                <a:cubicBezTo>
                  <a:pt x="419199" y="2974082"/>
                  <a:pt x="416718" y="2982764"/>
                  <a:pt x="416718" y="3000127"/>
                </a:cubicBezTo>
                <a:cubicBezTo>
                  <a:pt x="416718" y="3017491"/>
                  <a:pt x="419199" y="3031133"/>
                  <a:pt x="424160" y="3041055"/>
                </a:cubicBezTo>
                <a:cubicBezTo>
                  <a:pt x="429121" y="3050977"/>
                  <a:pt x="432841" y="3060899"/>
                  <a:pt x="435322" y="3070821"/>
                </a:cubicBezTo>
                <a:cubicBezTo>
                  <a:pt x="437802" y="3080743"/>
                  <a:pt x="439043" y="3088184"/>
                  <a:pt x="439043" y="3093145"/>
                </a:cubicBezTo>
                <a:cubicBezTo>
                  <a:pt x="434082" y="3093145"/>
                  <a:pt x="431601" y="3093145"/>
                  <a:pt x="431601" y="3093145"/>
                </a:cubicBezTo>
                <a:lnTo>
                  <a:pt x="431601" y="3085704"/>
                </a:lnTo>
                <a:lnTo>
                  <a:pt x="424160" y="3070821"/>
                </a:lnTo>
                <a:cubicBezTo>
                  <a:pt x="419199" y="3065860"/>
                  <a:pt x="415478" y="3052217"/>
                  <a:pt x="412998" y="3029893"/>
                </a:cubicBezTo>
                <a:cubicBezTo>
                  <a:pt x="410517" y="3007569"/>
                  <a:pt x="406797" y="2991446"/>
                  <a:pt x="401836" y="2981524"/>
                </a:cubicBezTo>
                <a:cubicBezTo>
                  <a:pt x="386953" y="2961680"/>
                  <a:pt x="386953" y="2951758"/>
                  <a:pt x="401836" y="2951758"/>
                </a:cubicBezTo>
                <a:close/>
                <a:moveTo>
                  <a:pt x="677168" y="2936875"/>
                </a:moveTo>
                <a:lnTo>
                  <a:pt x="684609" y="2944317"/>
                </a:lnTo>
                <a:cubicBezTo>
                  <a:pt x="689570" y="2944317"/>
                  <a:pt x="692051" y="2943077"/>
                  <a:pt x="692051" y="2940596"/>
                </a:cubicBezTo>
                <a:cubicBezTo>
                  <a:pt x="692051" y="2938115"/>
                  <a:pt x="689570" y="2936875"/>
                  <a:pt x="684609" y="2936875"/>
                </a:cubicBezTo>
                <a:cubicBezTo>
                  <a:pt x="679648" y="2936875"/>
                  <a:pt x="677168" y="2936875"/>
                  <a:pt x="677168" y="2936875"/>
                </a:cubicBezTo>
                <a:close/>
                <a:moveTo>
                  <a:pt x="96738" y="2929434"/>
                </a:moveTo>
                <a:cubicBezTo>
                  <a:pt x="96738" y="2929434"/>
                  <a:pt x="99219" y="2929434"/>
                  <a:pt x="104179" y="2929434"/>
                </a:cubicBezTo>
                <a:lnTo>
                  <a:pt x="104179" y="2936875"/>
                </a:lnTo>
                <a:cubicBezTo>
                  <a:pt x="99219" y="2936875"/>
                  <a:pt x="96738" y="2934395"/>
                  <a:pt x="96738" y="2929434"/>
                </a:cubicBezTo>
                <a:close/>
                <a:moveTo>
                  <a:pt x="226963" y="2923853"/>
                </a:moveTo>
                <a:cubicBezTo>
                  <a:pt x="229443" y="2922613"/>
                  <a:pt x="230683" y="2924473"/>
                  <a:pt x="230683" y="2929434"/>
                </a:cubicBezTo>
                <a:cubicBezTo>
                  <a:pt x="225722" y="2939356"/>
                  <a:pt x="220761" y="2944317"/>
                  <a:pt x="215800" y="2944317"/>
                </a:cubicBezTo>
                <a:lnTo>
                  <a:pt x="200918" y="2951758"/>
                </a:lnTo>
                <a:lnTo>
                  <a:pt x="215800" y="2936875"/>
                </a:lnTo>
                <a:cubicBezTo>
                  <a:pt x="220761" y="2929434"/>
                  <a:pt x="224482" y="2925094"/>
                  <a:pt x="226963" y="2923853"/>
                </a:cubicBezTo>
                <a:close/>
                <a:moveTo>
                  <a:pt x="5930800" y="2921993"/>
                </a:moveTo>
                <a:lnTo>
                  <a:pt x="5938241" y="2936875"/>
                </a:lnTo>
                <a:cubicBezTo>
                  <a:pt x="5943203" y="2936875"/>
                  <a:pt x="5943203" y="2934395"/>
                  <a:pt x="5938241" y="2929434"/>
                </a:cubicBezTo>
                <a:close/>
                <a:moveTo>
                  <a:pt x="491132" y="2914551"/>
                </a:moveTo>
                <a:cubicBezTo>
                  <a:pt x="491132" y="2914551"/>
                  <a:pt x="493613" y="2914551"/>
                  <a:pt x="498574" y="2914551"/>
                </a:cubicBezTo>
                <a:cubicBezTo>
                  <a:pt x="498574" y="2914551"/>
                  <a:pt x="501054" y="2917032"/>
                  <a:pt x="506015" y="2921993"/>
                </a:cubicBezTo>
                <a:cubicBezTo>
                  <a:pt x="501054" y="2926953"/>
                  <a:pt x="498574" y="2929434"/>
                  <a:pt x="498574" y="2929434"/>
                </a:cubicBezTo>
                <a:cubicBezTo>
                  <a:pt x="493613" y="2929434"/>
                  <a:pt x="491132" y="2926953"/>
                  <a:pt x="491132" y="2921993"/>
                </a:cubicBezTo>
                <a:cubicBezTo>
                  <a:pt x="491132" y="2917032"/>
                  <a:pt x="491132" y="2914551"/>
                  <a:pt x="491132" y="2914551"/>
                </a:cubicBezTo>
                <a:close/>
                <a:moveTo>
                  <a:pt x="197197" y="2914551"/>
                </a:moveTo>
                <a:cubicBezTo>
                  <a:pt x="199678" y="2914551"/>
                  <a:pt x="200918" y="2918272"/>
                  <a:pt x="200918" y="2925713"/>
                </a:cubicBezTo>
                <a:cubicBezTo>
                  <a:pt x="200918" y="2933155"/>
                  <a:pt x="199678" y="2936875"/>
                  <a:pt x="197197" y="2936875"/>
                </a:cubicBezTo>
                <a:cubicBezTo>
                  <a:pt x="194716" y="2936875"/>
                  <a:pt x="193476" y="2933155"/>
                  <a:pt x="193476" y="2925713"/>
                </a:cubicBezTo>
                <a:cubicBezTo>
                  <a:pt x="193476" y="2918272"/>
                  <a:pt x="194716" y="2914551"/>
                  <a:pt x="197197" y="2914551"/>
                </a:cubicBezTo>
                <a:close/>
                <a:moveTo>
                  <a:pt x="358117" y="2909900"/>
                </a:moveTo>
                <a:cubicBezTo>
                  <a:pt x="358737" y="2909281"/>
                  <a:pt x="359668" y="2909590"/>
                  <a:pt x="360908" y="2910831"/>
                </a:cubicBezTo>
                <a:cubicBezTo>
                  <a:pt x="363388" y="2913311"/>
                  <a:pt x="364628" y="2914551"/>
                  <a:pt x="364628" y="2914551"/>
                </a:cubicBezTo>
                <a:cubicBezTo>
                  <a:pt x="364628" y="2914551"/>
                  <a:pt x="362148" y="2914551"/>
                  <a:pt x="357187" y="2914551"/>
                </a:cubicBezTo>
                <a:cubicBezTo>
                  <a:pt x="357187" y="2912071"/>
                  <a:pt x="357497" y="2910521"/>
                  <a:pt x="358117" y="2909900"/>
                </a:cubicBezTo>
                <a:close/>
                <a:moveTo>
                  <a:pt x="286494" y="2907110"/>
                </a:moveTo>
                <a:cubicBezTo>
                  <a:pt x="284013" y="2907110"/>
                  <a:pt x="282773" y="2908350"/>
                  <a:pt x="282773" y="2910831"/>
                </a:cubicBezTo>
                <a:cubicBezTo>
                  <a:pt x="282773" y="2913311"/>
                  <a:pt x="285254" y="2914551"/>
                  <a:pt x="290214" y="2914551"/>
                </a:cubicBezTo>
                <a:cubicBezTo>
                  <a:pt x="290214" y="2909590"/>
                  <a:pt x="288974" y="2907110"/>
                  <a:pt x="286494" y="2907110"/>
                </a:cubicBezTo>
                <a:close/>
                <a:moveTo>
                  <a:pt x="419974" y="2895250"/>
                </a:moveTo>
                <a:cubicBezTo>
                  <a:pt x="422764" y="2895715"/>
                  <a:pt x="424160" y="2899668"/>
                  <a:pt x="424160" y="2907110"/>
                </a:cubicBezTo>
                <a:cubicBezTo>
                  <a:pt x="424160" y="2912071"/>
                  <a:pt x="424160" y="2917032"/>
                  <a:pt x="424160" y="2921993"/>
                </a:cubicBezTo>
                <a:cubicBezTo>
                  <a:pt x="424160" y="2926953"/>
                  <a:pt x="424160" y="2931915"/>
                  <a:pt x="424160" y="2936875"/>
                </a:cubicBezTo>
                <a:cubicBezTo>
                  <a:pt x="429121" y="2941836"/>
                  <a:pt x="429121" y="2944317"/>
                  <a:pt x="424160" y="2944317"/>
                </a:cubicBezTo>
                <a:cubicBezTo>
                  <a:pt x="419199" y="2944317"/>
                  <a:pt x="416718" y="2944317"/>
                  <a:pt x="416718" y="2944317"/>
                </a:cubicBezTo>
                <a:cubicBezTo>
                  <a:pt x="416718" y="2944317"/>
                  <a:pt x="416718" y="2941836"/>
                  <a:pt x="416718" y="2936875"/>
                </a:cubicBezTo>
                <a:cubicBezTo>
                  <a:pt x="416718" y="2931915"/>
                  <a:pt x="416718" y="2926953"/>
                  <a:pt x="416718" y="2921993"/>
                </a:cubicBezTo>
                <a:lnTo>
                  <a:pt x="409277" y="2899668"/>
                </a:lnTo>
                <a:cubicBezTo>
                  <a:pt x="409277" y="2899668"/>
                  <a:pt x="411758" y="2898428"/>
                  <a:pt x="416718" y="2895948"/>
                </a:cubicBezTo>
                <a:cubicBezTo>
                  <a:pt x="417959" y="2895328"/>
                  <a:pt x="419044" y="2895095"/>
                  <a:pt x="419974" y="2895250"/>
                </a:cubicBezTo>
                <a:close/>
                <a:moveTo>
                  <a:pt x="632519" y="2892227"/>
                </a:moveTo>
                <a:lnTo>
                  <a:pt x="625078" y="2899668"/>
                </a:lnTo>
                <a:cubicBezTo>
                  <a:pt x="630039" y="2904629"/>
                  <a:pt x="632519" y="2904629"/>
                  <a:pt x="632519" y="2899668"/>
                </a:cubicBezTo>
                <a:cubicBezTo>
                  <a:pt x="637480" y="2899668"/>
                  <a:pt x="639961" y="2898428"/>
                  <a:pt x="639961" y="2895948"/>
                </a:cubicBezTo>
                <a:cubicBezTo>
                  <a:pt x="639961" y="2893467"/>
                  <a:pt x="637480" y="2892227"/>
                  <a:pt x="632519" y="2892227"/>
                </a:cubicBezTo>
                <a:close/>
                <a:moveTo>
                  <a:pt x="208359" y="2884786"/>
                </a:moveTo>
                <a:cubicBezTo>
                  <a:pt x="208359" y="2889746"/>
                  <a:pt x="208359" y="2894708"/>
                  <a:pt x="208359" y="2899668"/>
                </a:cubicBezTo>
                <a:cubicBezTo>
                  <a:pt x="203398" y="2899668"/>
                  <a:pt x="200918" y="2899668"/>
                  <a:pt x="200918" y="2899668"/>
                </a:cubicBezTo>
                <a:close/>
                <a:moveTo>
                  <a:pt x="81855" y="2884786"/>
                </a:moveTo>
                <a:cubicBezTo>
                  <a:pt x="81855" y="2884786"/>
                  <a:pt x="83095" y="2886026"/>
                  <a:pt x="85576" y="2888506"/>
                </a:cubicBezTo>
                <a:cubicBezTo>
                  <a:pt x="88057" y="2890987"/>
                  <a:pt x="91777" y="2892227"/>
                  <a:pt x="96738" y="2892227"/>
                </a:cubicBezTo>
                <a:lnTo>
                  <a:pt x="104179" y="2899668"/>
                </a:lnTo>
                <a:lnTo>
                  <a:pt x="96738" y="2899668"/>
                </a:lnTo>
                <a:cubicBezTo>
                  <a:pt x="86816" y="2899668"/>
                  <a:pt x="81855" y="2897188"/>
                  <a:pt x="81855" y="2892227"/>
                </a:cubicBezTo>
                <a:cubicBezTo>
                  <a:pt x="81855" y="2887266"/>
                  <a:pt x="81855" y="2884786"/>
                  <a:pt x="81855" y="2884786"/>
                </a:cubicBezTo>
                <a:close/>
                <a:moveTo>
                  <a:pt x="535781" y="2877344"/>
                </a:moveTo>
                <a:cubicBezTo>
                  <a:pt x="535781" y="2882305"/>
                  <a:pt x="534541" y="2884786"/>
                  <a:pt x="532060" y="2884786"/>
                </a:cubicBezTo>
                <a:cubicBezTo>
                  <a:pt x="529580" y="2884786"/>
                  <a:pt x="528339" y="2883546"/>
                  <a:pt x="528339" y="2881065"/>
                </a:cubicBezTo>
                <a:cubicBezTo>
                  <a:pt x="528339" y="2878584"/>
                  <a:pt x="530820" y="2877344"/>
                  <a:pt x="535781" y="2877344"/>
                </a:cubicBezTo>
                <a:close/>
                <a:moveTo>
                  <a:pt x="405556" y="2867577"/>
                </a:moveTo>
                <a:cubicBezTo>
                  <a:pt x="406797" y="2867888"/>
                  <a:pt x="408037" y="2868663"/>
                  <a:pt x="409277" y="2869903"/>
                </a:cubicBezTo>
                <a:cubicBezTo>
                  <a:pt x="414238" y="2874864"/>
                  <a:pt x="416718" y="2877344"/>
                  <a:pt x="416718" y="2877344"/>
                </a:cubicBezTo>
                <a:cubicBezTo>
                  <a:pt x="416718" y="2877344"/>
                  <a:pt x="414238" y="2877344"/>
                  <a:pt x="409277" y="2877344"/>
                </a:cubicBezTo>
                <a:cubicBezTo>
                  <a:pt x="404316" y="2882305"/>
                  <a:pt x="401836" y="2888506"/>
                  <a:pt x="401836" y="2895948"/>
                </a:cubicBezTo>
                <a:cubicBezTo>
                  <a:pt x="401836" y="2903389"/>
                  <a:pt x="401836" y="2907110"/>
                  <a:pt x="401836" y="2907110"/>
                </a:cubicBezTo>
                <a:cubicBezTo>
                  <a:pt x="401836" y="2926953"/>
                  <a:pt x="399355" y="2936875"/>
                  <a:pt x="394394" y="2936875"/>
                </a:cubicBezTo>
                <a:cubicBezTo>
                  <a:pt x="389433" y="2936875"/>
                  <a:pt x="386953" y="2929434"/>
                  <a:pt x="386953" y="2914551"/>
                </a:cubicBezTo>
                <a:cubicBezTo>
                  <a:pt x="386953" y="2909590"/>
                  <a:pt x="386953" y="2905870"/>
                  <a:pt x="386953" y="2903389"/>
                </a:cubicBezTo>
                <a:cubicBezTo>
                  <a:pt x="386953" y="2900908"/>
                  <a:pt x="385712" y="2898428"/>
                  <a:pt x="383232" y="2895948"/>
                </a:cubicBezTo>
                <a:cubicBezTo>
                  <a:pt x="380752" y="2893467"/>
                  <a:pt x="380752" y="2890987"/>
                  <a:pt x="383232" y="2888506"/>
                </a:cubicBezTo>
                <a:cubicBezTo>
                  <a:pt x="385712" y="2886026"/>
                  <a:pt x="389433" y="2882305"/>
                  <a:pt x="394394" y="2877344"/>
                </a:cubicBezTo>
                <a:cubicBezTo>
                  <a:pt x="398115" y="2869903"/>
                  <a:pt x="401836" y="2866647"/>
                  <a:pt x="405556" y="2867577"/>
                </a:cubicBezTo>
                <a:close/>
                <a:moveTo>
                  <a:pt x="312539" y="2855020"/>
                </a:moveTo>
                <a:lnTo>
                  <a:pt x="312539" y="2884786"/>
                </a:lnTo>
                <a:lnTo>
                  <a:pt x="305097" y="2877344"/>
                </a:lnTo>
                <a:cubicBezTo>
                  <a:pt x="310058" y="2862461"/>
                  <a:pt x="312539" y="2855020"/>
                  <a:pt x="312539" y="2855020"/>
                </a:cubicBezTo>
                <a:close/>
                <a:moveTo>
                  <a:pt x="6034979" y="2847579"/>
                </a:moveTo>
                <a:lnTo>
                  <a:pt x="6034979" y="2855020"/>
                </a:lnTo>
                <a:cubicBezTo>
                  <a:pt x="6034979" y="2859981"/>
                  <a:pt x="6032499" y="2862461"/>
                  <a:pt x="6027538" y="2862461"/>
                </a:cubicBezTo>
                <a:cubicBezTo>
                  <a:pt x="6027538" y="2857501"/>
                  <a:pt x="6027538" y="2855020"/>
                  <a:pt x="6027538" y="2855020"/>
                </a:cubicBezTo>
                <a:cubicBezTo>
                  <a:pt x="6027538" y="2855020"/>
                  <a:pt x="6028779" y="2853780"/>
                  <a:pt x="6031259" y="2851299"/>
                </a:cubicBezTo>
                <a:cubicBezTo>
                  <a:pt x="6033739" y="2848819"/>
                  <a:pt x="6034979" y="2847579"/>
                  <a:pt x="6034979" y="2847579"/>
                </a:cubicBezTo>
                <a:close/>
                <a:moveTo>
                  <a:pt x="148828" y="2832696"/>
                </a:moveTo>
                <a:lnTo>
                  <a:pt x="148828" y="2862461"/>
                </a:lnTo>
                <a:lnTo>
                  <a:pt x="156269" y="2884786"/>
                </a:lnTo>
                <a:cubicBezTo>
                  <a:pt x="161230" y="2889746"/>
                  <a:pt x="162470" y="2893467"/>
                  <a:pt x="159990" y="2895948"/>
                </a:cubicBezTo>
                <a:cubicBezTo>
                  <a:pt x="157509" y="2898428"/>
                  <a:pt x="153789" y="2907110"/>
                  <a:pt x="148828" y="2921993"/>
                </a:cubicBezTo>
                <a:cubicBezTo>
                  <a:pt x="143867" y="2936875"/>
                  <a:pt x="146347" y="2944317"/>
                  <a:pt x="156269" y="2944317"/>
                </a:cubicBezTo>
                <a:lnTo>
                  <a:pt x="163711" y="2944317"/>
                </a:lnTo>
                <a:cubicBezTo>
                  <a:pt x="163711" y="2944317"/>
                  <a:pt x="163711" y="2946798"/>
                  <a:pt x="163711" y="2951758"/>
                </a:cubicBezTo>
                <a:cubicBezTo>
                  <a:pt x="163711" y="2956719"/>
                  <a:pt x="163711" y="2961680"/>
                  <a:pt x="163711" y="2966641"/>
                </a:cubicBezTo>
                <a:cubicBezTo>
                  <a:pt x="168671" y="2976563"/>
                  <a:pt x="168671" y="2981524"/>
                  <a:pt x="163711" y="2981524"/>
                </a:cubicBezTo>
                <a:cubicBezTo>
                  <a:pt x="158750" y="2981524"/>
                  <a:pt x="156269" y="2982764"/>
                  <a:pt x="156269" y="2985245"/>
                </a:cubicBezTo>
                <a:cubicBezTo>
                  <a:pt x="156269" y="2987725"/>
                  <a:pt x="158750" y="2988965"/>
                  <a:pt x="163711" y="2988965"/>
                </a:cubicBezTo>
                <a:lnTo>
                  <a:pt x="178593" y="3003848"/>
                </a:lnTo>
                <a:cubicBezTo>
                  <a:pt x="178593" y="3023692"/>
                  <a:pt x="183554" y="3033614"/>
                  <a:pt x="193476" y="3033614"/>
                </a:cubicBezTo>
                <a:cubicBezTo>
                  <a:pt x="193476" y="3033614"/>
                  <a:pt x="195957" y="3036094"/>
                  <a:pt x="200918" y="3041055"/>
                </a:cubicBezTo>
                <a:cubicBezTo>
                  <a:pt x="200918" y="3041055"/>
                  <a:pt x="202158" y="3043536"/>
                  <a:pt x="204638" y="3048497"/>
                </a:cubicBezTo>
                <a:cubicBezTo>
                  <a:pt x="207119" y="3053457"/>
                  <a:pt x="208359" y="3058419"/>
                  <a:pt x="208359" y="3063379"/>
                </a:cubicBezTo>
                <a:cubicBezTo>
                  <a:pt x="218281" y="3078262"/>
                  <a:pt x="223242" y="3085704"/>
                  <a:pt x="223242" y="3085704"/>
                </a:cubicBezTo>
                <a:lnTo>
                  <a:pt x="208359" y="3085704"/>
                </a:lnTo>
                <a:cubicBezTo>
                  <a:pt x="203398" y="3080743"/>
                  <a:pt x="200918" y="3080743"/>
                  <a:pt x="200918" y="3085704"/>
                </a:cubicBezTo>
                <a:cubicBezTo>
                  <a:pt x="200918" y="3090664"/>
                  <a:pt x="203398" y="3093145"/>
                  <a:pt x="208359" y="3093145"/>
                </a:cubicBezTo>
                <a:cubicBezTo>
                  <a:pt x="208359" y="3108028"/>
                  <a:pt x="215800" y="3115469"/>
                  <a:pt x="230683" y="3115469"/>
                </a:cubicBezTo>
                <a:cubicBezTo>
                  <a:pt x="230683" y="3120430"/>
                  <a:pt x="226963" y="3122911"/>
                  <a:pt x="219521" y="3122911"/>
                </a:cubicBezTo>
                <a:cubicBezTo>
                  <a:pt x="212080" y="3122911"/>
                  <a:pt x="208359" y="3120430"/>
                  <a:pt x="208359" y="3115469"/>
                </a:cubicBezTo>
                <a:cubicBezTo>
                  <a:pt x="203398" y="3115469"/>
                  <a:pt x="199678" y="3114229"/>
                  <a:pt x="197197" y="3111748"/>
                </a:cubicBezTo>
                <a:cubicBezTo>
                  <a:pt x="194716" y="3109268"/>
                  <a:pt x="190996" y="3108028"/>
                  <a:pt x="186035" y="3108028"/>
                </a:cubicBezTo>
                <a:cubicBezTo>
                  <a:pt x="181074" y="3112989"/>
                  <a:pt x="177353" y="3115469"/>
                  <a:pt x="174873" y="3115469"/>
                </a:cubicBezTo>
                <a:cubicBezTo>
                  <a:pt x="172392" y="3115469"/>
                  <a:pt x="173633" y="3117950"/>
                  <a:pt x="178593" y="3122911"/>
                </a:cubicBezTo>
                <a:cubicBezTo>
                  <a:pt x="193476" y="3147715"/>
                  <a:pt x="203398" y="3152676"/>
                  <a:pt x="208359" y="3137793"/>
                </a:cubicBezTo>
                <a:lnTo>
                  <a:pt x="208359" y="3152676"/>
                </a:lnTo>
                <a:cubicBezTo>
                  <a:pt x="208359" y="3167559"/>
                  <a:pt x="205878" y="3175000"/>
                  <a:pt x="200918" y="3175000"/>
                </a:cubicBezTo>
                <a:cubicBezTo>
                  <a:pt x="190996" y="3179961"/>
                  <a:pt x="193476" y="3187403"/>
                  <a:pt x="208359" y="3197325"/>
                </a:cubicBezTo>
                <a:cubicBezTo>
                  <a:pt x="213320" y="3202285"/>
                  <a:pt x="213320" y="3207247"/>
                  <a:pt x="208359" y="3212207"/>
                </a:cubicBezTo>
                <a:cubicBezTo>
                  <a:pt x="208359" y="3212207"/>
                  <a:pt x="208359" y="3214688"/>
                  <a:pt x="208359" y="3219649"/>
                </a:cubicBezTo>
                <a:cubicBezTo>
                  <a:pt x="213320" y="3219649"/>
                  <a:pt x="215800" y="3222130"/>
                  <a:pt x="215800" y="3227090"/>
                </a:cubicBezTo>
                <a:cubicBezTo>
                  <a:pt x="215800" y="3232051"/>
                  <a:pt x="213320" y="3234532"/>
                  <a:pt x="208359" y="3234532"/>
                </a:cubicBezTo>
                <a:cubicBezTo>
                  <a:pt x="203398" y="3234532"/>
                  <a:pt x="200918" y="3232051"/>
                  <a:pt x="200918" y="3227090"/>
                </a:cubicBezTo>
                <a:cubicBezTo>
                  <a:pt x="200918" y="3222130"/>
                  <a:pt x="198437" y="3219649"/>
                  <a:pt x="193476" y="3219649"/>
                </a:cubicBezTo>
                <a:cubicBezTo>
                  <a:pt x="193476" y="3214688"/>
                  <a:pt x="192236" y="3210967"/>
                  <a:pt x="189756" y="3208487"/>
                </a:cubicBezTo>
                <a:cubicBezTo>
                  <a:pt x="187275" y="3206006"/>
                  <a:pt x="186035" y="3202285"/>
                  <a:pt x="186035" y="3197325"/>
                </a:cubicBezTo>
                <a:lnTo>
                  <a:pt x="178593" y="3197325"/>
                </a:lnTo>
                <a:cubicBezTo>
                  <a:pt x="173633" y="3202285"/>
                  <a:pt x="168671" y="3204766"/>
                  <a:pt x="163711" y="3204766"/>
                </a:cubicBezTo>
                <a:cubicBezTo>
                  <a:pt x="158750" y="3204766"/>
                  <a:pt x="157509" y="3202285"/>
                  <a:pt x="159990" y="3197325"/>
                </a:cubicBezTo>
                <a:cubicBezTo>
                  <a:pt x="162470" y="3192364"/>
                  <a:pt x="162470" y="3188643"/>
                  <a:pt x="159990" y="3186163"/>
                </a:cubicBezTo>
                <a:cubicBezTo>
                  <a:pt x="157509" y="3183682"/>
                  <a:pt x="157509" y="3179961"/>
                  <a:pt x="159990" y="3175000"/>
                </a:cubicBezTo>
                <a:cubicBezTo>
                  <a:pt x="162470" y="3170040"/>
                  <a:pt x="158750" y="3167559"/>
                  <a:pt x="148828" y="3167559"/>
                </a:cubicBezTo>
                <a:cubicBezTo>
                  <a:pt x="143867" y="3167559"/>
                  <a:pt x="141386" y="3165078"/>
                  <a:pt x="141386" y="3160118"/>
                </a:cubicBezTo>
                <a:cubicBezTo>
                  <a:pt x="141386" y="3160118"/>
                  <a:pt x="138906" y="3160118"/>
                  <a:pt x="133945" y="3160118"/>
                </a:cubicBezTo>
                <a:cubicBezTo>
                  <a:pt x="128984" y="3160118"/>
                  <a:pt x="126504" y="3157637"/>
                  <a:pt x="126504" y="3152676"/>
                </a:cubicBezTo>
                <a:lnTo>
                  <a:pt x="133945" y="3152676"/>
                </a:lnTo>
                <a:cubicBezTo>
                  <a:pt x="143867" y="3152676"/>
                  <a:pt x="148828" y="3150196"/>
                  <a:pt x="148828" y="3145235"/>
                </a:cubicBezTo>
                <a:cubicBezTo>
                  <a:pt x="148828" y="3145235"/>
                  <a:pt x="148828" y="3142754"/>
                  <a:pt x="148828" y="3137793"/>
                </a:cubicBezTo>
                <a:cubicBezTo>
                  <a:pt x="143867" y="3137793"/>
                  <a:pt x="141386" y="3136553"/>
                  <a:pt x="141386" y="3134073"/>
                </a:cubicBezTo>
                <a:cubicBezTo>
                  <a:pt x="141386" y="3131592"/>
                  <a:pt x="141386" y="3127871"/>
                  <a:pt x="141386" y="3122911"/>
                </a:cubicBezTo>
                <a:cubicBezTo>
                  <a:pt x="146347" y="3122911"/>
                  <a:pt x="146347" y="3120430"/>
                  <a:pt x="141386" y="3115469"/>
                </a:cubicBezTo>
                <a:cubicBezTo>
                  <a:pt x="136426" y="3110508"/>
                  <a:pt x="133945" y="3105547"/>
                  <a:pt x="133945" y="3100586"/>
                </a:cubicBezTo>
                <a:cubicBezTo>
                  <a:pt x="133945" y="3095626"/>
                  <a:pt x="133945" y="3090664"/>
                  <a:pt x="133945" y="3085704"/>
                </a:cubicBezTo>
                <a:lnTo>
                  <a:pt x="126504" y="3070821"/>
                </a:lnTo>
                <a:cubicBezTo>
                  <a:pt x="121543" y="3070821"/>
                  <a:pt x="119062" y="3070821"/>
                  <a:pt x="119062" y="3070821"/>
                </a:cubicBezTo>
                <a:lnTo>
                  <a:pt x="111621" y="3055938"/>
                </a:lnTo>
                <a:cubicBezTo>
                  <a:pt x="111621" y="3041055"/>
                  <a:pt x="110380" y="3033614"/>
                  <a:pt x="107900" y="3033614"/>
                </a:cubicBezTo>
                <a:cubicBezTo>
                  <a:pt x="105420" y="3033614"/>
                  <a:pt x="104179" y="3028653"/>
                  <a:pt x="104179" y="3018731"/>
                </a:cubicBezTo>
                <a:cubicBezTo>
                  <a:pt x="104179" y="3008809"/>
                  <a:pt x="102939" y="2997647"/>
                  <a:pt x="100459" y="2985245"/>
                </a:cubicBezTo>
                <a:cubicBezTo>
                  <a:pt x="97978" y="2972842"/>
                  <a:pt x="96738" y="2964160"/>
                  <a:pt x="96738" y="2959200"/>
                </a:cubicBezTo>
                <a:lnTo>
                  <a:pt x="89296" y="2951758"/>
                </a:lnTo>
                <a:cubicBezTo>
                  <a:pt x="84336" y="2946798"/>
                  <a:pt x="83095" y="2943077"/>
                  <a:pt x="85576" y="2940596"/>
                </a:cubicBezTo>
                <a:cubicBezTo>
                  <a:pt x="88057" y="2938115"/>
                  <a:pt x="93017" y="2939356"/>
                  <a:pt x="100459" y="2944317"/>
                </a:cubicBezTo>
                <a:cubicBezTo>
                  <a:pt x="107900" y="2949278"/>
                  <a:pt x="110380" y="2952998"/>
                  <a:pt x="107900" y="2955479"/>
                </a:cubicBezTo>
                <a:cubicBezTo>
                  <a:pt x="105420" y="2957960"/>
                  <a:pt x="106660" y="2961680"/>
                  <a:pt x="111621" y="2966641"/>
                </a:cubicBezTo>
                <a:cubicBezTo>
                  <a:pt x="116582" y="2961680"/>
                  <a:pt x="119062" y="2951758"/>
                  <a:pt x="119062" y="2936875"/>
                </a:cubicBezTo>
                <a:cubicBezTo>
                  <a:pt x="119062" y="2931915"/>
                  <a:pt x="124023" y="2926953"/>
                  <a:pt x="133945" y="2921993"/>
                </a:cubicBezTo>
                <a:cubicBezTo>
                  <a:pt x="133945" y="2921993"/>
                  <a:pt x="135185" y="2920753"/>
                  <a:pt x="137666" y="2918272"/>
                </a:cubicBezTo>
                <a:cubicBezTo>
                  <a:pt x="140146" y="2915791"/>
                  <a:pt x="141386" y="2914551"/>
                  <a:pt x="141386" y="2914551"/>
                </a:cubicBezTo>
                <a:cubicBezTo>
                  <a:pt x="141386" y="2914551"/>
                  <a:pt x="141386" y="2912071"/>
                  <a:pt x="141386" y="2907110"/>
                </a:cubicBezTo>
                <a:cubicBezTo>
                  <a:pt x="136426" y="2907110"/>
                  <a:pt x="133945" y="2907110"/>
                  <a:pt x="133945" y="2907110"/>
                </a:cubicBezTo>
                <a:cubicBezTo>
                  <a:pt x="128984" y="2902149"/>
                  <a:pt x="128984" y="2898428"/>
                  <a:pt x="133945" y="2895948"/>
                </a:cubicBezTo>
                <a:cubicBezTo>
                  <a:pt x="138906" y="2893467"/>
                  <a:pt x="143867" y="2892227"/>
                  <a:pt x="148828" y="2892227"/>
                </a:cubicBezTo>
                <a:lnTo>
                  <a:pt x="141386" y="2877344"/>
                </a:lnTo>
                <a:cubicBezTo>
                  <a:pt x="136426" y="2877344"/>
                  <a:pt x="136426" y="2872383"/>
                  <a:pt x="141386" y="2862461"/>
                </a:cubicBezTo>
                <a:cubicBezTo>
                  <a:pt x="146347" y="2852539"/>
                  <a:pt x="148828" y="2842618"/>
                  <a:pt x="148828" y="2832696"/>
                </a:cubicBezTo>
                <a:close/>
                <a:moveTo>
                  <a:pt x="446949" y="2830370"/>
                </a:moveTo>
                <a:cubicBezTo>
                  <a:pt x="447879" y="2829440"/>
                  <a:pt x="450205" y="2832696"/>
                  <a:pt x="453925" y="2840137"/>
                </a:cubicBezTo>
                <a:lnTo>
                  <a:pt x="439043" y="2847579"/>
                </a:lnTo>
                <a:lnTo>
                  <a:pt x="446484" y="2832696"/>
                </a:lnTo>
                <a:cubicBezTo>
                  <a:pt x="446484" y="2831456"/>
                  <a:pt x="446639" y="2830681"/>
                  <a:pt x="446949" y="2830370"/>
                </a:cubicBezTo>
                <a:close/>
                <a:moveTo>
                  <a:pt x="550664" y="2825254"/>
                </a:moveTo>
                <a:cubicBezTo>
                  <a:pt x="555625" y="2830215"/>
                  <a:pt x="556865" y="2835176"/>
                  <a:pt x="554384" y="2840137"/>
                </a:cubicBezTo>
                <a:cubicBezTo>
                  <a:pt x="551904" y="2845098"/>
                  <a:pt x="549424" y="2847579"/>
                  <a:pt x="546943" y="2847579"/>
                </a:cubicBezTo>
                <a:cubicBezTo>
                  <a:pt x="544463" y="2847579"/>
                  <a:pt x="543222" y="2845098"/>
                  <a:pt x="543222" y="2840137"/>
                </a:cubicBezTo>
                <a:close/>
                <a:moveTo>
                  <a:pt x="6027538" y="2817813"/>
                </a:moveTo>
                <a:cubicBezTo>
                  <a:pt x="6027538" y="2817813"/>
                  <a:pt x="6030019" y="2820294"/>
                  <a:pt x="6034979" y="2825254"/>
                </a:cubicBezTo>
                <a:lnTo>
                  <a:pt x="6027538" y="2825254"/>
                </a:lnTo>
                <a:close/>
                <a:moveTo>
                  <a:pt x="599033" y="2817813"/>
                </a:moveTo>
                <a:cubicBezTo>
                  <a:pt x="596553" y="2817813"/>
                  <a:pt x="595312" y="2821534"/>
                  <a:pt x="595312" y="2828975"/>
                </a:cubicBezTo>
                <a:cubicBezTo>
                  <a:pt x="595312" y="2836416"/>
                  <a:pt x="594072" y="2840137"/>
                  <a:pt x="591592" y="2840137"/>
                </a:cubicBezTo>
                <a:cubicBezTo>
                  <a:pt x="589111" y="2840137"/>
                  <a:pt x="587871" y="2840137"/>
                  <a:pt x="587871" y="2840137"/>
                </a:cubicBezTo>
                <a:cubicBezTo>
                  <a:pt x="587871" y="2845098"/>
                  <a:pt x="589111" y="2847579"/>
                  <a:pt x="591592" y="2847579"/>
                </a:cubicBezTo>
                <a:cubicBezTo>
                  <a:pt x="594072" y="2847579"/>
                  <a:pt x="595312" y="2847579"/>
                  <a:pt x="595312" y="2847579"/>
                </a:cubicBezTo>
                <a:cubicBezTo>
                  <a:pt x="600273" y="2847579"/>
                  <a:pt x="605234" y="2850059"/>
                  <a:pt x="610195" y="2855020"/>
                </a:cubicBezTo>
                <a:lnTo>
                  <a:pt x="617637" y="2855020"/>
                </a:lnTo>
                <a:cubicBezTo>
                  <a:pt x="617637" y="2850059"/>
                  <a:pt x="616396" y="2846339"/>
                  <a:pt x="613916" y="2843858"/>
                </a:cubicBezTo>
                <a:cubicBezTo>
                  <a:pt x="611436" y="2841377"/>
                  <a:pt x="610195" y="2838897"/>
                  <a:pt x="610195" y="2836416"/>
                </a:cubicBezTo>
                <a:cubicBezTo>
                  <a:pt x="610195" y="2833936"/>
                  <a:pt x="610195" y="2832696"/>
                  <a:pt x="610195" y="2832696"/>
                </a:cubicBezTo>
                <a:cubicBezTo>
                  <a:pt x="610195" y="2827735"/>
                  <a:pt x="608955" y="2824014"/>
                  <a:pt x="606474" y="2821534"/>
                </a:cubicBezTo>
                <a:cubicBezTo>
                  <a:pt x="603994" y="2819053"/>
                  <a:pt x="601513" y="2817813"/>
                  <a:pt x="599033" y="2817813"/>
                </a:cubicBezTo>
                <a:close/>
                <a:moveTo>
                  <a:pt x="6079628" y="2810372"/>
                </a:moveTo>
                <a:cubicBezTo>
                  <a:pt x="6079628" y="2810372"/>
                  <a:pt x="6079628" y="2812852"/>
                  <a:pt x="6079628" y="2817813"/>
                </a:cubicBezTo>
                <a:cubicBezTo>
                  <a:pt x="6079628" y="2822774"/>
                  <a:pt x="6077148" y="2825254"/>
                  <a:pt x="6072187" y="2825254"/>
                </a:cubicBezTo>
                <a:cubicBezTo>
                  <a:pt x="6067225" y="2825254"/>
                  <a:pt x="6064745" y="2824014"/>
                  <a:pt x="6064745" y="2821534"/>
                </a:cubicBezTo>
                <a:cubicBezTo>
                  <a:pt x="6064745" y="2819053"/>
                  <a:pt x="6067225" y="2817813"/>
                  <a:pt x="6072187" y="2817813"/>
                </a:cubicBezTo>
                <a:cubicBezTo>
                  <a:pt x="6077148" y="2812852"/>
                  <a:pt x="6079628" y="2810372"/>
                  <a:pt x="6079628" y="2810372"/>
                </a:cubicBezTo>
                <a:close/>
                <a:moveTo>
                  <a:pt x="394394" y="2802930"/>
                </a:moveTo>
                <a:cubicBezTo>
                  <a:pt x="404316" y="2802930"/>
                  <a:pt x="406797" y="2807891"/>
                  <a:pt x="401836" y="2817813"/>
                </a:cubicBezTo>
                <a:cubicBezTo>
                  <a:pt x="401836" y="2817813"/>
                  <a:pt x="399355" y="2820294"/>
                  <a:pt x="394394" y="2825254"/>
                </a:cubicBezTo>
                <a:close/>
                <a:moveTo>
                  <a:pt x="104179" y="2802930"/>
                </a:moveTo>
                <a:cubicBezTo>
                  <a:pt x="109140" y="2802930"/>
                  <a:pt x="111621" y="2805411"/>
                  <a:pt x="111621" y="2810372"/>
                </a:cubicBezTo>
                <a:lnTo>
                  <a:pt x="119062" y="2825254"/>
                </a:lnTo>
                <a:cubicBezTo>
                  <a:pt x="124023" y="2830215"/>
                  <a:pt x="124023" y="2835176"/>
                  <a:pt x="119062" y="2840137"/>
                </a:cubicBezTo>
                <a:cubicBezTo>
                  <a:pt x="119062" y="2840137"/>
                  <a:pt x="117822" y="2840137"/>
                  <a:pt x="115342" y="2840137"/>
                </a:cubicBezTo>
                <a:cubicBezTo>
                  <a:pt x="112861" y="2840137"/>
                  <a:pt x="111621" y="2837657"/>
                  <a:pt x="111621" y="2832696"/>
                </a:cubicBezTo>
                <a:cubicBezTo>
                  <a:pt x="106660" y="2822774"/>
                  <a:pt x="101699" y="2817813"/>
                  <a:pt x="96738" y="2817813"/>
                </a:cubicBezTo>
                <a:close/>
                <a:moveTo>
                  <a:pt x="5886151" y="2798279"/>
                </a:moveTo>
                <a:cubicBezTo>
                  <a:pt x="5888632" y="2797660"/>
                  <a:pt x="5891112" y="2797969"/>
                  <a:pt x="5893593" y="2799209"/>
                </a:cubicBezTo>
                <a:cubicBezTo>
                  <a:pt x="5898554" y="2801690"/>
                  <a:pt x="5901035" y="2804170"/>
                  <a:pt x="5901035" y="2806651"/>
                </a:cubicBezTo>
                <a:cubicBezTo>
                  <a:pt x="5901035" y="2809131"/>
                  <a:pt x="5897313" y="2810372"/>
                  <a:pt x="5889872" y="2810372"/>
                </a:cubicBezTo>
                <a:cubicBezTo>
                  <a:pt x="5882431" y="2810372"/>
                  <a:pt x="5878710" y="2807891"/>
                  <a:pt x="5878710" y="2802930"/>
                </a:cubicBezTo>
                <a:cubicBezTo>
                  <a:pt x="5881191" y="2800450"/>
                  <a:pt x="5883671" y="2798900"/>
                  <a:pt x="5886151" y="2798279"/>
                </a:cubicBezTo>
                <a:close/>
                <a:moveTo>
                  <a:pt x="416718" y="2795489"/>
                </a:moveTo>
                <a:lnTo>
                  <a:pt x="416718" y="2802930"/>
                </a:lnTo>
                <a:cubicBezTo>
                  <a:pt x="411758" y="2802930"/>
                  <a:pt x="409277" y="2801690"/>
                  <a:pt x="409277" y="2799209"/>
                </a:cubicBezTo>
                <a:cubicBezTo>
                  <a:pt x="409277" y="2796729"/>
                  <a:pt x="411758" y="2795489"/>
                  <a:pt x="416718" y="2795489"/>
                </a:cubicBezTo>
                <a:close/>
                <a:moveTo>
                  <a:pt x="550664" y="2780606"/>
                </a:moveTo>
                <a:cubicBezTo>
                  <a:pt x="555625" y="2780606"/>
                  <a:pt x="558105" y="2781846"/>
                  <a:pt x="558105" y="2784327"/>
                </a:cubicBezTo>
                <a:cubicBezTo>
                  <a:pt x="558105" y="2786807"/>
                  <a:pt x="558105" y="2793008"/>
                  <a:pt x="558105" y="2802930"/>
                </a:cubicBezTo>
                <a:lnTo>
                  <a:pt x="558105" y="2817813"/>
                </a:lnTo>
                <a:lnTo>
                  <a:pt x="550664" y="2810372"/>
                </a:lnTo>
                <a:cubicBezTo>
                  <a:pt x="545703" y="2795489"/>
                  <a:pt x="545703" y="2785567"/>
                  <a:pt x="550664" y="2780606"/>
                </a:cubicBezTo>
                <a:close/>
                <a:moveTo>
                  <a:pt x="364628" y="2776885"/>
                </a:moveTo>
                <a:lnTo>
                  <a:pt x="364628" y="2810372"/>
                </a:lnTo>
                <a:cubicBezTo>
                  <a:pt x="364628" y="2810372"/>
                  <a:pt x="363388" y="2809131"/>
                  <a:pt x="360908" y="2806651"/>
                </a:cubicBezTo>
                <a:cubicBezTo>
                  <a:pt x="358427" y="2804170"/>
                  <a:pt x="357187" y="2802930"/>
                  <a:pt x="357187" y="2802930"/>
                </a:cubicBezTo>
                <a:cubicBezTo>
                  <a:pt x="357187" y="2797969"/>
                  <a:pt x="358427" y="2794249"/>
                  <a:pt x="360908" y="2791768"/>
                </a:cubicBezTo>
                <a:cubicBezTo>
                  <a:pt x="363388" y="2789287"/>
                  <a:pt x="364628" y="2784327"/>
                  <a:pt x="364628" y="2776885"/>
                </a:cubicBezTo>
                <a:close/>
                <a:moveTo>
                  <a:pt x="494853" y="2773165"/>
                </a:moveTo>
                <a:cubicBezTo>
                  <a:pt x="497334" y="2773165"/>
                  <a:pt x="498574" y="2774405"/>
                  <a:pt x="498574" y="2776885"/>
                </a:cubicBezTo>
                <a:cubicBezTo>
                  <a:pt x="498574" y="2779366"/>
                  <a:pt x="496094" y="2780606"/>
                  <a:pt x="491132" y="2780606"/>
                </a:cubicBezTo>
                <a:cubicBezTo>
                  <a:pt x="491132" y="2775645"/>
                  <a:pt x="492373" y="2773165"/>
                  <a:pt x="494853" y="2773165"/>
                </a:cubicBezTo>
                <a:close/>
                <a:moveTo>
                  <a:pt x="528339" y="2765723"/>
                </a:moveTo>
                <a:lnTo>
                  <a:pt x="535781" y="2773165"/>
                </a:lnTo>
                <a:lnTo>
                  <a:pt x="535781" y="2780606"/>
                </a:lnTo>
                <a:cubicBezTo>
                  <a:pt x="535781" y="2780606"/>
                  <a:pt x="533301" y="2778125"/>
                  <a:pt x="528339" y="2773165"/>
                </a:cubicBezTo>
                <a:close/>
                <a:moveTo>
                  <a:pt x="148828" y="2758282"/>
                </a:moveTo>
                <a:lnTo>
                  <a:pt x="156269" y="2758282"/>
                </a:lnTo>
                <a:cubicBezTo>
                  <a:pt x="156269" y="2763242"/>
                  <a:pt x="153789" y="2768204"/>
                  <a:pt x="148828" y="2773165"/>
                </a:cubicBezTo>
                <a:close/>
                <a:moveTo>
                  <a:pt x="5886151" y="2750840"/>
                </a:moveTo>
                <a:lnTo>
                  <a:pt x="5901035" y="2750840"/>
                </a:lnTo>
                <a:cubicBezTo>
                  <a:pt x="5901035" y="2755801"/>
                  <a:pt x="5901035" y="2758282"/>
                  <a:pt x="5901035" y="2758282"/>
                </a:cubicBezTo>
                <a:cubicBezTo>
                  <a:pt x="5901035" y="2758282"/>
                  <a:pt x="5898554" y="2758282"/>
                  <a:pt x="5893593" y="2758282"/>
                </a:cubicBezTo>
                <a:cubicBezTo>
                  <a:pt x="5888631" y="2758282"/>
                  <a:pt x="5886151" y="2755801"/>
                  <a:pt x="5886151" y="2750840"/>
                </a:cubicBezTo>
                <a:close/>
                <a:moveTo>
                  <a:pt x="89296" y="2735957"/>
                </a:moveTo>
                <a:cubicBezTo>
                  <a:pt x="94258" y="2735957"/>
                  <a:pt x="97978" y="2738438"/>
                  <a:pt x="100459" y="2743399"/>
                </a:cubicBezTo>
                <a:cubicBezTo>
                  <a:pt x="102939" y="2748360"/>
                  <a:pt x="104179" y="2753321"/>
                  <a:pt x="104179" y="2758282"/>
                </a:cubicBezTo>
                <a:cubicBezTo>
                  <a:pt x="104179" y="2763242"/>
                  <a:pt x="104179" y="2766963"/>
                  <a:pt x="104179" y="2769444"/>
                </a:cubicBezTo>
                <a:cubicBezTo>
                  <a:pt x="104179" y="2771924"/>
                  <a:pt x="104179" y="2775645"/>
                  <a:pt x="104179" y="2780606"/>
                </a:cubicBezTo>
                <a:cubicBezTo>
                  <a:pt x="109140" y="2790528"/>
                  <a:pt x="109140" y="2795489"/>
                  <a:pt x="104179" y="2795489"/>
                </a:cubicBezTo>
                <a:cubicBezTo>
                  <a:pt x="104179" y="2790528"/>
                  <a:pt x="101699" y="2788047"/>
                  <a:pt x="96738" y="2788047"/>
                </a:cubicBezTo>
                <a:cubicBezTo>
                  <a:pt x="91777" y="2788047"/>
                  <a:pt x="90537" y="2785567"/>
                  <a:pt x="93017" y="2780606"/>
                </a:cubicBezTo>
                <a:cubicBezTo>
                  <a:pt x="95498" y="2775645"/>
                  <a:pt x="94258" y="2768204"/>
                  <a:pt x="89296" y="2758282"/>
                </a:cubicBezTo>
                <a:cubicBezTo>
                  <a:pt x="84336" y="2748360"/>
                  <a:pt x="81855" y="2742159"/>
                  <a:pt x="81855" y="2739678"/>
                </a:cubicBezTo>
                <a:cubicBezTo>
                  <a:pt x="81855" y="2737198"/>
                  <a:pt x="84336" y="2735957"/>
                  <a:pt x="89296" y="2735957"/>
                </a:cubicBezTo>
                <a:close/>
                <a:moveTo>
                  <a:pt x="6005214" y="2721075"/>
                </a:moveTo>
                <a:lnTo>
                  <a:pt x="6012655" y="2721075"/>
                </a:lnTo>
                <a:cubicBezTo>
                  <a:pt x="6012655" y="2721075"/>
                  <a:pt x="6012655" y="2722315"/>
                  <a:pt x="6012655" y="2724795"/>
                </a:cubicBezTo>
                <a:cubicBezTo>
                  <a:pt x="6012655" y="2727276"/>
                  <a:pt x="6010175" y="2728516"/>
                  <a:pt x="6005214" y="2728516"/>
                </a:cubicBezTo>
                <a:lnTo>
                  <a:pt x="5997773" y="2728516"/>
                </a:lnTo>
                <a:close/>
                <a:moveTo>
                  <a:pt x="744140" y="2713633"/>
                </a:moveTo>
                <a:lnTo>
                  <a:pt x="744140" y="2721075"/>
                </a:lnTo>
                <a:lnTo>
                  <a:pt x="744140" y="2728516"/>
                </a:lnTo>
                <a:cubicBezTo>
                  <a:pt x="749101" y="2723555"/>
                  <a:pt x="751582" y="2719835"/>
                  <a:pt x="751582" y="2717354"/>
                </a:cubicBezTo>
                <a:cubicBezTo>
                  <a:pt x="751582" y="2714873"/>
                  <a:pt x="749101" y="2713633"/>
                  <a:pt x="744140" y="2713633"/>
                </a:cubicBezTo>
                <a:close/>
                <a:moveTo>
                  <a:pt x="461367" y="2713633"/>
                </a:moveTo>
                <a:cubicBezTo>
                  <a:pt x="461367" y="2713633"/>
                  <a:pt x="462607" y="2714873"/>
                  <a:pt x="465088" y="2717354"/>
                </a:cubicBezTo>
                <a:cubicBezTo>
                  <a:pt x="467568" y="2719835"/>
                  <a:pt x="471289" y="2721075"/>
                  <a:pt x="476250" y="2721075"/>
                </a:cubicBezTo>
                <a:lnTo>
                  <a:pt x="483691" y="2728516"/>
                </a:lnTo>
                <a:cubicBezTo>
                  <a:pt x="478730" y="2728516"/>
                  <a:pt x="473769" y="2726035"/>
                  <a:pt x="468808" y="2721075"/>
                </a:cubicBezTo>
                <a:close/>
                <a:moveTo>
                  <a:pt x="602754" y="2706192"/>
                </a:moveTo>
                <a:lnTo>
                  <a:pt x="610195" y="2728516"/>
                </a:lnTo>
                <a:cubicBezTo>
                  <a:pt x="610195" y="2728516"/>
                  <a:pt x="612675" y="2738438"/>
                  <a:pt x="617637" y="2758282"/>
                </a:cubicBezTo>
                <a:lnTo>
                  <a:pt x="632519" y="2802930"/>
                </a:lnTo>
                <a:lnTo>
                  <a:pt x="632519" y="2795489"/>
                </a:lnTo>
                <a:cubicBezTo>
                  <a:pt x="632519" y="2790528"/>
                  <a:pt x="631279" y="2781846"/>
                  <a:pt x="628799" y="2769444"/>
                </a:cubicBezTo>
                <a:cubicBezTo>
                  <a:pt x="626318" y="2757042"/>
                  <a:pt x="625078" y="2745880"/>
                  <a:pt x="625078" y="2735957"/>
                </a:cubicBezTo>
                <a:cubicBezTo>
                  <a:pt x="625078" y="2726035"/>
                  <a:pt x="622598" y="2718594"/>
                  <a:pt x="617637" y="2713633"/>
                </a:cubicBezTo>
                <a:cubicBezTo>
                  <a:pt x="612675" y="2708673"/>
                  <a:pt x="607715" y="2706192"/>
                  <a:pt x="602754" y="2706192"/>
                </a:cubicBezTo>
                <a:close/>
                <a:moveTo>
                  <a:pt x="5826620" y="2691309"/>
                </a:moveTo>
                <a:cubicBezTo>
                  <a:pt x="5831581" y="2691309"/>
                  <a:pt x="5832821" y="2692549"/>
                  <a:pt x="5830341" y="2695030"/>
                </a:cubicBezTo>
                <a:cubicBezTo>
                  <a:pt x="5827861" y="2697510"/>
                  <a:pt x="5824140" y="2698750"/>
                  <a:pt x="5819179" y="2698750"/>
                </a:cubicBezTo>
                <a:lnTo>
                  <a:pt x="5811737" y="2698750"/>
                </a:lnTo>
                <a:close/>
                <a:moveTo>
                  <a:pt x="401836" y="2691309"/>
                </a:moveTo>
                <a:cubicBezTo>
                  <a:pt x="406797" y="2691309"/>
                  <a:pt x="404316" y="2693790"/>
                  <a:pt x="394394" y="2698750"/>
                </a:cubicBezTo>
                <a:lnTo>
                  <a:pt x="386953" y="2698750"/>
                </a:lnTo>
                <a:close/>
                <a:moveTo>
                  <a:pt x="654844" y="2683868"/>
                </a:moveTo>
                <a:cubicBezTo>
                  <a:pt x="649882" y="2683868"/>
                  <a:pt x="649882" y="2688828"/>
                  <a:pt x="654844" y="2698750"/>
                </a:cubicBezTo>
                <a:cubicBezTo>
                  <a:pt x="654844" y="2698750"/>
                  <a:pt x="654844" y="2701231"/>
                  <a:pt x="654844" y="2706192"/>
                </a:cubicBezTo>
                <a:cubicBezTo>
                  <a:pt x="649882" y="2711153"/>
                  <a:pt x="648643" y="2714873"/>
                  <a:pt x="651123" y="2717354"/>
                </a:cubicBezTo>
                <a:cubicBezTo>
                  <a:pt x="653603" y="2719835"/>
                  <a:pt x="657324" y="2721075"/>
                  <a:pt x="662285" y="2721075"/>
                </a:cubicBezTo>
                <a:lnTo>
                  <a:pt x="669726" y="2721075"/>
                </a:lnTo>
                <a:lnTo>
                  <a:pt x="669726" y="2713633"/>
                </a:lnTo>
                <a:cubicBezTo>
                  <a:pt x="669726" y="2713633"/>
                  <a:pt x="669726" y="2711153"/>
                  <a:pt x="669726" y="2706192"/>
                </a:cubicBezTo>
                <a:close/>
                <a:moveTo>
                  <a:pt x="572988" y="2683868"/>
                </a:moveTo>
                <a:lnTo>
                  <a:pt x="558105" y="2691309"/>
                </a:lnTo>
                <a:cubicBezTo>
                  <a:pt x="558105" y="2696270"/>
                  <a:pt x="560586" y="2698750"/>
                  <a:pt x="565546" y="2698750"/>
                </a:cubicBezTo>
                <a:cubicBezTo>
                  <a:pt x="570508" y="2698750"/>
                  <a:pt x="571748" y="2701231"/>
                  <a:pt x="569267" y="2706192"/>
                </a:cubicBezTo>
                <a:cubicBezTo>
                  <a:pt x="566787" y="2711153"/>
                  <a:pt x="565546" y="2718594"/>
                  <a:pt x="565546" y="2728516"/>
                </a:cubicBezTo>
                <a:cubicBezTo>
                  <a:pt x="565546" y="2738438"/>
                  <a:pt x="568027" y="2743399"/>
                  <a:pt x="572988" y="2743399"/>
                </a:cubicBezTo>
                <a:lnTo>
                  <a:pt x="587871" y="2735957"/>
                </a:lnTo>
                <a:cubicBezTo>
                  <a:pt x="592832" y="2730997"/>
                  <a:pt x="592832" y="2728516"/>
                  <a:pt x="587871" y="2728516"/>
                </a:cubicBezTo>
                <a:lnTo>
                  <a:pt x="580429" y="2706192"/>
                </a:lnTo>
                <a:cubicBezTo>
                  <a:pt x="580429" y="2691309"/>
                  <a:pt x="577949" y="2683868"/>
                  <a:pt x="572988" y="2683868"/>
                </a:cubicBezTo>
                <a:close/>
                <a:moveTo>
                  <a:pt x="74414" y="2683868"/>
                </a:moveTo>
                <a:lnTo>
                  <a:pt x="81855" y="2691309"/>
                </a:lnTo>
                <a:cubicBezTo>
                  <a:pt x="86816" y="2706192"/>
                  <a:pt x="89296" y="2713633"/>
                  <a:pt x="89296" y="2713633"/>
                </a:cubicBezTo>
                <a:lnTo>
                  <a:pt x="81855" y="2721075"/>
                </a:lnTo>
                <a:lnTo>
                  <a:pt x="74414" y="2713633"/>
                </a:lnTo>
                <a:cubicBezTo>
                  <a:pt x="79375" y="2708673"/>
                  <a:pt x="80615" y="2706192"/>
                  <a:pt x="78135" y="2706192"/>
                </a:cubicBezTo>
                <a:cubicBezTo>
                  <a:pt x="75654" y="2706192"/>
                  <a:pt x="74414" y="2698750"/>
                  <a:pt x="74414" y="2683868"/>
                </a:cubicBezTo>
                <a:close/>
                <a:moveTo>
                  <a:pt x="208359" y="2676426"/>
                </a:moveTo>
                <a:cubicBezTo>
                  <a:pt x="213320" y="2676426"/>
                  <a:pt x="215800" y="2683868"/>
                  <a:pt x="215800" y="2698750"/>
                </a:cubicBezTo>
                <a:cubicBezTo>
                  <a:pt x="215800" y="2713633"/>
                  <a:pt x="217041" y="2721075"/>
                  <a:pt x="219521" y="2721075"/>
                </a:cubicBezTo>
                <a:cubicBezTo>
                  <a:pt x="222002" y="2721075"/>
                  <a:pt x="223242" y="2723555"/>
                  <a:pt x="223242" y="2728516"/>
                </a:cubicBezTo>
                <a:cubicBezTo>
                  <a:pt x="218281" y="2748360"/>
                  <a:pt x="220761" y="2758282"/>
                  <a:pt x="230683" y="2758282"/>
                </a:cubicBezTo>
                <a:cubicBezTo>
                  <a:pt x="230683" y="2758282"/>
                  <a:pt x="233164" y="2753321"/>
                  <a:pt x="238125" y="2743399"/>
                </a:cubicBezTo>
                <a:cubicBezTo>
                  <a:pt x="243086" y="2733477"/>
                  <a:pt x="248047" y="2728516"/>
                  <a:pt x="253007" y="2728516"/>
                </a:cubicBezTo>
                <a:lnTo>
                  <a:pt x="253007" y="2721075"/>
                </a:lnTo>
                <a:cubicBezTo>
                  <a:pt x="253007" y="2716114"/>
                  <a:pt x="254248" y="2712393"/>
                  <a:pt x="256728" y="2709913"/>
                </a:cubicBezTo>
                <a:cubicBezTo>
                  <a:pt x="259209" y="2707432"/>
                  <a:pt x="262929" y="2708673"/>
                  <a:pt x="267890" y="2713633"/>
                </a:cubicBezTo>
                <a:cubicBezTo>
                  <a:pt x="272851" y="2718594"/>
                  <a:pt x="277812" y="2718594"/>
                  <a:pt x="282773" y="2713633"/>
                </a:cubicBezTo>
                <a:lnTo>
                  <a:pt x="282773" y="2721075"/>
                </a:lnTo>
                <a:cubicBezTo>
                  <a:pt x="282773" y="2726035"/>
                  <a:pt x="280292" y="2728516"/>
                  <a:pt x="275332" y="2728516"/>
                </a:cubicBezTo>
                <a:cubicBezTo>
                  <a:pt x="270371" y="2728516"/>
                  <a:pt x="269131" y="2729756"/>
                  <a:pt x="271611" y="2732237"/>
                </a:cubicBezTo>
                <a:cubicBezTo>
                  <a:pt x="274092" y="2734717"/>
                  <a:pt x="277812" y="2735957"/>
                  <a:pt x="282773" y="2735957"/>
                </a:cubicBezTo>
                <a:cubicBezTo>
                  <a:pt x="287734" y="2735957"/>
                  <a:pt x="290214" y="2737198"/>
                  <a:pt x="290214" y="2739678"/>
                </a:cubicBezTo>
                <a:cubicBezTo>
                  <a:pt x="290214" y="2742159"/>
                  <a:pt x="290214" y="2743399"/>
                  <a:pt x="290214" y="2743399"/>
                </a:cubicBezTo>
                <a:lnTo>
                  <a:pt x="267890" y="2750840"/>
                </a:lnTo>
                <a:lnTo>
                  <a:pt x="253007" y="2750840"/>
                </a:lnTo>
                <a:lnTo>
                  <a:pt x="260449" y="2758282"/>
                </a:lnTo>
                <a:cubicBezTo>
                  <a:pt x="270371" y="2763242"/>
                  <a:pt x="274092" y="2769444"/>
                  <a:pt x="271611" y="2776885"/>
                </a:cubicBezTo>
                <a:cubicBezTo>
                  <a:pt x="269131" y="2784327"/>
                  <a:pt x="270371" y="2788047"/>
                  <a:pt x="275332" y="2788047"/>
                </a:cubicBezTo>
                <a:lnTo>
                  <a:pt x="275332" y="2795489"/>
                </a:lnTo>
                <a:lnTo>
                  <a:pt x="260449" y="2788047"/>
                </a:lnTo>
                <a:lnTo>
                  <a:pt x="253007" y="2795489"/>
                </a:lnTo>
                <a:cubicBezTo>
                  <a:pt x="253007" y="2795489"/>
                  <a:pt x="253007" y="2797969"/>
                  <a:pt x="253007" y="2802930"/>
                </a:cubicBezTo>
                <a:cubicBezTo>
                  <a:pt x="257968" y="2802930"/>
                  <a:pt x="260449" y="2804170"/>
                  <a:pt x="260449" y="2806651"/>
                </a:cubicBezTo>
                <a:cubicBezTo>
                  <a:pt x="260449" y="2809131"/>
                  <a:pt x="257968" y="2810372"/>
                  <a:pt x="253007" y="2810372"/>
                </a:cubicBezTo>
                <a:lnTo>
                  <a:pt x="260449" y="2825254"/>
                </a:lnTo>
                <a:lnTo>
                  <a:pt x="290214" y="2832696"/>
                </a:lnTo>
                <a:cubicBezTo>
                  <a:pt x="290214" y="2837657"/>
                  <a:pt x="288974" y="2840137"/>
                  <a:pt x="286494" y="2840137"/>
                </a:cubicBezTo>
                <a:cubicBezTo>
                  <a:pt x="284013" y="2840137"/>
                  <a:pt x="282773" y="2842618"/>
                  <a:pt x="282773" y="2847579"/>
                </a:cubicBezTo>
                <a:cubicBezTo>
                  <a:pt x="287734" y="2852539"/>
                  <a:pt x="288974" y="2856260"/>
                  <a:pt x="286494" y="2858741"/>
                </a:cubicBezTo>
                <a:cubicBezTo>
                  <a:pt x="284013" y="2861221"/>
                  <a:pt x="282773" y="2862461"/>
                  <a:pt x="282773" y="2862461"/>
                </a:cubicBezTo>
                <a:cubicBezTo>
                  <a:pt x="282773" y="2877344"/>
                  <a:pt x="290214" y="2892227"/>
                  <a:pt x="305097" y="2907110"/>
                </a:cubicBezTo>
                <a:lnTo>
                  <a:pt x="312539" y="2907110"/>
                </a:lnTo>
                <a:lnTo>
                  <a:pt x="305097" y="2914551"/>
                </a:lnTo>
                <a:cubicBezTo>
                  <a:pt x="295176" y="2919512"/>
                  <a:pt x="290214" y="2924473"/>
                  <a:pt x="290214" y="2929434"/>
                </a:cubicBezTo>
                <a:cubicBezTo>
                  <a:pt x="290214" y="2934395"/>
                  <a:pt x="287734" y="2939356"/>
                  <a:pt x="282773" y="2944317"/>
                </a:cubicBezTo>
                <a:cubicBezTo>
                  <a:pt x="277812" y="2949278"/>
                  <a:pt x="277812" y="2954239"/>
                  <a:pt x="282773" y="2959200"/>
                </a:cubicBezTo>
                <a:cubicBezTo>
                  <a:pt x="282773" y="2964160"/>
                  <a:pt x="282773" y="2966641"/>
                  <a:pt x="282773" y="2966641"/>
                </a:cubicBezTo>
                <a:cubicBezTo>
                  <a:pt x="277812" y="2971602"/>
                  <a:pt x="279052" y="2974082"/>
                  <a:pt x="286494" y="2974082"/>
                </a:cubicBezTo>
                <a:cubicBezTo>
                  <a:pt x="293935" y="2974082"/>
                  <a:pt x="297656" y="2976563"/>
                  <a:pt x="297656" y="2981524"/>
                </a:cubicBezTo>
                <a:lnTo>
                  <a:pt x="319980" y="3011290"/>
                </a:lnTo>
                <a:cubicBezTo>
                  <a:pt x="324941" y="3016250"/>
                  <a:pt x="324941" y="3018731"/>
                  <a:pt x="319980" y="3018731"/>
                </a:cubicBezTo>
                <a:cubicBezTo>
                  <a:pt x="310058" y="3018731"/>
                  <a:pt x="305097" y="3016250"/>
                  <a:pt x="305097" y="3011290"/>
                </a:cubicBezTo>
                <a:cubicBezTo>
                  <a:pt x="300136" y="3006329"/>
                  <a:pt x="295176" y="3001367"/>
                  <a:pt x="290214" y="2996407"/>
                </a:cubicBezTo>
                <a:cubicBezTo>
                  <a:pt x="285254" y="2991446"/>
                  <a:pt x="280292" y="2988965"/>
                  <a:pt x="275332" y="2988965"/>
                </a:cubicBezTo>
                <a:cubicBezTo>
                  <a:pt x="275332" y="2993926"/>
                  <a:pt x="275332" y="2996407"/>
                  <a:pt x="275332" y="2996407"/>
                </a:cubicBezTo>
                <a:cubicBezTo>
                  <a:pt x="275332" y="2996407"/>
                  <a:pt x="272851" y="2996407"/>
                  <a:pt x="267890" y="2996407"/>
                </a:cubicBezTo>
                <a:cubicBezTo>
                  <a:pt x="267890" y="2996407"/>
                  <a:pt x="266650" y="2993926"/>
                  <a:pt x="264170" y="2988965"/>
                </a:cubicBezTo>
                <a:cubicBezTo>
                  <a:pt x="261689" y="2984005"/>
                  <a:pt x="262929" y="2979043"/>
                  <a:pt x="267890" y="2974082"/>
                </a:cubicBezTo>
                <a:cubicBezTo>
                  <a:pt x="272851" y="2969122"/>
                  <a:pt x="274092" y="2962920"/>
                  <a:pt x="271611" y="2955479"/>
                </a:cubicBezTo>
                <a:cubicBezTo>
                  <a:pt x="269131" y="2948038"/>
                  <a:pt x="265410" y="2941836"/>
                  <a:pt x="260449" y="2936875"/>
                </a:cubicBezTo>
                <a:lnTo>
                  <a:pt x="253007" y="2936875"/>
                </a:lnTo>
                <a:lnTo>
                  <a:pt x="260449" y="2921993"/>
                </a:lnTo>
                <a:cubicBezTo>
                  <a:pt x="260449" y="2907110"/>
                  <a:pt x="262929" y="2899668"/>
                  <a:pt x="267890" y="2899668"/>
                </a:cubicBezTo>
                <a:cubicBezTo>
                  <a:pt x="272851" y="2899668"/>
                  <a:pt x="274092" y="2897188"/>
                  <a:pt x="271611" y="2892227"/>
                </a:cubicBezTo>
                <a:cubicBezTo>
                  <a:pt x="269131" y="2887266"/>
                  <a:pt x="267890" y="2879825"/>
                  <a:pt x="267890" y="2869903"/>
                </a:cubicBezTo>
                <a:cubicBezTo>
                  <a:pt x="267890" y="2859981"/>
                  <a:pt x="265410" y="2852539"/>
                  <a:pt x="260449" y="2847579"/>
                </a:cubicBezTo>
                <a:cubicBezTo>
                  <a:pt x="255488" y="2842618"/>
                  <a:pt x="251767" y="2841377"/>
                  <a:pt x="249287" y="2843858"/>
                </a:cubicBezTo>
                <a:cubicBezTo>
                  <a:pt x="246806" y="2846339"/>
                  <a:pt x="245566" y="2850059"/>
                  <a:pt x="245566" y="2855020"/>
                </a:cubicBezTo>
                <a:cubicBezTo>
                  <a:pt x="245566" y="2859981"/>
                  <a:pt x="244326" y="2864942"/>
                  <a:pt x="241845" y="2869903"/>
                </a:cubicBezTo>
                <a:cubicBezTo>
                  <a:pt x="239365" y="2874864"/>
                  <a:pt x="233164" y="2877344"/>
                  <a:pt x="223242" y="2877344"/>
                </a:cubicBezTo>
                <a:cubicBezTo>
                  <a:pt x="223242" y="2877344"/>
                  <a:pt x="222002" y="2876104"/>
                  <a:pt x="219521" y="2873623"/>
                </a:cubicBezTo>
                <a:cubicBezTo>
                  <a:pt x="217041" y="2871143"/>
                  <a:pt x="215800" y="2869903"/>
                  <a:pt x="215800" y="2869903"/>
                </a:cubicBezTo>
                <a:cubicBezTo>
                  <a:pt x="220761" y="2864942"/>
                  <a:pt x="223242" y="2864942"/>
                  <a:pt x="223242" y="2869903"/>
                </a:cubicBezTo>
                <a:cubicBezTo>
                  <a:pt x="223242" y="2869903"/>
                  <a:pt x="224482" y="2869903"/>
                  <a:pt x="226963" y="2869903"/>
                </a:cubicBezTo>
                <a:cubicBezTo>
                  <a:pt x="229443" y="2869903"/>
                  <a:pt x="230683" y="2867422"/>
                  <a:pt x="230683" y="2862461"/>
                </a:cubicBezTo>
                <a:cubicBezTo>
                  <a:pt x="235644" y="2857501"/>
                  <a:pt x="236885" y="2852539"/>
                  <a:pt x="234404" y="2847579"/>
                </a:cubicBezTo>
                <a:cubicBezTo>
                  <a:pt x="231923" y="2842618"/>
                  <a:pt x="228203" y="2840137"/>
                  <a:pt x="223242" y="2840137"/>
                </a:cubicBezTo>
                <a:cubicBezTo>
                  <a:pt x="218281" y="2840137"/>
                  <a:pt x="215800" y="2832696"/>
                  <a:pt x="215800" y="2817813"/>
                </a:cubicBezTo>
                <a:lnTo>
                  <a:pt x="208359" y="2795489"/>
                </a:lnTo>
                <a:cubicBezTo>
                  <a:pt x="208359" y="2795489"/>
                  <a:pt x="208359" y="2793008"/>
                  <a:pt x="208359" y="2788047"/>
                </a:cubicBezTo>
                <a:cubicBezTo>
                  <a:pt x="208359" y="2783087"/>
                  <a:pt x="207119" y="2780606"/>
                  <a:pt x="204638" y="2780606"/>
                </a:cubicBezTo>
                <a:cubicBezTo>
                  <a:pt x="202158" y="2780606"/>
                  <a:pt x="198437" y="2780606"/>
                  <a:pt x="193476" y="2780606"/>
                </a:cubicBezTo>
                <a:lnTo>
                  <a:pt x="193476" y="2802930"/>
                </a:lnTo>
                <a:cubicBezTo>
                  <a:pt x="193476" y="2822774"/>
                  <a:pt x="192236" y="2832696"/>
                  <a:pt x="189756" y="2832696"/>
                </a:cubicBezTo>
                <a:cubicBezTo>
                  <a:pt x="187275" y="2832696"/>
                  <a:pt x="186035" y="2835176"/>
                  <a:pt x="186035" y="2840137"/>
                </a:cubicBezTo>
                <a:lnTo>
                  <a:pt x="171152" y="2840137"/>
                </a:lnTo>
                <a:lnTo>
                  <a:pt x="171152" y="2825254"/>
                </a:lnTo>
                <a:cubicBezTo>
                  <a:pt x="176113" y="2830215"/>
                  <a:pt x="178593" y="2826494"/>
                  <a:pt x="178593" y="2814092"/>
                </a:cubicBezTo>
                <a:cubicBezTo>
                  <a:pt x="178593" y="2801690"/>
                  <a:pt x="174873" y="2796729"/>
                  <a:pt x="167431" y="2799209"/>
                </a:cubicBezTo>
                <a:cubicBezTo>
                  <a:pt x="159990" y="2801690"/>
                  <a:pt x="156269" y="2800449"/>
                  <a:pt x="156269" y="2795489"/>
                </a:cubicBezTo>
                <a:cubicBezTo>
                  <a:pt x="151308" y="2795489"/>
                  <a:pt x="148828" y="2795489"/>
                  <a:pt x="148828" y="2795489"/>
                </a:cubicBezTo>
                <a:lnTo>
                  <a:pt x="148828" y="2773165"/>
                </a:lnTo>
                <a:lnTo>
                  <a:pt x="156269" y="2780606"/>
                </a:lnTo>
                <a:cubicBezTo>
                  <a:pt x="161230" y="2780606"/>
                  <a:pt x="166191" y="2778125"/>
                  <a:pt x="171152" y="2773165"/>
                </a:cubicBezTo>
                <a:cubicBezTo>
                  <a:pt x="176113" y="2768204"/>
                  <a:pt x="176113" y="2765723"/>
                  <a:pt x="171152" y="2765723"/>
                </a:cubicBezTo>
                <a:cubicBezTo>
                  <a:pt x="166191" y="2765723"/>
                  <a:pt x="163711" y="2764483"/>
                  <a:pt x="163711" y="2762002"/>
                </a:cubicBezTo>
                <a:cubicBezTo>
                  <a:pt x="163711" y="2759522"/>
                  <a:pt x="166191" y="2755801"/>
                  <a:pt x="171152" y="2750840"/>
                </a:cubicBezTo>
                <a:cubicBezTo>
                  <a:pt x="176113" y="2745880"/>
                  <a:pt x="177353" y="2742159"/>
                  <a:pt x="174873" y="2739678"/>
                </a:cubicBezTo>
                <a:cubicBezTo>
                  <a:pt x="172392" y="2737198"/>
                  <a:pt x="173633" y="2735957"/>
                  <a:pt x="178593" y="2735957"/>
                </a:cubicBezTo>
                <a:cubicBezTo>
                  <a:pt x="183554" y="2735957"/>
                  <a:pt x="184795" y="2733477"/>
                  <a:pt x="182314" y="2728516"/>
                </a:cubicBezTo>
                <a:cubicBezTo>
                  <a:pt x="179834" y="2723555"/>
                  <a:pt x="181074" y="2721075"/>
                  <a:pt x="186035" y="2721075"/>
                </a:cubicBezTo>
                <a:lnTo>
                  <a:pt x="193476" y="2721075"/>
                </a:lnTo>
                <a:cubicBezTo>
                  <a:pt x="193476" y="2726035"/>
                  <a:pt x="193476" y="2728516"/>
                  <a:pt x="193476" y="2728516"/>
                </a:cubicBezTo>
                <a:cubicBezTo>
                  <a:pt x="193476" y="2728516"/>
                  <a:pt x="195957" y="2728516"/>
                  <a:pt x="200918" y="2728516"/>
                </a:cubicBezTo>
                <a:cubicBezTo>
                  <a:pt x="205878" y="2728516"/>
                  <a:pt x="208359" y="2726035"/>
                  <a:pt x="208359" y="2721075"/>
                </a:cubicBezTo>
                <a:cubicBezTo>
                  <a:pt x="208359" y="2716114"/>
                  <a:pt x="208359" y="2706192"/>
                  <a:pt x="208359" y="2691309"/>
                </a:cubicBezTo>
                <a:cubicBezTo>
                  <a:pt x="208359" y="2686348"/>
                  <a:pt x="208359" y="2682628"/>
                  <a:pt x="208359" y="2680147"/>
                </a:cubicBezTo>
                <a:cubicBezTo>
                  <a:pt x="208359" y="2677666"/>
                  <a:pt x="208359" y="2676426"/>
                  <a:pt x="208359" y="2676426"/>
                </a:cubicBezTo>
                <a:close/>
                <a:moveTo>
                  <a:pt x="283703" y="2671775"/>
                </a:moveTo>
                <a:cubicBezTo>
                  <a:pt x="284323" y="2672396"/>
                  <a:pt x="285254" y="2673946"/>
                  <a:pt x="286494" y="2676426"/>
                </a:cubicBezTo>
                <a:cubicBezTo>
                  <a:pt x="288974" y="2681387"/>
                  <a:pt x="292695" y="2681387"/>
                  <a:pt x="297656" y="2676426"/>
                </a:cubicBezTo>
                <a:lnTo>
                  <a:pt x="297656" y="2683868"/>
                </a:lnTo>
                <a:lnTo>
                  <a:pt x="290214" y="2683868"/>
                </a:lnTo>
                <a:lnTo>
                  <a:pt x="282773" y="2683868"/>
                </a:lnTo>
                <a:cubicBezTo>
                  <a:pt x="282773" y="2678907"/>
                  <a:pt x="282773" y="2675186"/>
                  <a:pt x="282773" y="2672706"/>
                </a:cubicBezTo>
                <a:cubicBezTo>
                  <a:pt x="282773" y="2671465"/>
                  <a:pt x="283083" y="2671156"/>
                  <a:pt x="283703" y="2671775"/>
                </a:cubicBezTo>
                <a:close/>
                <a:moveTo>
                  <a:pt x="193476" y="2668985"/>
                </a:moveTo>
                <a:lnTo>
                  <a:pt x="193476" y="2706192"/>
                </a:lnTo>
                <a:lnTo>
                  <a:pt x="186035" y="2698750"/>
                </a:lnTo>
                <a:cubicBezTo>
                  <a:pt x="186035" y="2678907"/>
                  <a:pt x="188515" y="2668985"/>
                  <a:pt x="193476" y="2668985"/>
                </a:cubicBezTo>
                <a:close/>
                <a:moveTo>
                  <a:pt x="533920" y="2667125"/>
                </a:moveTo>
                <a:cubicBezTo>
                  <a:pt x="530200" y="2665884"/>
                  <a:pt x="525859" y="2668985"/>
                  <a:pt x="520898" y="2676426"/>
                </a:cubicBezTo>
                <a:cubicBezTo>
                  <a:pt x="515937" y="2686348"/>
                  <a:pt x="515937" y="2691309"/>
                  <a:pt x="520898" y="2691309"/>
                </a:cubicBezTo>
                <a:cubicBezTo>
                  <a:pt x="525859" y="2691309"/>
                  <a:pt x="528339" y="2693790"/>
                  <a:pt x="528339" y="2698750"/>
                </a:cubicBezTo>
                <a:cubicBezTo>
                  <a:pt x="533301" y="2703711"/>
                  <a:pt x="538261" y="2706192"/>
                  <a:pt x="543222" y="2706192"/>
                </a:cubicBezTo>
                <a:cubicBezTo>
                  <a:pt x="543222" y="2701231"/>
                  <a:pt x="543222" y="2693790"/>
                  <a:pt x="543222" y="2683868"/>
                </a:cubicBezTo>
                <a:cubicBezTo>
                  <a:pt x="540742" y="2673946"/>
                  <a:pt x="537641" y="2668365"/>
                  <a:pt x="533920" y="2667125"/>
                </a:cubicBezTo>
                <a:close/>
                <a:moveTo>
                  <a:pt x="6072187" y="2654102"/>
                </a:moveTo>
                <a:lnTo>
                  <a:pt x="6079628" y="2654102"/>
                </a:lnTo>
                <a:cubicBezTo>
                  <a:pt x="6079628" y="2664024"/>
                  <a:pt x="6079628" y="2671465"/>
                  <a:pt x="6079628" y="2676426"/>
                </a:cubicBezTo>
                <a:lnTo>
                  <a:pt x="6087069" y="2668985"/>
                </a:lnTo>
                <a:cubicBezTo>
                  <a:pt x="6092031" y="2664024"/>
                  <a:pt x="6094511" y="2661543"/>
                  <a:pt x="6094511" y="2661543"/>
                </a:cubicBezTo>
                <a:lnTo>
                  <a:pt x="6094511" y="2683868"/>
                </a:lnTo>
                <a:cubicBezTo>
                  <a:pt x="6089549" y="2683868"/>
                  <a:pt x="6088310" y="2686348"/>
                  <a:pt x="6090790" y="2691309"/>
                </a:cubicBezTo>
                <a:cubicBezTo>
                  <a:pt x="6093270" y="2696270"/>
                  <a:pt x="6092031" y="2699990"/>
                  <a:pt x="6087069" y="2702471"/>
                </a:cubicBezTo>
                <a:cubicBezTo>
                  <a:pt x="6082108" y="2704952"/>
                  <a:pt x="6080869" y="2708673"/>
                  <a:pt x="6083349" y="2713633"/>
                </a:cubicBezTo>
                <a:cubicBezTo>
                  <a:pt x="6085829" y="2718594"/>
                  <a:pt x="6084589" y="2726035"/>
                  <a:pt x="6079628" y="2735957"/>
                </a:cubicBezTo>
                <a:lnTo>
                  <a:pt x="6072187" y="2743399"/>
                </a:lnTo>
                <a:cubicBezTo>
                  <a:pt x="6072187" y="2738438"/>
                  <a:pt x="6067225" y="2735957"/>
                  <a:pt x="6057304" y="2735957"/>
                </a:cubicBezTo>
                <a:lnTo>
                  <a:pt x="6049863" y="2735957"/>
                </a:lnTo>
                <a:lnTo>
                  <a:pt x="6057304" y="2728516"/>
                </a:lnTo>
                <a:cubicBezTo>
                  <a:pt x="6062265" y="2723555"/>
                  <a:pt x="6064745" y="2718594"/>
                  <a:pt x="6064745" y="2713633"/>
                </a:cubicBezTo>
                <a:cubicBezTo>
                  <a:pt x="6064745" y="2708673"/>
                  <a:pt x="6067225" y="2706192"/>
                  <a:pt x="6072187" y="2706192"/>
                </a:cubicBezTo>
                <a:cubicBezTo>
                  <a:pt x="6077148" y="2696270"/>
                  <a:pt x="6077148" y="2688828"/>
                  <a:pt x="6072187" y="2683868"/>
                </a:cubicBezTo>
                <a:close/>
                <a:moveTo>
                  <a:pt x="5938241" y="2646661"/>
                </a:moveTo>
                <a:cubicBezTo>
                  <a:pt x="5943203" y="2646661"/>
                  <a:pt x="5945683" y="2649141"/>
                  <a:pt x="5945683" y="2654102"/>
                </a:cubicBezTo>
                <a:lnTo>
                  <a:pt x="5938241" y="2661543"/>
                </a:lnTo>
                <a:cubicBezTo>
                  <a:pt x="5938241" y="2661543"/>
                  <a:pt x="5937001" y="2660303"/>
                  <a:pt x="5934521" y="2657823"/>
                </a:cubicBezTo>
                <a:cubicBezTo>
                  <a:pt x="5932041" y="2655342"/>
                  <a:pt x="5930800" y="2654102"/>
                  <a:pt x="5930800" y="2654102"/>
                </a:cubicBezTo>
                <a:cubicBezTo>
                  <a:pt x="5930800" y="2649141"/>
                  <a:pt x="5933280" y="2646661"/>
                  <a:pt x="5938241" y="2646661"/>
                </a:cubicBezTo>
                <a:close/>
                <a:moveTo>
                  <a:pt x="632519" y="2646661"/>
                </a:moveTo>
                <a:cubicBezTo>
                  <a:pt x="627558" y="2646661"/>
                  <a:pt x="625078" y="2650381"/>
                  <a:pt x="625078" y="2657823"/>
                </a:cubicBezTo>
                <a:cubicBezTo>
                  <a:pt x="625078" y="2665264"/>
                  <a:pt x="627558" y="2671465"/>
                  <a:pt x="632519" y="2676426"/>
                </a:cubicBezTo>
                <a:cubicBezTo>
                  <a:pt x="637480" y="2681387"/>
                  <a:pt x="642441" y="2683868"/>
                  <a:pt x="647402" y="2683868"/>
                </a:cubicBezTo>
                <a:cubicBezTo>
                  <a:pt x="647402" y="2678907"/>
                  <a:pt x="646162" y="2675186"/>
                  <a:pt x="643681" y="2672706"/>
                </a:cubicBezTo>
                <a:cubicBezTo>
                  <a:pt x="641201" y="2670225"/>
                  <a:pt x="639961" y="2668985"/>
                  <a:pt x="639961" y="2668985"/>
                </a:cubicBezTo>
                <a:lnTo>
                  <a:pt x="632519" y="2661543"/>
                </a:lnTo>
                <a:close/>
                <a:moveTo>
                  <a:pt x="305097" y="2646661"/>
                </a:moveTo>
                <a:cubicBezTo>
                  <a:pt x="305097" y="2646661"/>
                  <a:pt x="307578" y="2646661"/>
                  <a:pt x="312539" y="2646661"/>
                </a:cubicBezTo>
                <a:cubicBezTo>
                  <a:pt x="317500" y="2646661"/>
                  <a:pt x="318740" y="2649141"/>
                  <a:pt x="316260" y="2654102"/>
                </a:cubicBezTo>
                <a:cubicBezTo>
                  <a:pt x="313779" y="2659063"/>
                  <a:pt x="311298" y="2661543"/>
                  <a:pt x="308818" y="2661543"/>
                </a:cubicBezTo>
                <a:cubicBezTo>
                  <a:pt x="306338" y="2661543"/>
                  <a:pt x="305097" y="2656583"/>
                  <a:pt x="305097" y="2646661"/>
                </a:cubicBezTo>
                <a:close/>
                <a:moveTo>
                  <a:pt x="6094511" y="2639219"/>
                </a:moveTo>
                <a:lnTo>
                  <a:pt x="6101952" y="2646661"/>
                </a:lnTo>
                <a:cubicBezTo>
                  <a:pt x="6101952" y="2646661"/>
                  <a:pt x="6099472" y="2646661"/>
                  <a:pt x="6094511" y="2646661"/>
                </a:cubicBezTo>
                <a:cubicBezTo>
                  <a:pt x="6094511" y="2641700"/>
                  <a:pt x="6094511" y="2639219"/>
                  <a:pt x="6094511" y="2639219"/>
                </a:cubicBezTo>
                <a:close/>
                <a:moveTo>
                  <a:pt x="684609" y="2639219"/>
                </a:moveTo>
                <a:lnTo>
                  <a:pt x="677168" y="2646661"/>
                </a:lnTo>
                <a:cubicBezTo>
                  <a:pt x="682129" y="2646661"/>
                  <a:pt x="687090" y="2646661"/>
                  <a:pt x="692051" y="2646661"/>
                </a:cubicBezTo>
                <a:close/>
                <a:moveTo>
                  <a:pt x="587871" y="2631778"/>
                </a:moveTo>
                <a:lnTo>
                  <a:pt x="587871" y="2646661"/>
                </a:lnTo>
                <a:lnTo>
                  <a:pt x="580429" y="2639219"/>
                </a:lnTo>
                <a:cubicBezTo>
                  <a:pt x="585390" y="2634258"/>
                  <a:pt x="587871" y="2631778"/>
                  <a:pt x="587871" y="2631778"/>
                </a:cubicBezTo>
                <a:close/>
                <a:moveTo>
                  <a:pt x="416718" y="2631778"/>
                </a:moveTo>
                <a:cubicBezTo>
                  <a:pt x="421679" y="2631778"/>
                  <a:pt x="424160" y="2634258"/>
                  <a:pt x="424160" y="2639219"/>
                </a:cubicBezTo>
                <a:cubicBezTo>
                  <a:pt x="429121" y="2639219"/>
                  <a:pt x="432841" y="2640459"/>
                  <a:pt x="435322" y="2642940"/>
                </a:cubicBezTo>
                <a:cubicBezTo>
                  <a:pt x="437802" y="2645421"/>
                  <a:pt x="439043" y="2646661"/>
                  <a:pt x="439043" y="2646661"/>
                </a:cubicBezTo>
                <a:cubicBezTo>
                  <a:pt x="444004" y="2646661"/>
                  <a:pt x="446484" y="2649141"/>
                  <a:pt x="446484" y="2654102"/>
                </a:cubicBezTo>
                <a:lnTo>
                  <a:pt x="446484" y="2661543"/>
                </a:lnTo>
                <a:lnTo>
                  <a:pt x="453925" y="2661543"/>
                </a:lnTo>
                <a:cubicBezTo>
                  <a:pt x="463847" y="2661543"/>
                  <a:pt x="471289" y="2664024"/>
                  <a:pt x="476250" y="2668985"/>
                </a:cubicBezTo>
                <a:cubicBezTo>
                  <a:pt x="476250" y="2673946"/>
                  <a:pt x="472529" y="2680147"/>
                  <a:pt x="465088" y="2687588"/>
                </a:cubicBezTo>
                <a:cubicBezTo>
                  <a:pt x="457646" y="2695030"/>
                  <a:pt x="451445" y="2696270"/>
                  <a:pt x="446484" y="2691309"/>
                </a:cubicBezTo>
                <a:cubicBezTo>
                  <a:pt x="441523" y="2686348"/>
                  <a:pt x="434082" y="2681387"/>
                  <a:pt x="424160" y="2676426"/>
                </a:cubicBezTo>
                <a:cubicBezTo>
                  <a:pt x="414238" y="2666504"/>
                  <a:pt x="404316" y="2666504"/>
                  <a:pt x="394394" y="2676426"/>
                </a:cubicBezTo>
                <a:lnTo>
                  <a:pt x="386953" y="2683868"/>
                </a:lnTo>
                <a:lnTo>
                  <a:pt x="386953" y="2668985"/>
                </a:lnTo>
                <a:lnTo>
                  <a:pt x="394394" y="2661543"/>
                </a:lnTo>
                <a:cubicBezTo>
                  <a:pt x="394394" y="2666504"/>
                  <a:pt x="396875" y="2664024"/>
                  <a:pt x="401836" y="2654102"/>
                </a:cubicBezTo>
                <a:cubicBezTo>
                  <a:pt x="406797" y="2649141"/>
                  <a:pt x="409277" y="2644180"/>
                  <a:pt x="409277" y="2639219"/>
                </a:cubicBezTo>
                <a:cubicBezTo>
                  <a:pt x="409277" y="2634258"/>
                  <a:pt x="411758" y="2631778"/>
                  <a:pt x="416718" y="2631778"/>
                </a:cubicBezTo>
                <a:close/>
                <a:moveTo>
                  <a:pt x="208359" y="2628057"/>
                </a:moveTo>
                <a:cubicBezTo>
                  <a:pt x="208359" y="2635498"/>
                  <a:pt x="210840" y="2636739"/>
                  <a:pt x="215800" y="2631778"/>
                </a:cubicBezTo>
                <a:lnTo>
                  <a:pt x="223242" y="2639219"/>
                </a:lnTo>
                <a:cubicBezTo>
                  <a:pt x="228203" y="2644180"/>
                  <a:pt x="229443" y="2647901"/>
                  <a:pt x="226963" y="2650381"/>
                </a:cubicBezTo>
                <a:cubicBezTo>
                  <a:pt x="224482" y="2652862"/>
                  <a:pt x="223242" y="2654102"/>
                  <a:pt x="223242" y="2654102"/>
                </a:cubicBezTo>
                <a:lnTo>
                  <a:pt x="215800" y="2654102"/>
                </a:lnTo>
                <a:cubicBezTo>
                  <a:pt x="215800" y="2649141"/>
                  <a:pt x="215800" y="2646661"/>
                  <a:pt x="215800" y="2646661"/>
                </a:cubicBezTo>
                <a:cubicBezTo>
                  <a:pt x="215800" y="2646661"/>
                  <a:pt x="213320" y="2644180"/>
                  <a:pt x="208359" y="2639219"/>
                </a:cubicBezTo>
                <a:close/>
                <a:moveTo>
                  <a:pt x="330079" y="2618490"/>
                </a:moveTo>
                <a:lnTo>
                  <a:pt x="327421" y="2631778"/>
                </a:lnTo>
                <a:cubicBezTo>
                  <a:pt x="327421" y="2631778"/>
                  <a:pt x="327421" y="2629297"/>
                  <a:pt x="327421" y="2624336"/>
                </a:cubicBezTo>
                <a:cubicBezTo>
                  <a:pt x="327421" y="2621856"/>
                  <a:pt x="328042" y="2619996"/>
                  <a:pt x="329282" y="2618756"/>
                </a:cubicBezTo>
                <a:close/>
                <a:moveTo>
                  <a:pt x="6079628" y="2609454"/>
                </a:moveTo>
                <a:lnTo>
                  <a:pt x="6087069" y="2609454"/>
                </a:lnTo>
                <a:cubicBezTo>
                  <a:pt x="6087069" y="2614414"/>
                  <a:pt x="6087069" y="2616895"/>
                  <a:pt x="6087069" y="2616895"/>
                </a:cubicBezTo>
                <a:close/>
                <a:moveTo>
                  <a:pt x="651123" y="2587129"/>
                </a:moveTo>
                <a:cubicBezTo>
                  <a:pt x="648643" y="2587129"/>
                  <a:pt x="644922" y="2589610"/>
                  <a:pt x="639961" y="2594571"/>
                </a:cubicBezTo>
                <a:cubicBezTo>
                  <a:pt x="639961" y="2599532"/>
                  <a:pt x="642441" y="2602012"/>
                  <a:pt x="647402" y="2602012"/>
                </a:cubicBezTo>
                <a:cubicBezTo>
                  <a:pt x="652363" y="2602012"/>
                  <a:pt x="654844" y="2599532"/>
                  <a:pt x="654844" y="2594571"/>
                </a:cubicBezTo>
                <a:cubicBezTo>
                  <a:pt x="654844" y="2589610"/>
                  <a:pt x="653603" y="2587129"/>
                  <a:pt x="651123" y="2587129"/>
                </a:cubicBezTo>
                <a:close/>
                <a:moveTo>
                  <a:pt x="386953" y="2579688"/>
                </a:moveTo>
                <a:lnTo>
                  <a:pt x="394394" y="2609454"/>
                </a:lnTo>
                <a:lnTo>
                  <a:pt x="386953" y="2609454"/>
                </a:lnTo>
                <a:lnTo>
                  <a:pt x="386953" y="2587129"/>
                </a:lnTo>
                <a:close/>
                <a:moveTo>
                  <a:pt x="6087069" y="2572247"/>
                </a:moveTo>
                <a:lnTo>
                  <a:pt x="6087069" y="2579688"/>
                </a:lnTo>
                <a:cubicBezTo>
                  <a:pt x="6082108" y="2584649"/>
                  <a:pt x="6079628" y="2584649"/>
                  <a:pt x="6079628" y="2579688"/>
                </a:cubicBezTo>
                <a:cubicBezTo>
                  <a:pt x="6079628" y="2574727"/>
                  <a:pt x="6082108" y="2572247"/>
                  <a:pt x="6087069" y="2572247"/>
                </a:cubicBezTo>
                <a:close/>
                <a:moveTo>
                  <a:pt x="5908475" y="2564805"/>
                </a:moveTo>
                <a:cubicBezTo>
                  <a:pt x="5913437" y="2564805"/>
                  <a:pt x="5915917" y="2566045"/>
                  <a:pt x="5915917" y="2568526"/>
                </a:cubicBezTo>
                <a:cubicBezTo>
                  <a:pt x="5915917" y="2571006"/>
                  <a:pt x="5915917" y="2572247"/>
                  <a:pt x="5915917" y="2572247"/>
                </a:cubicBezTo>
                <a:cubicBezTo>
                  <a:pt x="5915917" y="2572247"/>
                  <a:pt x="5913437" y="2572247"/>
                  <a:pt x="5908475" y="2572247"/>
                </a:cubicBezTo>
                <a:cubicBezTo>
                  <a:pt x="5908475" y="2572247"/>
                  <a:pt x="5908475" y="2569766"/>
                  <a:pt x="5908475" y="2564805"/>
                </a:cubicBezTo>
                <a:close/>
                <a:moveTo>
                  <a:pt x="5923359" y="2542481"/>
                </a:moveTo>
                <a:lnTo>
                  <a:pt x="5930800" y="2542481"/>
                </a:lnTo>
                <a:cubicBezTo>
                  <a:pt x="5935761" y="2542481"/>
                  <a:pt x="5938241" y="2543721"/>
                  <a:pt x="5938241" y="2546202"/>
                </a:cubicBezTo>
                <a:cubicBezTo>
                  <a:pt x="5938241" y="2548682"/>
                  <a:pt x="5938241" y="2549922"/>
                  <a:pt x="5938241" y="2549922"/>
                </a:cubicBezTo>
                <a:cubicBezTo>
                  <a:pt x="5938241" y="2554883"/>
                  <a:pt x="5940721" y="2557364"/>
                  <a:pt x="5945683" y="2557364"/>
                </a:cubicBezTo>
                <a:lnTo>
                  <a:pt x="5930800" y="2564805"/>
                </a:lnTo>
                <a:cubicBezTo>
                  <a:pt x="5925839" y="2564805"/>
                  <a:pt x="5923359" y="2562324"/>
                  <a:pt x="5923359" y="2557364"/>
                </a:cubicBezTo>
                <a:close/>
                <a:moveTo>
                  <a:pt x="5908475" y="2527598"/>
                </a:moveTo>
                <a:cubicBezTo>
                  <a:pt x="5913437" y="2527598"/>
                  <a:pt x="5915917" y="2528838"/>
                  <a:pt x="5915917" y="2531319"/>
                </a:cubicBezTo>
                <a:cubicBezTo>
                  <a:pt x="5915917" y="2533799"/>
                  <a:pt x="5915917" y="2535040"/>
                  <a:pt x="5915917" y="2535040"/>
                </a:cubicBezTo>
                <a:cubicBezTo>
                  <a:pt x="5915917" y="2540000"/>
                  <a:pt x="5913437" y="2540000"/>
                  <a:pt x="5908475" y="2535040"/>
                </a:cubicBezTo>
                <a:cubicBezTo>
                  <a:pt x="5908475" y="2535040"/>
                  <a:pt x="5908475" y="2532559"/>
                  <a:pt x="5908475" y="2527598"/>
                </a:cubicBezTo>
                <a:close/>
                <a:moveTo>
                  <a:pt x="5848945" y="2527598"/>
                </a:moveTo>
                <a:lnTo>
                  <a:pt x="5856386" y="2535040"/>
                </a:lnTo>
                <a:cubicBezTo>
                  <a:pt x="5856386" y="2540000"/>
                  <a:pt x="5853905" y="2542481"/>
                  <a:pt x="5848945" y="2542481"/>
                </a:cubicBezTo>
                <a:lnTo>
                  <a:pt x="5841503" y="2535040"/>
                </a:lnTo>
                <a:cubicBezTo>
                  <a:pt x="5841503" y="2530079"/>
                  <a:pt x="5843983" y="2527598"/>
                  <a:pt x="5848945" y="2527598"/>
                </a:cubicBezTo>
                <a:close/>
                <a:moveTo>
                  <a:pt x="431601" y="2520157"/>
                </a:moveTo>
                <a:cubicBezTo>
                  <a:pt x="431601" y="2520157"/>
                  <a:pt x="431601" y="2522637"/>
                  <a:pt x="431601" y="2527598"/>
                </a:cubicBezTo>
                <a:cubicBezTo>
                  <a:pt x="436562" y="2527598"/>
                  <a:pt x="439043" y="2526358"/>
                  <a:pt x="439043" y="2523877"/>
                </a:cubicBezTo>
                <a:cubicBezTo>
                  <a:pt x="439043" y="2521397"/>
                  <a:pt x="436562" y="2520157"/>
                  <a:pt x="431601" y="2520157"/>
                </a:cubicBezTo>
                <a:close/>
                <a:moveTo>
                  <a:pt x="5712673" y="2495973"/>
                </a:moveTo>
                <a:cubicBezTo>
                  <a:pt x="5715464" y="2495973"/>
                  <a:pt x="5718720" y="2496592"/>
                  <a:pt x="5722441" y="2497832"/>
                </a:cubicBezTo>
                <a:cubicBezTo>
                  <a:pt x="5717479" y="2502793"/>
                  <a:pt x="5714999" y="2507755"/>
                  <a:pt x="5714999" y="2512715"/>
                </a:cubicBezTo>
                <a:cubicBezTo>
                  <a:pt x="5705077" y="2512715"/>
                  <a:pt x="5700117" y="2512715"/>
                  <a:pt x="5700117" y="2512715"/>
                </a:cubicBezTo>
                <a:cubicBezTo>
                  <a:pt x="5700117" y="2501553"/>
                  <a:pt x="5704302" y="2495973"/>
                  <a:pt x="5712673" y="2495973"/>
                </a:cubicBezTo>
                <a:close/>
                <a:moveTo>
                  <a:pt x="6087069" y="2490391"/>
                </a:moveTo>
                <a:lnTo>
                  <a:pt x="6087069" y="2497832"/>
                </a:lnTo>
                <a:cubicBezTo>
                  <a:pt x="6087069" y="2502793"/>
                  <a:pt x="6084589" y="2505274"/>
                  <a:pt x="6079628" y="2505274"/>
                </a:cubicBezTo>
                <a:cubicBezTo>
                  <a:pt x="6074667" y="2505274"/>
                  <a:pt x="6072187" y="2505274"/>
                  <a:pt x="6072187" y="2505274"/>
                </a:cubicBezTo>
                <a:close/>
                <a:moveTo>
                  <a:pt x="5945683" y="2468067"/>
                </a:moveTo>
                <a:cubicBezTo>
                  <a:pt x="5945683" y="2468067"/>
                  <a:pt x="5946923" y="2469307"/>
                  <a:pt x="5949403" y="2471788"/>
                </a:cubicBezTo>
                <a:cubicBezTo>
                  <a:pt x="5951883" y="2474268"/>
                  <a:pt x="5953124" y="2475508"/>
                  <a:pt x="5953124" y="2475508"/>
                </a:cubicBezTo>
                <a:cubicBezTo>
                  <a:pt x="5953124" y="2475508"/>
                  <a:pt x="5951883" y="2475508"/>
                  <a:pt x="5949403" y="2475508"/>
                </a:cubicBezTo>
                <a:cubicBezTo>
                  <a:pt x="5946923" y="2475508"/>
                  <a:pt x="5945683" y="2473028"/>
                  <a:pt x="5945683" y="2468067"/>
                </a:cubicBezTo>
                <a:close/>
                <a:moveTo>
                  <a:pt x="5938241" y="2453184"/>
                </a:moveTo>
                <a:cubicBezTo>
                  <a:pt x="5938241" y="2453184"/>
                  <a:pt x="5940721" y="2453184"/>
                  <a:pt x="5945683" y="2453184"/>
                </a:cubicBezTo>
                <a:lnTo>
                  <a:pt x="5945683" y="2460625"/>
                </a:lnTo>
                <a:close/>
                <a:moveTo>
                  <a:pt x="461367" y="2453184"/>
                </a:moveTo>
                <a:cubicBezTo>
                  <a:pt x="461367" y="2458145"/>
                  <a:pt x="463847" y="2460625"/>
                  <a:pt x="468808" y="2460625"/>
                </a:cubicBezTo>
                <a:lnTo>
                  <a:pt x="476250" y="2453184"/>
                </a:lnTo>
                <a:close/>
                <a:moveTo>
                  <a:pt x="548803" y="2448533"/>
                </a:moveTo>
                <a:cubicBezTo>
                  <a:pt x="550044" y="2449153"/>
                  <a:pt x="550664" y="2450704"/>
                  <a:pt x="550664" y="2453184"/>
                </a:cubicBezTo>
                <a:cubicBezTo>
                  <a:pt x="550664" y="2453184"/>
                  <a:pt x="550664" y="2458145"/>
                  <a:pt x="550664" y="2468067"/>
                </a:cubicBezTo>
                <a:cubicBezTo>
                  <a:pt x="550664" y="2473028"/>
                  <a:pt x="549424" y="2475508"/>
                  <a:pt x="546943" y="2475508"/>
                </a:cubicBezTo>
                <a:cubicBezTo>
                  <a:pt x="544463" y="2475508"/>
                  <a:pt x="540742" y="2477989"/>
                  <a:pt x="535781" y="2482950"/>
                </a:cubicBezTo>
                <a:lnTo>
                  <a:pt x="520898" y="2482950"/>
                </a:lnTo>
                <a:lnTo>
                  <a:pt x="535781" y="2475508"/>
                </a:lnTo>
                <a:cubicBezTo>
                  <a:pt x="535781" y="2470548"/>
                  <a:pt x="537021" y="2466827"/>
                  <a:pt x="539502" y="2464346"/>
                </a:cubicBezTo>
                <a:cubicBezTo>
                  <a:pt x="541982" y="2461865"/>
                  <a:pt x="543222" y="2460625"/>
                  <a:pt x="543222" y="2460625"/>
                </a:cubicBezTo>
                <a:cubicBezTo>
                  <a:pt x="538261" y="2455665"/>
                  <a:pt x="538261" y="2451944"/>
                  <a:pt x="543222" y="2449463"/>
                </a:cubicBezTo>
                <a:cubicBezTo>
                  <a:pt x="545703" y="2448223"/>
                  <a:pt x="547563" y="2447913"/>
                  <a:pt x="548803" y="2448533"/>
                </a:cubicBezTo>
                <a:close/>
                <a:moveTo>
                  <a:pt x="907851" y="2445743"/>
                </a:moveTo>
                <a:cubicBezTo>
                  <a:pt x="902890" y="2445743"/>
                  <a:pt x="900410" y="2448223"/>
                  <a:pt x="900410" y="2453184"/>
                </a:cubicBezTo>
                <a:lnTo>
                  <a:pt x="907851" y="2453184"/>
                </a:lnTo>
                <a:cubicBezTo>
                  <a:pt x="907851" y="2453184"/>
                  <a:pt x="907851" y="2450703"/>
                  <a:pt x="907851" y="2445743"/>
                </a:cubicBezTo>
                <a:close/>
                <a:moveTo>
                  <a:pt x="5841503" y="2415977"/>
                </a:moveTo>
                <a:lnTo>
                  <a:pt x="5848945" y="2423418"/>
                </a:lnTo>
                <a:cubicBezTo>
                  <a:pt x="5858866" y="2428379"/>
                  <a:pt x="5871269" y="2428379"/>
                  <a:pt x="5886151" y="2423418"/>
                </a:cubicBezTo>
                <a:cubicBezTo>
                  <a:pt x="5891113" y="2418458"/>
                  <a:pt x="5893593" y="2417217"/>
                  <a:pt x="5893593" y="2419698"/>
                </a:cubicBezTo>
                <a:cubicBezTo>
                  <a:pt x="5893593" y="2422178"/>
                  <a:pt x="5891113" y="2425899"/>
                  <a:pt x="5886151" y="2430860"/>
                </a:cubicBezTo>
                <a:cubicBezTo>
                  <a:pt x="5881190" y="2435821"/>
                  <a:pt x="5881190" y="2438301"/>
                  <a:pt x="5886151" y="2438301"/>
                </a:cubicBezTo>
                <a:cubicBezTo>
                  <a:pt x="5901035" y="2443262"/>
                  <a:pt x="5903515" y="2450703"/>
                  <a:pt x="5893593" y="2460625"/>
                </a:cubicBezTo>
                <a:cubicBezTo>
                  <a:pt x="5888631" y="2470548"/>
                  <a:pt x="5888631" y="2480469"/>
                  <a:pt x="5893593" y="2490391"/>
                </a:cubicBezTo>
                <a:cubicBezTo>
                  <a:pt x="5898554" y="2490391"/>
                  <a:pt x="5901035" y="2487910"/>
                  <a:pt x="5901035" y="2482950"/>
                </a:cubicBezTo>
                <a:lnTo>
                  <a:pt x="5923359" y="2505274"/>
                </a:lnTo>
                <a:cubicBezTo>
                  <a:pt x="5923359" y="2510235"/>
                  <a:pt x="5924599" y="2513955"/>
                  <a:pt x="5927079" y="2516436"/>
                </a:cubicBezTo>
                <a:cubicBezTo>
                  <a:pt x="5929559" y="2518917"/>
                  <a:pt x="5930800" y="2520157"/>
                  <a:pt x="5930800" y="2520157"/>
                </a:cubicBezTo>
                <a:cubicBezTo>
                  <a:pt x="5935761" y="2525117"/>
                  <a:pt x="5934521" y="2527598"/>
                  <a:pt x="5927079" y="2527598"/>
                </a:cubicBezTo>
                <a:cubicBezTo>
                  <a:pt x="5919638" y="2527598"/>
                  <a:pt x="5915917" y="2525117"/>
                  <a:pt x="5915917" y="2520157"/>
                </a:cubicBezTo>
                <a:lnTo>
                  <a:pt x="5893593" y="2512715"/>
                </a:lnTo>
                <a:lnTo>
                  <a:pt x="5871269" y="2505274"/>
                </a:lnTo>
                <a:lnTo>
                  <a:pt x="5841503" y="2497832"/>
                </a:lnTo>
                <a:cubicBezTo>
                  <a:pt x="5846465" y="2502793"/>
                  <a:pt x="5846465" y="2505274"/>
                  <a:pt x="5841503" y="2505274"/>
                </a:cubicBezTo>
                <a:cubicBezTo>
                  <a:pt x="5836541" y="2505274"/>
                  <a:pt x="5834061" y="2502793"/>
                  <a:pt x="5834061" y="2497832"/>
                </a:cubicBezTo>
                <a:cubicBezTo>
                  <a:pt x="5834061" y="2492872"/>
                  <a:pt x="5831581" y="2490391"/>
                  <a:pt x="5826620" y="2490391"/>
                </a:cubicBezTo>
                <a:lnTo>
                  <a:pt x="5826620" y="2482950"/>
                </a:lnTo>
                <a:cubicBezTo>
                  <a:pt x="5836541" y="2482950"/>
                  <a:pt x="5846465" y="2480469"/>
                  <a:pt x="5856386" y="2475508"/>
                </a:cubicBezTo>
                <a:lnTo>
                  <a:pt x="5871269" y="2475508"/>
                </a:lnTo>
                <a:lnTo>
                  <a:pt x="5863827" y="2468067"/>
                </a:lnTo>
                <a:cubicBezTo>
                  <a:pt x="5853905" y="2458145"/>
                  <a:pt x="5843983" y="2453184"/>
                  <a:pt x="5834061" y="2453184"/>
                </a:cubicBezTo>
                <a:cubicBezTo>
                  <a:pt x="5824140" y="2453184"/>
                  <a:pt x="5820419" y="2450703"/>
                  <a:pt x="5822899" y="2445743"/>
                </a:cubicBezTo>
                <a:cubicBezTo>
                  <a:pt x="5825379" y="2440782"/>
                  <a:pt x="5824140" y="2435821"/>
                  <a:pt x="5819179" y="2430860"/>
                </a:cubicBezTo>
                <a:close/>
                <a:moveTo>
                  <a:pt x="5968007" y="2408536"/>
                </a:moveTo>
                <a:cubicBezTo>
                  <a:pt x="5968007" y="2413496"/>
                  <a:pt x="5966767" y="2415977"/>
                  <a:pt x="5964286" y="2415977"/>
                </a:cubicBezTo>
                <a:cubicBezTo>
                  <a:pt x="5961806" y="2415977"/>
                  <a:pt x="5961806" y="2414737"/>
                  <a:pt x="5964286" y="2412256"/>
                </a:cubicBezTo>
                <a:cubicBezTo>
                  <a:pt x="5966767" y="2409776"/>
                  <a:pt x="5968007" y="2408536"/>
                  <a:pt x="5968007" y="2408536"/>
                </a:cubicBezTo>
                <a:close/>
                <a:moveTo>
                  <a:pt x="343235" y="2403885"/>
                </a:moveTo>
                <a:cubicBezTo>
                  <a:pt x="343855" y="2403265"/>
                  <a:pt x="344785" y="2403575"/>
                  <a:pt x="346025" y="2404815"/>
                </a:cubicBezTo>
                <a:cubicBezTo>
                  <a:pt x="348505" y="2407296"/>
                  <a:pt x="349746" y="2408536"/>
                  <a:pt x="349746" y="2408536"/>
                </a:cubicBezTo>
                <a:cubicBezTo>
                  <a:pt x="344785" y="2418458"/>
                  <a:pt x="342304" y="2418458"/>
                  <a:pt x="342304" y="2408536"/>
                </a:cubicBezTo>
                <a:cubicBezTo>
                  <a:pt x="342304" y="2406056"/>
                  <a:pt x="342614" y="2404505"/>
                  <a:pt x="343235" y="2403885"/>
                </a:cubicBezTo>
                <a:close/>
                <a:moveTo>
                  <a:pt x="677168" y="2393653"/>
                </a:moveTo>
                <a:cubicBezTo>
                  <a:pt x="677168" y="2393653"/>
                  <a:pt x="682129" y="2393653"/>
                  <a:pt x="692051" y="2393653"/>
                </a:cubicBezTo>
                <a:cubicBezTo>
                  <a:pt x="692051" y="2393653"/>
                  <a:pt x="694531" y="2393653"/>
                  <a:pt x="699492" y="2393653"/>
                </a:cubicBezTo>
                <a:cubicBezTo>
                  <a:pt x="699492" y="2398614"/>
                  <a:pt x="697012" y="2401094"/>
                  <a:pt x="692051" y="2401094"/>
                </a:cubicBezTo>
                <a:cubicBezTo>
                  <a:pt x="687090" y="2401094"/>
                  <a:pt x="683369" y="2401094"/>
                  <a:pt x="680888" y="2401094"/>
                </a:cubicBezTo>
                <a:cubicBezTo>
                  <a:pt x="678408" y="2401094"/>
                  <a:pt x="677168" y="2398614"/>
                  <a:pt x="677168" y="2393653"/>
                </a:cubicBezTo>
                <a:close/>
                <a:moveTo>
                  <a:pt x="5878710" y="2389933"/>
                </a:moveTo>
                <a:cubicBezTo>
                  <a:pt x="5881191" y="2389933"/>
                  <a:pt x="5883671" y="2391173"/>
                  <a:pt x="5886151" y="2393653"/>
                </a:cubicBezTo>
                <a:lnTo>
                  <a:pt x="5893593" y="2401094"/>
                </a:lnTo>
                <a:cubicBezTo>
                  <a:pt x="5893593" y="2406055"/>
                  <a:pt x="5886151" y="2406055"/>
                  <a:pt x="5871269" y="2401094"/>
                </a:cubicBezTo>
                <a:lnTo>
                  <a:pt x="5871269" y="2393653"/>
                </a:lnTo>
                <a:cubicBezTo>
                  <a:pt x="5873749" y="2391173"/>
                  <a:pt x="5876230" y="2389933"/>
                  <a:pt x="5878710" y="2389933"/>
                </a:cubicBezTo>
                <a:close/>
                <a:moveTo>
                  <a:pt x="5811737" y="2349004"/>
                </a:moveTo>
                <a:cubicBezTo>
                  <a:pt x="5811737" y="2353965"/>
                  <a:pt x="5809257" y="2356446"/>
                  <a:pt x="5804296" y="2356446"/>
                </a:cubicBezTo>
                <a:cubicBezTo>
                  <a:pt x="5799335" y="2356446"/>
                  <a:pt x="5798095" y="2355206"/>
                  <a:pt x="5800575" y="2352725"/>
                </a:cubicBezTo>
                <a:cubicBezTo>
                  <a:pt x="5803055" y="2350244"/>
                  <a:pt x="5806776" y="2349004"/>
                  <a:pt x="5811737" y="2349004"/>
                </a:cubicBezTo>
                <a:close/>
                <a:moveTo>
                  <a:pt x="5893593" y="2341563"/>
                </a:moveTo>
                <a:cubicBezTo>
                  <a:pt x="5893593" y="2346524"/>
                  <a:pt x="5896073" y="2349004"/>
                  <a:pt x="5901035" y="2349004"/>
                </a:cubicBezTo>
                <a:lnTo>
                  <a:pt x="5901035" y="2356446"/>
                </a:lnTo>
                <a:cubicBezTo>
                  <a:pt x="5896073" y="2356446"/>
                  <a:pt x="5893593" y="2353965"/>
                  <a:pt x="5893593" y="2349004"/>
                </a:cubicBezTo>
                <a:close/>
                <a:moveTo>
                  <a:pt x="669726" y="2334122"/>
                </a:moveTo>
                <a:cubicBezTo>
                  <a:pt x="679648" y="2334122"/>
                  <a:pt x="677168" y="2339082"/>
                  <a:pt x="662285" y="2349004"/>
                </a:cubicBezTo>
                <a:lnTo>
                  <a:pt x="654844" y="2356446"/>
                </a:lnTo>
                <a:cubicBezTo>
                  <a:pt x="654844" y="2341563"/>
                  <a:pt x="659804" y="2334122"/>
                  <a:pt x="669726" y="2334122"/>
                </a:cubicBezTo>
                <a:close/>
                <a:moveTo>
                  <a:pt x="717630" y="2332262"/>
                </a:moveTo>
                <a:cubicBezTo>
                  <a:pt x="720421" y="2332262"/>
                  <a:pt x="721816" y="2337842"/>
                  <a:pt x="721816" y="2349004"/>
                </a:cubicBezTo>
                <a:cubicBezTo>
                  <a:pt x="721816" y="2363887"/>
                  <a:pt x="716855" y="2366368"/>
                  <a:pt x="706933" y="2356446"/>
                </a:cubicBezTo>
                <a:cubicBezTo>
                  <a:pt x="701972" y="2351485"/>
                  <a:pt x="701972" y="2349004"/>
                  <a:pt x="706933" y="2349004"/>
                </a:cubicBezTo>
                <a:cubicBezTo>
                  <a:pt x="706933" y="2349004"/>
                  <a:pt x="706933" y="2347764"/>
                  <a:pt x="706933" y="2345284"/>
                </a:cubicBezTo>
                <a:cubicBezTo>
                  <a:pt x="706933" y="2342803"/>
                  <a:pt x="704453" y="2341563"/>
                  <a:pt x="699492" y="2341563"/>
                </a:cubicBezTo>
                <a:lnTo>
                  <a:pt x="714375" y="2334122"/>
                </a:lnTo>
                <a:cubicBezTo>
                  <a:pt x="715615" y="2332881"/>
                  <a:pt x="716700" y="2332262"/>
                  <a:pt x="717630" y="2332262"/>
                </a:cubicBezTo>
                <a:close/>
                <a:moveTo>
                  <a:pt x="572988" y="2326680"/>
                </a:moveTo>
                <a:cubicBezTo>
                  <a:pt x="577949" y="2326680"/>
                  <a:pt x="580429" y="2329161"/>
                  <a:pt x="580429" y="2334122"/>
                </a:cubicBezTo>
                <a:lnTo>
                  <a:pt x="580429" y="2341563"/>
                </a:lnTo>
                <a:lnTo>
                  <a:pt x="565546" y="2341563"/>
                </a:lnTo>
                <a:close/>
                <a:moveTo>
                  <a:pt x="669726" y="2319239"/>
                </a:moveTo>
                <a:cubicBezTo>
                  <a:pt x="674687" y="2319239"/>
                  <a:pt x="677168" y="2319239"/>
                  <a:pt x="677168" y="2319239"/>
                </a:cubicBezTo>
                <a:cubicBezTo>
                  <a:pt x="677168" y="2329161"/>
                  <a:pt x="674687" y="2331641"/>
                  <a:pt x="669726" y="2326680"/>
                </a:cubicBezTo>
                <a:cubicBezTo>
                  <a:pt x="664765" y="2326680"/>
                  <a:pt x="662285" y="2325440"/>
                  <a:pt x="662285" y="2322959"/>
                </a:cubicBezTo>
                <a:cubicBezTo>
                  <a:pt x="662285" y="2320479"/>
                  <a:pt x="664765" y="2319239"/>
                  <a:pt x="669726" y="2319239"/>
                </a:cubicBezTo>
                <a:close/>
                <a:moveTo>
                  <a:pt x="520898" y="2304356"/>
                </a:moveTo>
                <a:cubicBezTo>
                  <a:pt x="525859" y="2304356"/>
                  <a:pt x="528339" y="2306837"/>
                  <a:pt x="528339" y="2311797"/>
                </a:cubicBezTo>
                <a:cubicBezTo>
                  <a:pt x="528339" y="2316759"/>
                  <a:pt x="525859" y="2319239"/>
                  <a:pt x="520898" y="2319239"/>
                </a:cubicBezTo>
                <a:lnTo>
                  <a:pt x="520898" y="2311797"/>
                </a:lnTo>
                <a:cubicBezTo>
                  <a:pt x="515937" y="2306837"/>
                  <a:pt x="515937" y="2304356"/>
                  <a:pt x="520898" y="2304356"/>
                </a:cubicBezTo>
                <a:close/>
                <a:moveTo>
                  <a:pt x="5804296" y="2296915"/>
                </a:moveTo>
                <a:cubicBezTo>
                  <a:pt x="5804296" y="2296915"/>
                  <a:pt x="5805537" y="2298155"/>
                  <a:pt x="5808017" y="2300635"/>
                </a:cubicBezTo>
                <a:cubicBezTo>
                  <a:pt x="5810497" y="2303116"/>
                  <a:pt x="5811737" y="2304356"/>
                  <a:pt x="5811737" y="2304356"/>
                </a:cubicBezTo>
                <a:cubicBezTo>
                  <a:pt x="5806776" y="2309317"/>
                  <a:pt x="5804296" y="2311797"/>
                  <a:pt x="5804296" y="2311797"/>
                </a:cubicBezTo>
                <a:cubicBezTo>
                  <a:pt x="5804296" y="2311797"/>
                  <a:pt x="5804296" y="2309317"/>
                  <a:pt x="5804296" y="2304356"/>
                </a:cubicBezTo>
                <a:cubicBezTo>
                  <a:pt x="5804296" y="2299395"/>
                  <a:pt x="5804296" y="2296915"/>
                  <a:pt x="5804296" y="2296915"/>
                </a:cubicBezTo>
                <a:close/>
                <a:moveTo>
                  <a:pt x="5573613" y="2296915"/>
                </a:moveTo>
                <a:cubicBezTo>
                  <a:pt x="5573613" y="2296915"/>
                  <a:pt x="5572372" y="2298155"/>
                  <a:pt x="5569892" y="2300635"/>
                </a:cubicBezTo>
                <a:cubicBezTo>
                  <a:pt x="5567412" y="2303116"/>
                  <a:pt x="5566171" y="2304356"/>
                  <a:pt x="5566171" y="2304356"/>
                </a:cubicBezTo>
                <a:lnTo>
                  <a:pt x="5566171" y="2311797"/>
                </a:lnTo>
                <a:cubicBezTo>
                  <a:pt x="5571133" y="2311797"/>
                  <a:pt x="5573613" y="2309317"/>
                  <a:pt x="5573613" y="2304356"/>
                </a:cubicBezTo>
                <a:close/>
                <a:moveTo>
                  <a:pt x="591592" y="2296915"/>
                </a:moveTo>
                <a:cubicBezTo>
                  <a:pt x="594072" y="2296915"/>
                  <a:pt x="594072" y="2299395"/>
                  <a:pt x="591592" y="2304356"/>
                </a:cubicBezTo>
                <a:cubicBezTo>
                  <a:pt x="589111" y="2309317"/>
                  <a:pt x="586630" y="2311797"/>
                  <a:pt x="584150" y="2311797"/>
                </a:cubicBezTo>
                <a:cubicBezTo>
                  <a:pt x="581670" y="2311797"/>
                  <a:pt x="581670" y="2309317"/>
                  <a:pt x="584150" y="2304356"/>
                </a:cubicBezTo>
                <a:cubicBezTo>
                  <a:pt x="586630" y="2299395"/>
                  <a:pt x="589111" y="2296915"/>
                  <a:pt x="591592" y="2296915"/>
                </a:cubicBezTo>
                <a:close/>
                <a:moveTo>
                  <a:pt x="6049863" y="2289473"/>
                </a:moveTo>
                <a:cubicBezTo>
                  <a:pt x="6049863" y="2289473"/>
                  <a:pt x="6048622" y="2290714"/>
                  <a:pt x="6046141" y="2293194"/>
                </a:cubicBezTo>
                <a:cubicBezTo>
                  <a:pt x="6043661" y="2295674"/>
                  <a:pt x="6042421" y="2296915"/>
                  <a:pt x="6042421" y="2296915"/>
                </a:cubicBezTo>
                <a:cubicBezTo>
                  <a:pt x="6042421" y="2296915"/>
                  <a:pt x="6042421" y="2295674"/>
                  <a:pt x="6042421" y="2293194"/>
                </a:cubicBezTo>
                <a:cubicBezTo>
                  <a:pt x="6042421" y="2290714"/>
                  <a:pt x="6044901" y="2289473"/>
                  <a:pt x="6049863" y="2289473"/>
                </a:cubicBezTo>
                <a:close/>
                <a:moveTo>
                  <a:pt x="5618261" y="2267149"/>
                </a:moveTo>
                <a:lnTo>
                  <a:pt x="5603378" y="2274590"/>
                </a:lnTo>
                <a:cubicBezTo>
                  <a:pt x="5608339" y="2279552"/>
                  <a:pt x="5614540" y="2280792"/>
                  <a:pt x="5621981" y="2278311"/>
                </a:cubicBezTo>
                <a:cubicBezTo>
                  <a:pt x="5629423" y="2275831"/>
                  <a:pt x="5633143" y="2274590"/>
                  <a:pt x="5633143" y="2274590"/>
                </a:cubicBezTo>
                <a:cubicBezTo>
                  <a:pt x="5633143" y="2269630"/>
                  <a:pt x="5630663" y="2267149"/>
                  <a:pt x="5625702" y="2267149"/>
                </a:cubicBezTo>
                <a:cubicBezTo>
                  <a:pt x="5620741" y="2267149"/>
                  <a:pt x="5618261" y="2267149"/>
                  <a:pt x="5618261" y="2267149"/>
                </a:cubicBezTo>
                <a:close/>
                <a:moveTo>
                  <a:pt x="5804296" y="2259707"/>
                </a:moveTo>
                <a:cubicBezTo>
                  <a:pt x="5809257" y="2259707"/>
                  <a:pt x="5811737" y="2262188"/>
                  <a:pt x="5811737" y="2267149"/>
                </a:cubicBezTo>
                <a:cubicBezTo>
                  <a:pt x="5811737" y="2272110"/>
                  <a:pt x="5809257" y="2274590"/>
                  <a:pt x="5804296" y="2274590"/>
                </a:cubicBezTo>
                <a:lnTo>
                  <a:pt x="5804296" y="2267149"/>
                </a:lnTo>
                <a:close/>
                <a:moveTo>
                  <a:pt x="647402" y="2259707"/>
                </a:moveTo>
                <a:lnTo>
                  <a:pt x="662285" y="2267149"/>
                </a:lnTo>
                <a:lnTo>
                  <a:pt x="647402" y="2267149"/>
                </a:lnTo>
                <a:cubicBezTo>
                  <a:pt x="647402" y="2262188"/>
                  <a:pt x="647402" y="2259707"/>
                  <a:pt x="647402" y="2259707"/>
                </a:cubicBezTo>
                <a:close/>
                <a:moveTo>
                  <a:pt x="617637" y="2259707"/>
                </a:moveTo>
                <a:lnTo>
                  <a:pt x="639961" y="2259707"/>
                </a:lnTo>
                <a:cubicBezTo>
                  <a:pt x="625078" y="2264669"/>
                  <a:pt x="617637" y="2264669"/>
                  <a:pt x="617637" y="2259707"/>
                </a:cubicBezTo>
                <a:close/>
                <a:moveTo>
                  <a:pt x="5819179" y="2252266"/>
                </a:moveTo>
                <a:lnTo>
                  <a:pt x="5826620" y="2252266"/>
                </a:lnTo>
                <a:cubicBezTo>
                  <a:pt x="5831581" y="2257227"/>
                  <a:pt x="5834061" y="2263428"/>
                  <a:pt x="5834061" y="2270870"/>
                </a:cubicBezTo>
                <a:cubicBezTo>
                  <a:pt x="5834061" y="2278311"/>
                  <a:pt x="5836541" y="2282032"/>
                  <a:pt x="5841503" y="2282032"/>
                </a:cubicBezTo>
                <a:cubicBezTo>
                  <a:pt x="5846465" y="2282032"/>
                  <a:pt x="5847704" y="2284512"/>
                  <a:pt x="5845223" y="2289473"/>
                </a:cubicBezTo>
                <a:cubicBezTo>
                  <a:pt x="5842743" y="2294434"/>
                  <a:pt x="5843983" y="2299395"/>
                  <a:pt x="5848945" y="2304356"/>
                </a:cubicBezTo>
                <a:lnTo>
                  <a:pt x="5848945" y="2311797"/>
                </a:lnTo>
                <a:lnTo>
                  <a:pt x="5856386" y="2319239"/>
                </a:lnTo>
                <a:lnTo>
                  <a:pt x="5871269" y="2334122"/>
                </a:lnTo>
                <a:lnTo>
                  <a:pt x="5856386" y="2341563"/>
                </a:lnTo>
                <a:lnTo>
                  <a:pt x="5848945" y="2356446"/>
                </a:lnTo>
                <a:lnTo>
                  <a:pt x="5848945" y="2363887"/>
                </a:lnTo>
                <a:cubicBezTo>
                  <a:pt x="5843983" y="2363887"/>
                  <a:pt x="5841503" y="2366368"/>
                  <a:pt x="5841503" y="2371329"/>
                </a:cubicBezTo>
                <a:cubicBezTo>
                  <a:pt x="5841503" y="2376289"/>
                  <a:pt x="5841503" y="2378770"/>
                  <a:pt x="5841503" y="2378770"/>
                </a:cubicBezTo>
                <a:lnTo>
                  <a:pt x="5841503" y="2386211"/>
                </a:lnTo>
                <a:lnTo>
                  <a:pt x="5848945" y="2393653"/>
                </a:lnTo>
                <a:cubicBezTo>
                  <a:pt x="5853905" y="2393653"/>
                  <a:pt x="5855145" y="2396133"/>
                  <a:pt x="5852665" y="2401094"/>
                </a:cubicBezTo>
                <a:cubicBezTo>
                  <a:pt x="5850185" y="2406055"/>
                  <a:pt x="5843983" y="2408536"/>
                  <a:pt x="5834061" y="2408536"/>
                </a:cubicBezTo>
                <a:cubicBezTo>
                  <a:pt x="5824140" y="2408536"/>
                  <a:pt x="5816699" y="2408536"/>
                  <a:pt x="5811737" y="2408536"/>
                </a:cubicBezTo>
                <a:lnTo>
                  <a:pt x="5796855" y="2393653"/>
                </a:lnTo>
                <a:cubicBezTo>
                  <a:pt x="5796855" y="2393653"/>
                  <a:pt x="5801816" y="2393653"/>
                  <a:pt x="5811737" y="2393653"/>
                </a:cubicBezTo>
                <a:lnTo>
                  <a:pt x="5826620" y="2401094"/>
                </a:lnTo>
                <a:lnTo>
                  <a:pt x="5826620" y="2378770"/>
                </a:lnTo>
                <a:cubicBezTo>
                  <a:pt x="5826620" y="2373809"/>
                  <a:pt x="5826620" y="2370089"/>
                  <a:pt x="5826620" y="2367608"/>
                </a:cubicBezTo>
                <a:cubicBezTo>
                  <a:pt x="5826620" y="2365127"/>
                  <a:pt x="5829101" y="2361407"/>
                  <a:pt x="5834061" y="2356446"/>
                </a:cubicBezTo>
                <a:cubicBezTo>
                  <a:pt x="5843983" y="2351485"/>
                  <a:pt x="5846465" y="2346524"/>
                  <a:pt x="5841503" y="2341563"/>
                </a:cubicBezTo>
                <a:lnTo>
                  <a:pt x="5819179" y="2334122"/>
                </a:lnTo>
                <a:lnTo>
                  <a:pt x="5826620" y="2326680"/>
                </a:lnTo>
                <a:lnTo>
                  <a:pt x="5841503" y="2319239"/>
                </a:lnTo>
                <a:lnTo>
                  <a:pt x="5841503" y="2304356"/>
                </a:lnTo>
                <a:cubicBezTo>
                  <a:pt x="5836541" y="2294434"/>
                  <a:pt x="5831581" y="2286993"/>
                  <a:pt x="5826620" y="2282032"/>
                </a:cubicBezTo>
                <a:cubicBezTo>
                  <a:pt x="5821659" y="2277071"/>
                  <a:pt x="5819179" y="2272110"/>
                  <a:pt x="5819179" y="2267149"/>
                </a:cubicBezTo>
                <a:cubicBezTo>
                  <a:pt x="5819179" y="2262188"/>
                  <a:pt x="5819179" y="2258467"/>
                  <a:pt x="5819179" y="2255987"/>
                </a:cubicBezTo>
                <a:cubicBezTo>
                  <a:pt x="5819179" y="2253507"/>
                  <a:pt x="5819179" y="2252266"/>
                  <a:pt x="5819179" y="2252266"/>
                </a:cubicBezTo>
                <a:close/>
                <a:moveTo>
                  <a:pt x="5499199" y="2252266"/>
                </a:moveTo>
                <a:lnTo>
                  <a:pt x="5499199" y="2259707"/>
                </a:lnTo>
                <a:cubicBezTo>
                  <a:pt x="5504160" y="2259707"/>
                  <a:pt x="5507881" y="2258467"/>
                  <a:pt x="5510361" y="2255987"/>
                </a:cubicBezTo>
                <a:cubicBezTo>
                  <a:pt x="5512841" y="2253507"/>
                  <a:pt x="5511601" y="2252266"/>
                  <a:pt x="5506640" y="2252266"/>
                </a:cubicBezTo>
                <a:cubicBezTo>
                  <a:pt x="5506640" y="2252266"/>
                  <a:pt x="5504160" y="2252266"/>
                  <a:pt x="5499199" y="2252266"/>
                </a:cubicBezTo>
                <a:close/>
                <a:moveTo>
                  <a:pt x="5714999" y="2237383"/>
                </a:moveTo>
                <a:cubicBezTo>
                  <a:pt x="5714999" y="2237383"/>
                  <a:pt x="5717479" y="2239864"/>
                  <a:pt x="5722441" y="2244825"/>
                </a:cubicBezTo>
                <a:lnTo>
                  <a:pt x="5714999" y="2244825"/>
                </a:lnTo>
                <a:close/>
                <a:moveTo>
                  <a:pt x="327421" y="2237383"/>
                </a:moveTo>
                <a:cubicBezTo>
                  <a:pt x="327421" y="2237383"/>
                  <a:pt x="327421" y="2239864"/>
                  <a:pt x="327421" y="2244825"/>
                </a:cubicBezTo>
                <a:cubicBezTo>
                  <a:pt x="327421" y="2244825"/>
                  <a:pt x="326181" y="2246065"/>
                  <a:pt x="323701" y="2248545"/>
                </a:cubicBezTo>
                <a:cubicBezTo>
                  <a:pt x="321220" y="2251026"/>
                  <a:pt x="319980" y="2252266"/>
                  <a:pt x="319980" y="2252266"/>
                </a:cubicBezTo>
                <a:cubicBezTo>
                  <a:pt x="319980" y="2252266"/>
                  <a:pt x="319980" y="2249786"/>
                  <a:pt x="319980" y="2244825"/>
                </a:cubicBezTo>
                <a:cubicBezTo>
                  <a:pt x="319980" y="2239864"/>
                  <a:pt x="322461" y="2237383"/>
                  <a:pt x="327421" y="2237383"/>
                </a:cubicBezTo>
                <a:close/>
                <a:moveTo>
                  <a:pt x="5861967" y="2233663"/>
                </a:moveTo>
                <a:cubicBezTo>
                  <a:pt x="5865687" y="2233663"/>
                  <a:pt x="5868788" y="2234903"/>
                  <a:pt x="5871269" y="2237383"/>
                </a:cubicBezTo>
                <a:cubicBezTo>
                  <a:pt x="5871269" y="2242345"/>
                  <a:pt x="5866307" y="2247305"/>
                  <a:pt x="5856386" y="2252266"/>
                </a:cubicBezTo>
                <a:cubicBezTo>
                  <a:pt x="5846465" y="2252266"/>
                  <a:pt x="5841503" y="2252266"/>
                  <a:pt x="5841503" y="2252266"/>
                </a:cubicBezTo>
                <a:cubicBezTo>
                  <a:pt x="5841503" y="2252266"/>
                  <a:pt x="5842743" y="2251026"/>
                  <a:pt x="5845223" y="2248545"/>
                </a:cubicBezTo>
                <a:cubicBezTo>
                  <a:pt x="5847704" y="2246065"/>
                  <a:pt x="5848945" y="2242345"/>
                  <a:pt x="5848945" y="2237383"/>
                </a:cubicBezTo>
                <a:cubicBezTo>
                  <a:pt x="5853905" y="2234903"/>
                  <a:pt x="5858245" y="2233663"/>
                  <a:pt x="5861967" y="2233663"/>
                </a:cubicBezTo>
                <a:close/>
                <a:moveTo>
                  <a:pt x="5841503" y="2207618"/>
                </a:moveTo>
                <a:lnTo>
                  <a:pt x="5848945" y="2215059"/>
                </a:lnTo>
                <a:lnTo>
                  <a:pt x="5834061" y="2215059"/>
                </a:lnTo>
                <a:close/>
                <a:moveTo>
                  <a:pt x="5789413" y="2207618"/>
                </a:moveTo>
                <a:cubicBezTo>
                  <a:pt x="5794375" y="2207618"/>
                  <a:pt x="5799335" y="2210098"/>
                  <a:pt x="5804296" y="2215059"/>
                </a:cubicBezTo>
                <a:lnTo>
                  <a:pt x="5789413" y="2215059"/>
                </a:lnTo>
                <a:cubicBezTo>
                  <a:pt x="5784452" y="2210098"/>
                  <a:pt x="5784452" y="2207618"/>
                  <a:pt x="5789413" y="2207618"/>
                </a:cubicBezTo>
                <a:close/>
                <a:moveTo>
                  <a:pt x="855762" y="2207618"/>
                </a:moveTo>
                <a:lnTo>
                  <a:pt x="855762" y="2215059"/>
                </a:lnTo>
                <a:lnTo>
                  <a:pt x="863203" y="2207618"/>
                </a:lnTo>
                <a:close/>
                <a:moveTo>
                  <a:pt x="5599657" y="2200176"/>
                </a:moveTo>
                <a:cubicBezTo>
                  <a:pt x="5597177" y="2200176"/>
                  <a:pt x="5595937" y="2202657"/>
                  <a:pt x="5595937" y="2207618"/>
                </a:cubicBezTo>
                <a:cubicBezTo>
                  <a:pt x="5600898" y="2237383"/>
                  <a:pt x="5605858" y="2252266"/>
                  <a:pt x="5610819" y="2252266"/>
                </a:cubicBezTo>
                <a:cubicBezTo>
                  <a:pt x="5615781" y="2242345"/>
                  <a:pt x="5618261" y="2234903"/>
                  <a:pt x="5618261" y="2229942"/>
                </a:cubicBezTo>
                <a:cubicBezTo>
                  <a:pt x="5618261" y="2215059"/>
                  <a:pt x="5615781" y="2207618"/>
                  <a:pt x="5610819" y="2207618"/>
                </a:cubicBezTo>
                <a:cubicBezTo>
                  <a:pt x="5605858" y="2202657"/>
                  <a:pt x="5602137" y="2200176"/>
                  <a:pt x="5599657" y="2200176"/>
                </a:cubicBezTo>
                <a:close/>
                <a:moveTo>
                  <a:pt x="446484" y="2200176"/>
                </a:moveTo>
                <a:cubicBezTo>
                  <a:pt x="446484" y="2210098"/>
                  <a:pt x="448965" y="2212579"/>
                  <a:pt x="453925" y="2207618"/>
                </a:cubicBezTo>
                <a:cubicBezTo>
                  <a:pt x="453925" y="2207618"/>
                  <a:pt x="453925" y="2205138"/>
                  <a:pt x="453925" y="2200176"/>
                </a:cubicBezTo>
                <a:close/>
                <a:moveTo>
                  <a:pt x="5670351" y="2192735"/>
                </a:moveTo>
                <a:cubicBezTo>
                  <a:pt x="5685233" y="2192735"/>
                  <a:pt x="5692675" y="2200176"/>
                  <a:pt x="5692675" y="2215059"/>
                </a:cubicBezTo>
                <a:cubicBezTo>
                  <a:pt x="5692675" y="2215059"/>
                  <a:pt x="5692675" y="2216300"/>
                  <a:pt x="5692675" y="2218780"/>
                </a:cubicBezTo>
                <a:cubicBezTo>
                  <a:pt x="5692675" y="2221260"/>
                  <a:pt x="5691435" y="2221260"/>
                  <a:pt x="5688954" y="2218780"/>
                </a:cubicBezTo>
                <a:cubicBezTo>
                  <a:pt x="5686474" y="2216300"/>
                  <a:pt x="5683993" y="2216300"/>
                  <a:pt x="5681513" y="2218780"/>
                </a:cubicBezTo>
                <a:cubicBezTo>
                  <a:pt x="5679033" y="2221260"/>
                  <a:pt x="5675312" y="2222500"/>
                  <a:pt x="5670351" y="2222500"/>
                </a:cubicBezTo>
                <a:cubicBezTo>
                  <a:pt x="5670351" y="2227462"/>
                  <a:pt x="5667871" y="2224981"/>
                  <a:pt x="5662909" y="2215059"/>
                </a:cubicBezTo>
                <a:cubicBezTo>
                  <a:pt x="5652988" y="2200176"/>
                  <a:pt x="5655468" y="2192735"/>
                  <a:pt x="5670351" y="2192735"/>
                </a:cubicBezTo>
                <a:close/>
                <a:moveTo>
                  <a:pt x="5510361" y="2192735"/>
                </a:moveTo>
                <a:cubicBezTo>
                  <a:pt x="5505400" y="2192735"/>
                  <a:pt x="5499199" y="2195215"/>
                  <a:pt x="5491757" y="2200176"/>
                </a:cubicBezTo>
                <a:cubicBezTo>
                  <a:pt x="5486796" y="2205138"/>
                  <a:pt x="5481836" y="2210098"/>
                  <a:pt x="5476874" y="2215059"/>
                </a:cubicBezTo>
                <a:lnTo>
                  <a:pt x="5484316" y="2229942"/>
                </a:lnTo>
                <a:lnTo>
                  <a:pt x="5499199" y="2229942"/>
                </a:lnTo>
                <a:cubicBezTo>
                  <a:pt x="5499199" y="2229942"/>
                  <a:pt x="5502919" y="2224981"/>
                  <a:pt x="5510361" y="2215059"/>
                </a:cubicBezTo>
                <a:cubicBezTo>
                  <a:pt x="5517802" y="2205138"/>
                  <a:pt x="5521523" y="2200176"/>
                  <a:pt x="5521523" y="2200176"/>
                </a:cubicBezTo>
                <a:cubicBezTo>
                  <a:pt x="5519042" y="2195215"/>
                  <a:pt x="5515321" y="2192735"/>
                  <a:pt x="5510361" y="2192735"/>
                </a:cubicBezTo>
                <a:close/>
                <a:moveTo>
                  <a:pt x="565547" y="2189014"/>
                </a:moveTo>
                <a:cubicBezTo>
                  <a:pt x="568027" y="2189014"/>
                  <a:pt x="570508" y="2190255"/>
                  <a:pt x="572988" y="2192735"/>
                </a:cubicBezTo>
                <a:lnTo>
                  <a:pt x="572988" y="2200176"/>
                </a:lnTo>
                <a:lnTo>
                  <a:pt x="580429" y="2222500"/>
                </a:lnTo>
                <a:cubicBezTo>
                  <a:pt x="585390" y="2227462"/>
                  <a:pt x="582910" y="2231182"/>
                  <a:pt x="572988" y="2233663"/>
                </a:cubicBezTo>
                <a:cubicBezTo>
                  <a:pt x="563066" y="2236143"/>
                  <a:pt x="560586" y="2242345"/>
                  <a:pt x="565546" y="2252266"/>
                </a:cubicBezTo>
                <a:cubicBezTo>
                  <a:pt x="570508" y="2262188"/>
                  <a:pt x="568027" y="2267149"/>
                  <a:pt x="558105" y="2267149"/>
                </a:cubicBezTo>
                <a:cubicBezTo>
                  <a:pt x="553144" y="2267149"/>
                  <a:pt x="548183" y="2268390"/>
                  <a:pt x="543222" y="2270870"/>
                </a:cubicBezTo>
                <a:cubicBezTo>
                  <a:pt x="538261" y="2273350"/>
                  <a:pt x="535781" y="2274590"/>
                  <a:pt x="535781" y="2274590"/>
                </a:cubicBezTo>
                <a:lnTo>
                  <a:pt x="520898" y="2274590"/>
                </a:lnTo>
                <a:cubicBezTo>
                  <a:pt x="520898" y="2269630"/>
                  <a:pt x="523379" y="2265909"/>
                  <a:pt x="528339" y="2263428"/>
                </a:cubicBezTo>
                <a:cubicBezTo>
                  <a:pt x="533301" y="2260948"/>
                  <a:pt x="535781" y="2258467"/>
                  <a:pt x="535781" y="2255987"/>
                </a:cubicBezTo>
                <a:cubicBezTo>
                  <a:pt x="535781" y="2253507"/>
                  <a:pt x="533301" y="2251026"/>
                  <a:pt x="528339" y="2248545"/>
                </a:cubicBezTo>
                <a:cubicBezTo>
                  <a:pt x="523379" y="2246065"/>
                  <a:pt x="520898" y="2243585"/>
                  <a:pt x="520898" y="2241104"/>
                </a:cubicBezTo>
                <a:cubicBezTo>
                  <a:pt x="520898" y="2238624"/>
                  <a:pt x="520898" y="2234903"/>
                  <a:pt x="520898" y="2229942"/>
                </a:cubicBezTo>
                <a:cubicBezTo>
                  <a:pt x="520898" y="2224981"/>
                  <a:pt x="522138" y="2222500"/>
                  <a:pt x="524619" y="2222500"/>
                </a:cubicBezTo>
                <a:cubicBezTo>
                  <a:pt x="527099" y="2222500"/>
                  <a:pt x="530820" y="2222500"/>
                  <a:pt x="535781" y="2222500"/>
                </a:cubicBezTo>
                <a:lnTo>
                  <a:pt x="543222" y="2207618"/>
                </a:lnTo>
                <a:cubicBezTo>
                  <a:pt x="543222" y="2207618"/>
                  <a:pt x="544463" y="2205138"/>
                  <a:pt x="546943" y="2200176"/>
                </a:cubicBezTo>
                <a:cubicBezTo>
                  <a:pt x="549424" y="2195215"/>
                  <a:pt x="553144" y="2192735"/>
                  <a:pt x="558105" y="2192735"/>
                </a:cubicBezTo>
                <a:cubicBezTo>
                  <a:pt x="560586" y="2190255"/>
                  <a:pt x="563066" y="2189014"/>
                  <a:pt x="565547" y="2189014"/>
                </a:cubicBezTo>
                <a:close/>
                <a:moveTo>
                  <a:pt x="5767089" y="2185293"/>
                </a:moveTo>
                <a:cubicBezTo>
                  <a:pt x="5777011" y="2185293"/>
                  <a:pt x="5779491" y="2190255"/>
                  <a:pt x="5774531" y="2200176"/>
                </a:cubicBezTo>
                <a:cubicBezTo>
                  <a:pt x="5774531" y="2200176"/>
                  <a:pt x="5772051" y="2200176"/>
                  <a:pt x="5767089" y="2200176"/>
                </a:cubicBezTo>
                <a:cubicBezTo>
                  <a:pt x="5762127" y="2195215"/>
                  <a:pt x="5760888" y="2191495"/>
                  <a:pt x="5763369" y="2189014"/>
                </a:cubicBezTo>
                <a:cubicBezTo>
                  <a:pt x="5765849" y="2186534"/>
                  <a:pt x="5767089" y="2185293"/>
                  <a:pt x="5767089" y="2185293"/>
                </a:cubicBezTo>
                <a:close/>
                <a:moveTo>
                  <a:pt x="5603378" y="2162969"/>
                </a:moveTo>
                <a:cubicBezTo>
                  <a:pt x="5598417" y="2162969"/>
                  <a:pt x="5595937" y="2165450"/>
                  <a:pt x="5595937" y="2170411"/>
                </a:cubicBezTo>
                <a:lnTo>
                  <a:pt x="5595937" y="2177852"/>
                </a:lnTo>
                <a:lnTo>
                  <a:pt x="5603378" y="2170411"/>
                </a:lnTo>
                <a:close/>
                <a:moveTo>
                  <a:pt x="355327" y="2160179"/>
                </a:moveTo>
                <a:cubicBezTo>
                  <a:pt x="357807" y="2159559"/>
                  <a:pt x="359668" y="2160489"/>
                  <a:pt x="360908" y="2162969"/>
                </a:cubicBezTo>
                <a:cubicBezTo>
                  <a:pt x="363388" y="2167931"/>
                  <a:pt x="362148" y="2171651"/>
                  <a:pt x="357187" y="2174131"/>
                </a:cubicBezTo>
                <a:cubicBezTo>
                  <a:pt x="352226" y="2176612"/>
                  <a:pt x="350986" y="2180333"/>
                  <a:pt x="353467" y="2185293"/>
                </a:cubicBezTo>
                <a:cubicBezTo>
                  <a:pt x="355947" y="2190255"/>
                  <a:pt x="354707" y="2195215"/>
                  <a:pt x="349746" y="2200176"/>
                </a:cubicBezTo>
                <a:cubicBezTo>
                  <a:pt x="344785" y="2205138"/>
                  <a:pt x="339824" y="2205138"/>
                  <a:pt x="334863" y="2200176"/>
                </a:cubicBezTo>
                <a:cubicBezTo>
                  <a:pt x="339824" y="2195215"/>
                  <a:pt x="341064" y="2190255"/>
                  <a:pt x="338584" y="2185293"/>
                </a:cubicBezTo>
                <a:cubicBezTo>
                  <a:pt x="336103" y="2180333"/>
                  <a:pt x="338584" y="2174131"/>
                  <a:pt x="346025" y="2166690"/>
                </a:cubicBezTo>
                <a:cubicBezTo>
                  <a:pt x="349746" y="2162969"/>
                  <a:pt x="352846" y="2160799"/>
                  <a:pt x="355327" y="2160179"/>
                </a:cubicBezTo>
                <a:close/>
                <a:moveTo>
                  <a:pt x="720886" y="2158318"/>
                </a:moveTo>
                <a:cubicBezTo>
                  <a:pt x="721506" y="2158939"/>
                  <a:pt x="721816" y="2160489"/>
                  <a:pt x="721816" y="2162969"/>
                </a:cubicBezTo>
                <a:cubicBezTo>
                  <a:pt x="716855" y="2162969"/>
                  <a:pt x="715615" y="2161729"/>
                  <a:pt x="718095" y="2159248"/>
                </a:cubicBezTo>
                <a:cubicBezTo>
                  <a:pt x="719335" y="2158008"/>
                  <a:pt x="720266" y="2157699"/>
                  <a:pt x="720886" y="2158318"/>
                </a:cubicBezTo>
                <a:close/>
                <a:moveTo>
                  <a:pt x="5744765" y="2155528"/>
                </a:moveTo>
                <a:lnTo>
                  <a:pt x="5759647" y="2162969"/>
                </a:lnTo>
                <a:cubicBezTo>
                  <a:pt x="5759647" y="2167931"/>
                  <a:pt x="5754686" y="2170411"/>
                  <a:pt x="5744765" y="2170411"/>
                </a:cubicBezTo>
                <a:close/>
                <a:moveTo>
                  <a:pt x="632519" y="2148086"/>
                </a:moveTo>
                <a:cubicBezTo>
                  <a:pt x="632519" y="2153048"/>
                  <a:pt x="632519" y="2155528"/>
                  <a:pt x="632519" y="2155528"/>
                </a:cubicBezTo>
                <a:lnTo>
                  <a:pt x="617637" y="2170411"/>
                </a:lnTo>
                <a:lnTo>
                  <a:pt x="610195" y="2170411"/>
                </a:lnTo>
                <a:cubicBezTo>
                  <a:pt x="620117" y="2155528"/>
                  <a:pt x="627558" y="2148086"/>
                  <a:pt x="632519" y="2148086"/>
                </a:cubicBezTo>
                <a:close/>
                <a:moveTo>
                  <a:pt x="600893" y="2144134"/>
                </a:moveTo>
                <a:cubicBezTo>
                  <a:pt x="602134" y="2143668"/>
                  <a:pt x="602754" y="2143746"/>
                  <a:pt x="602754" y="2144366"/>
                </a:cubicBezTo>
                <a:cubicBezTo>
                  <a:pt x="602754" y="2146846"/>
                  <a:pt x="600273" y="2153048"/>
                  <a:pt x="595312" y="2162969"/>
                </a:cubicBezTo>
                <a:cubicBezTo>
                  <a:pt x="590351" y="2172891"/>
                  <a:pt x="587871" y="2177852"/>
                  <a:pt x="587871" y="2177852"/>
                </a:cubicBezTo>
                <a:lnTo>
                  <a:pt x="572988" y="2170411"/>
                </a:lnTo>
                <a:cubicBezTo>
                  <a:pt x="568027" y="2165450"/>
                  <a:pt x="568027" y="2162969"/>
                  <a:pt x="572988" y="2162969"/>
                </a:cubicBezTo>
                <a:cubicBezTo>
                  <a:pt x="587871" y="2151807"/>
                  <a:pt x="597173" y="2145529"/>
                  <a:pt x="600893" y="2144134"/>
                </a:cubicBezTo>
                <a:close/>
                <a:moveTo>
                  <a:pt x="1005520" y="2135994"/>
                </a:moveTo>
                <a:cubicBezTo>
                  <a:pt x="1004900" y="2136614"/>
                  <a:pt x="1004589" y="2138165"/>
                  <a:pt x="1004589" y="2140645"/>
                </a:cubicBezTo>
                <a:cubicBezTo>
                  <a:pt x="1004589" y="2145606"/>
                  <a:pt x="1002109" y="2148086"/>
                  <a:pt x="997148" y="2148086"/>
                </a:cubicBezTo>
                <a:cubicBezTo>
                  <a:pt x="992187" y="2148086"/>
                  <a:pt x="989707" y="2149327"/>
                  <a:pt x="989707" y="2151807"/>
                </a:cubicBezTo>
                <a:cubicBezTo>
                  <a:pt x="989707" y="2154288"/>
                  <a:pt x="989707" y="2155528"/>
                  <a:pt x="989707" y="2155528"/>
                </a:cubicBezTo>
                <a:cubicBezTo>
                  <a:pt x="989707" y="2170411"/>
                  <a:pt x="994668" y="2170411"/>
                  <a:pt x="1004589" y="2155528"/>
                </a:cubicBezTo>
                <a:cubicBezTo>
                  <a:pt x="1009551" y="2145606"/>
                  <a:pt x="1010791" y="2139405"/>
                  <a:pt x="1008310" y="2136924"/>
                </a:cubicBezTo>
                <a:cubicBezTo>
                  <a:pt x="1007070" y="2135684"/>
                  <a:pt x="1006140" y="2135374"/>
                  <a:pt x="1005520" y="2135994"/>
                </a:cubicBezTo>
                <a:close/>
                <a:moveTo>
                  <a:pt x="5729882" y="2125762"/>
                </a:moveTo>
                <a:lnTo>
                  <a:pt x="5737323" y="2125762"/>
                </a:lnTo>
                <a:cubicBezTo>
                  <a:pt x="5737323" y="2130723"/>
                  <a:pt x="5734843" y="2133204"/>
                  <a:pt x="5729882" y="2133204"/>
                </a:cubicBezTo>
                <a:cubicBezTo>
                  <a:pt x="5729882" y="2133204"/>
                  <a:pt x="5729882" y="2130723"/>
                  <a:pt x="5729882" y="2125762"/>
                </a:cubicBezTo>
                <a:close/>
                <a:moveTo>
                  <a:pt x="900410" y="2125762"/>
                </a:moveTo>
                <a:lnTo>
                  <a:pt x="885527" y="2140645"/>
                </a:lnTo>
                <a:cubicBezTo>
                  <a:pt x="870644" y="2155528"/>
                  <a:pt x="868164" y="2165450"/>
                  <a:pt x="878086" y="2170411"/>
                </a:cubicBezTo>
                <a:cubicBezTo>
                  <a:pt x="878086" y="2170411"/>
                  <a:pt x="875605" y="2172891"/>
                  <a:pt x="870644" y="2177852"/>
                </a:cubicBezTo>
                <a:cubicBezTo>
                  <a:pt x="865683" y="2177852"/>
                  <a:pt x="864443" y="2180333"/>
                  <a:pt x="866924" y="2185293"/>
                </a:cubicBezTo>
                <a:cubicBezTo>
                  <a:pt x="869404" y="2190255"/>
                  <a:pt x="873125" y="2190255"/>
                  <a:pt x="878086" y="2185293"/>
                </a:cubicBezTo>
                <a:cubicBezTo>
                  <a:pt x="883047" y="2180333"/>
                  <a:pt x="888007" y="2180333"/>
                  <a:pt x="892968" y="2185293"/>
                </a:cubicBezTo>
                <a:lnTo>
                  <a:pt x="900410" y="2177852"/>
                </a:lnTo>
                <a:cubicBezTo>
                  <a:pt x="895449" y="2172891"/>
                  <a:pt x="897930" y="2167931"/>
                  <a:pt x="907851" y="2162969"/>
                </a:cubicBezTo>
                <a:cubicBezTo>
                  <a:pt x="907851" y="2158008"/>
                  <a:pt x="907851" y="2154288"/>
                  <a:pt x="907851" y="2151807"/>
                </a:cubicBezTo>
                <a:cubicBezTo>
                  <a:pt x="907851" y="2149327"/>
                  <a:pt x="907851" y="2145606"/>
                  <a:pt x="907851" y="2140645"/>
                </a:cubicBezTo>
                <a:close/>
                <a:moveTo>
                  <a:pt x="5640585" y="2118321"/>
                </a:moveTo>
                <a:lnTo>
                  <a:pt x="5640585" y="2125762"/>
                </a:lnTo>
                <a:cubicBezTo>
                  <a:pt x="5640585" y="2130723"/>
                  <a:pt x="5640585" y="2133204"/>
                  <a:pt x="5640585" y="2133204"/>
                </a:cubicBezTo>
                <a:cubicBezTo>
                  <a:pt x="5640585" y="2133204"/>
                  <a:pt x="5639345" y="2133204"/>
                  <a:pt x="5636865" y="2133204"/>
                </a:cubicBezTo>
                <a:cubicBezTo>
                  <a:pt x="5634385" y="2133204"/>
                  <a:pt x="5633143" y="2130723"/>
                  <a:pt x="5633143" y="2125762"/>
                </a:cubicBezTo>
                <a:close/>
                <a:moveTo>
                  <a:pt x="744140" y="2118321"/>
                </a:moveTo>
                <a:lnTo>
                  <a:pt x="766465" y="2125762"/>
                </a:lnTo>
                <a:cubicBezTo>
                  <a:pt x="766465" y="2130723"/>
                  <a:pt x="763984" y="2131964"/>
                  <a:pt x="759023" y="2129483"/>
                </a:cubicBezTo>
                <a:cubicBezTo>
                  <a:pt x="754062" y="2127003"/>
                  <a:pt x="749101" y="2128243"/>
                  <a:pt x="744140" y="2133204"/>
                </a:cubicBezTo>
                <a:cubicBezTo>
                  <a:pt x="734219" y="2143126"/>
                  <a:pt x="729257" y="2140645"/>
                  <a:pt x="729257" y="2125762"/>
                </a:cubicBezTo>
                <a:cubicBezTo>
                  <a:pt x="729257" y="2120801"/>
                  <a:pt x="734219" y="2118321"/>
                  <a:pt x="744140" y="2118321"/>
                </a:cubicBezTo>
                <a:close/>
                <a:moveTo>
                  <a:pt x="394394" y="2118321"/>
                </a:moveTo>
                <a:cubicBezTo>
                  <a:pt x="399355" y="2118321"/>
                  <a:pt x="404316" y="2119561"/>
                  <a:pt x="409277" y="2122041"/>
                </a:cubicBezTo>
                <a:cubicBezTo>
                  <a:pt x="414238" y="2124522"/>
                  <a:pt x="420439" y="2125762"/>
                  <a:pt x="427881" y="2125762"/>
                </a:cubicBezTo>
                <a:cubicBezTo>
                  <a:pt x="435322" y="2125762"/>
                  <a:pt x="435322" y="2131964"/>
                  <a:pt x="427881" y="2144366"/>
                </a:cubicBezTo>
                <a:cubicBezTo>
                  <a:pt x="420439" y="2156768"/>
                  <a:pt x="414238" y="2165450"/>
                  <a:pt x="409277" y="2170411"/>
                </a:cubicBezTo>
                <a:lnTo>
                  <a:pt x="401836" y="2177852"/>
                </a:lnTo>
                <a:cubicBezTo>
                  <a:pt x="401836" y="2177852"/>
                  <a:pt x="401836" y="2175372"/>
                  <a:pt x="401836" y="2170411"/>
                </a:cubicBezTo>
                <a:cubicBezTo>
                  <a:pt x="406797" y="2160489"/>
                  <a:pt x="409277" y="2151807"/>
                  <a:pt x="409277" y="2144366"/>
                </a:cubicBezTo>
                <a:cubicBezTo>
                  <a:pt x="409277" y="2136924"/>
                  <a:pt x="406797" y="2133204"/>
                  <a:pt x="401836" y="2133204"/>
                </a:cubicBezTo>
                <a:cubicBezTo>
                  <a:pt x="396875" y="2128243"/>
                  <a:pt x="394394" y="2125762"/>
                  <a:pt x="394394" y="2125762"/>
                </a:cubicBezTo>
                <a:cubicBezTo>
                  <a:pt x="394394" y="2125762"/>
                  <a:pt x="394394" y="2123282"/>
                  <a:pt x="394394" y="2118321"/>
                </a:cubicBezTo>
                <a:close/>
                <a:moveTo>
                  <a:pt x="863203" y="2103438"/>
                </a:moveTo>
                <a:cubicBezTo>
                  <a:pt x="858242" y="2103438"/>
                  <a:pt x="853281" y="2105919"/>
                  <a:pt x="848320" y="2110879"/>
                </a:cubicBezTo>
                <a:cubicBezTo>
                  <a:pt x="838398" y="2110879"/>
                  <a:pt x="830957" y="2110879"/>
                  <a:pt x="825996" y="2110879"/>
                </a:cubicBezTo>
                <a:close/>
                <a:moveTo>
                  <a:pt x="5818249" y="2098787"/>
                </a:moveTo>
                <a:cubicBezTo>
                  <a:pt x="5818869" y="2099407"/>
                  <a:pt x="5819179" y="2100958"/>
                  <a:pt x="5819179" y="2103438"/>
                </a:cubicBezTo>
                <a:cubicBezTo>
                  <a:pt x="5824140" y="2103438"/>
                  <a:pt x="5826620" y="2104679"/>
                  <a:pt x="5826620" y="2107159"/>
                </a:cubicBezTo>
                <a:cubicBezTo>
                  <a:pt x="5826620" y="2109639"/>
                  <a:pt x="5826620" y="2112120"/>
                  <a:pt x="5826620" y="2114600"/>
                </a:cubicBezTo>
                <a:cubicBezTo>
                  <a:pt x="5826620" y="2117081"/>
                  <a:pt x="5826620" y="2119561"/>
                  <a:pt x="5826620" y="2122041"/>
                </a:cubicBezTo>
                <a:cubicBezTo>
                  <a:pt x="5826620" y="2124522"/>
                  <a:pt x="5829101" y="2125762"/>
                  <a:pt x="5834061" y="2125762"/>
                </a:cubicBezTo>
                <a:lnTo>
                  <a:pt x="5826620" y="2148086"/>
                </a:lnTo>
                <a:lnTo>
                  <a:pt x="5811737" y="2140645"/>
                </a:lnTo>
                <a:cubicBezTo>
                  <a:pt x="5806776" y="2130723"/>
                  <a:pt x="5805537" y="2125762"/>
                  <a:pt x="5808017" y="2125762"/>
                </a:cubicBezTo>
                <a:cubicBezTo>
                  <a:pt x="5810497" y="2125762"/>
                  <a:pt x="5811737" y="2123282"/>
                  <a:pt x="5811737" y="2118321"/>
                </a:cubicBezTo>
                <a:cubicBezTo>
                  <a:pt x="5811737" y="2108399"/>
                  <a:pt x="5812978" y="2102198"/>
                  <a:pt x="5815458" y="2099717"/>
                </a:cubicBezTo>
                <a:cubicBezTo>
                  <a:pt x="5816698" y="2098477"/>
                  <a:pt x="5817629" y="2098167"/>
                  <a:pt x="5818249" y="2098787"/>
                </a:cubicBezTo>
                <a:close/>
                <a:moveTo>
                  <a:pt x="5440598" y="2091346"/>
                </a:moveTo>
                <a:cubicBezTo>
                  <a:pt x="5437497" y="2091966"/>
                  <a:pt x="5434707" y="2093516"/>
                  <a:pt x="5432226" y="2095997"/>
                </a:cubicBezTo>
                <a:lnTo>
                  <a:pt x="5424785" y="2103438"/>
                </a:lnTo>
                <a:cubicBezTo>
                  <a:pt x="5434706" y="2108399"/>
                  <a:pt x="5438427" y="2113360"/>
                  <a:pt x="5435947" y="2118321"/>
                </a:cubicBezTo>
                <a:cubicBezTo>
                  <a:pt x="5433467" y="2123282"/>
                  <a:pt x="5434706" y="2127003"/>
                  <a:pt x="5439667" y="2129483"/>
                </a:cubicBezTo>
                <a:cubicBezTo>
                  <a:pt x="5444629" y="2131964"/>
                  <a:pt x="5449589" y="2138165"/>
                  <a:pt x="5454550" y="2148086"/>
                </a:cubicBezTo>
                <a:lnTo>
                  <a:pt x="5461992" y="2155528"/>
                </a:lnTo>
                <a:cubicBezTo>
                  <a:pt x="5461992" y="2150567"/>
                  <a:pt x="5463232" y="2148086"/>
                  <a:pt x="5465712" y="2148086"/>
                </a:cubicBezTo>
                <a:cubicBezTo>
                  <a:pt x="5468192" y="2148086"/>
                  <a:pt x="5471913" y="2150567"/>
                  <a:pt x="5476874" y="2155528"/>
                </a:cubicBezTo>
                <a:cubicBezTo>
                  <a:pt x="5481836" y="2160489"/>
                  <a:pt x="5483075" y="2164210"/>
                  <a:pt x="5480595" y="2166690"/>
                </a:cubicBezTo>
                <a:cubicBezTo>
                  <a:pt x="5478115" y="2169171"/>
                  <a:pt x="5474394" y="2170411"/>
                  <a:pt x="5469433" y="2170411"/>
                </a:cubicBezTo>
                <a:cubicBezTo>
                  <a:pt x="5464472" y="2175372"/>
                  <a:pt x="5461992" y="2181573"/>
                  <a:pt x="5461992" y="2189014"/>
                </a:cubicBezTo>
                <a:cubicBezTo>
                  <a:pt x="5461992" y="2196456"/>
                  <a:pt x="5466953" y="2200176"/>
                  <a:pt x="5476874" y="2200176"/>
                </a:cubicBezTo>
                <a:cubicBezTo>
                  <a:pt x="5481836" y="2200176"/>
                  <a:pt x="5484316" y="2200176"/>
                  <a:pt x="5484316" y="2200176"/>
                </a:cubicBezTo>
                <a:cubicBezTo>
                  <a:pt x="5484316" y="2200176"/>
                  <a:pt x="5484316" y="2198936"/>
                  <a:pt x="5484316" y="2196456"/>
                </a:cubicBezTo>
                <a:cubicBezTo>
                  <a:pt x="5484316" y="2193975"/>
                  <a:pt x="5481836" y="2192735"/>
                  <a:pt x="5476874" y="2192735"/>
                </a:cubicBezTo>
                <a:cubicBezTo>
                  <a:pt x="5471913" y="2187774"/>
                  <a:pt x="5470674" y="2185293"/>
                  <a:pt x="5473154" y="2185293"/>
                </a:cubicBezTo>
                <a:cubicBezTo>
                  <a:pt x="5475634" y="2185293"/>
                  <a:pt x="5481836" y="2185293"/>
                  <a:pt x="5491757" y="2185293"/>
                </a:cubicBezTo>
                <a:cubicBezTo>
                  <a:pt x="5511601" y="2185293"/>
                  <a:pt x="5521523" y="2182813"/>
                  <a:pt x="5521523" y="2177852"/>
                </a:cubicBezTo>
                <a:cubicBezTo>
                  <a:pt x="5521523" y="2172891"/>
                  <a:pt x="5517802" y="2169171"/>
                  <a:pt x="5510361" y="2166690"/>
                </a:cubicBezTo>
                <a:cubicBezTo>
                  <a:pt x="5502919" y="2164210"/>
                  <a:pt x="5501679" y="2160489"/>
                  <a:pt x="5506640" y="2155528"/>
                </a:cubicBezTo>
                <a:cubicBezTo>
                  <a:pt x="5511601" y="2150567"/>
                  <a:pt x="5511601" y="2145606"/>
                  <a:pt x="5506640" y="2140645"/>
                </a:cubicBezTo>
                <a:cubicBezTo>
                  <a:pt x="5506640" y="2140645"/>
                  <a:pt x="5505399" y="2139405"/>
                  <a:pt x="5502919" y="2136924"/>
                </a:cubicBezTo>
                <a:cubicBezTo>
                  <a:pt x="5500439" y="2134444"/>
                  <a:pt x="5499199" y="2130723"/>
                  <a:pt x="5499199" y="2125762"/>
                </a:cubicBezTo>
                <a:cubicBezTo>
                  <a:pt x="5499199" y="2120801"/>
                  <a:pt x="5495478" y="2118321"/>
                  <a:pt x="5488036" y="2118321"/>
                </a:cubicBezTo>
                <a:cubicBezTo>
                  <a:pt x="5480595" y="2118321"/>
                  <a:pt x="5479354" y="2115841"/>
                  <a:pt x="5484316" y="2110879"/>
                </a:cubicBezTo>
                <a:cubicBezTo>
                  <a:pt x="5484316" y="2105919"/>
                  <a:pt x="5484316" y="2102198"/>
                  <a:pt x="5484316" y="2099717"/>
                </a:cubicBezTo>
                <a:cubicBezTo>
                  <a:pt x="5484316" y="2097237"/>
                  <a:pt x="5484316" y="2095997"/>
                  <a:pt x="5484316" y="2095997"/>
                </a:cubicBezTo>
                <a:cubicBezTo>
                  <a:pt x="5479354" y="2091036"/>
                  <a:pt x="5474394" y="2092276"/>
                  <a:pt x="5469433" y="2099717"/>
                </a:cubicBezTo>
                <a:cubicBezTo>
                  <a:pt x="5464472" y="2107159"/>
                  <a:pt x="5461992" y="2108399"/>
                  <a:pt x="5461992" y="2103438"/>
                </a:cubicBezTo>
                <a:cubicBezTo>
                  <a:pt x="5461992" y="2098477"/>
                  <a:pt x="5458271" y="2094756"/>
                  <a:pt x="5450829" y="2092276"/>
                </a:cubicBezTo>
                <a:cubicBezTo>
                  <a:pt x="5447109" y="2091036"/>
                  <a:pt x="5443698" y="2090726"/>
                  <a:pt x="5440598" y="2091346"/>
                </a:cubicBezTo>
                <a:close/>
                <a:moveTo>
                  <a:pt x="900410" y="2088555"/>
                </a:moveTo>
                <a:lnTo>
                  <a:pt x="900410" y="2103438"/>
                </a:lnTo>
                <a:lnTo>
                  <a:pt x="900410" y="2110879"/>
                </a:lnTo>
                <a:cubicBezTo>
                  <a:pt x="895449" y="2115841"/>
                  <a:pt x="892968" y="2118321"/>
                  <a:pt x="892968" y="2118321"/>
                </a:cubicBezTo>
                <a:cubicBezTo>
                  <a:pt x="892968" y="2118321"/>
                  <a:pt x="895449" y="2118321"/>
                  <a:pt x="900410" y="2118321"/>
                </a:cubicBezTo>
                <a:cubicBezTo>
                  <a:pt x="905371" y="2118321"/>
                  <a:pt x="907851" y="2115841"/>
                  <a:pt x="907851" y="2110879"/>
                </a:cubicBezTo>
                <a:cubicBezTo>
                  <a:pt x="907851" y="2110879"/>
                  <a:pt x="910332" y="2108399"/>
                  <a:pt x="915293" y="2103438"/>
                </a:cubicBezTo>
                <a:close/>
                <a:moveTo>
                  <a:pt x="5871269" y="2081114"/>
                </a:moveTo>
                <a:cubicBezTo>
                  <a:pt x="5876230" y="2081114"/>
                  <a:pt x="5878710" y="2082354"/>
                  <a:pt x="5878710" y="2084834"/>
                </a:cubicBezTo>
                <a:cubicBezTo>
                  <a:pt x="5878710" y="2087315"/>
                  <a:pt x="5878710" y="2088555"/>
                  <a:pt x="5878710" y="2088555"/>
                </a:cubicBezTo>
                <a:lnTo>
                  <a:pt x="5871269" y="2095997"/>
                </a:lnTo>
                <a:cubicBezTo>
                  <a:pt x="5871269" y="2095997"/>
                  <a:pt x="5871269" y="2093516"/>
                  <a:pt x="5871269" y="2088555"/>
                </a:cubicBezTo>
                <a:cubicBezTo>
                  <a:pt x="5871269" y="2083594"/>
                  <a:pt x="5871269" y="2081114"/>
                  <a:pt x="5871269" y="2081114"/>
                </a:cubicBezTo>
                <a:close/>
                <a:moveTo>
                  <a:pt x="5558730" y="2081114"/>
                </a:moveTo>
                <a:cubicBezTo>
                  <a:pt x="5553769" y="2081114"/>
                  <a:pt x="5551288" y="2082354"/>
                  <a:pt x="5551288" y="2084834"/>
                </a:cubicBezTo>
                <a:cubicBezTo>
                  <a:pt x="5551288" y="2087315"/>
                  <a:pt x="5551288" y="2088555"/>
                  <a:pt x="5551288" y="2088555"/>
                </a:cubicBezTo>
                <a:lnTo>
                  <a:pt x="5536406" y="2095997"/>
                </a:lnTo>
                <a:cubicBezTo>
                  <a:pt x="5531444" y="2095997"/>
                  <a:pt x="5528964" y="2098477"/>
                  <a:pt x="5528964" y="2103438"/>
                </a:cubicBezTo>
                <a:cubicBezTo>
                  <a:pt x="5528964" y="2108399"/>
                  <a:pt x="5530205" y="2110879"/>
                  <a:pt x="5532685" y="2110879"/>
                </a:cubicBezTo>
                <a:cubicBezTo>
                  <a:pt x="5535165" y="2110879"/>
                  <a:pt x="5536406" y="2118321"/>
                  <a:pt x="5536406" y="2133204"/>
                </a:cubicBezTo>
                <a:cubicBezTo>
                  <a:pt x="5536406" y="2143126"/>
                  <a:pt x="5537646" y="2149327"/>
                  <a:pt x="5540126" y="2151807"/>
                </a:cubicBezTo>
                <a:cubicBezTo>
                  <a:pt x="5542606" y="2154288"/>
                  <a:pt x="5546327" y="2153048"/>
                  <a:pt x="5551288" y="2148086"/>
                </a:cubicBezTo>
                <a:cubicBezTo>
                  <a:pt x="5561210" y="2148086"/>
                  <a:pt x="5566171" y="2143126"/>
                  <a:pt x="5566171" y="2133204"/>
                </a:cubicBezTo>
                <a:lnTo>
                  <a:pt x="5566171" y="2118321"/>
                </a:lnTo>
                <a:cubicBezTo>
                  <a:pt x="5571133" y="2113360"/>
                  <a:pt x="5571133" y="2109639"/>
                  <a:pt x="5566171" y="2107159"/>
                </a:cubicBezTo>
                <a:cubicBezTo>
                  <a:pt x="5561210" y="2104679"/>
                  <a:pt x="5558730" y="2100958"/>
                  <a:pt x="5558730" y="2095997"/>
                </a:cubicBezTo>
                <a:close/>
                <a:moveTo>
                  <a:pt x="5536406" y="2081114"/>
                </a:moveTo>
                <a:cubicBezTo>
                  <a:pt x="5531444" y="2081114"/>
                  <a:pt x="5528964" y="2082354"/>
                  <a:pt x="5528964" y="2084834"/>
                </a:cubicBezTo>
                <a:cubicBezTo>
                  <a:pt x="5528964" y="2087315"/>
                  <a:pt x="5531444" y="2088555"/>
                  <a:pt x="5536406" y="2088555"/>
                </a:cubicBezTo>
                <a:cubicBezTo>
                  <a:pt x="5541367" y="2088555"/>
                  <a:pt x="5543847" y="2088555"/>
                  <a:pt x="5543847" y="2088555"/>
                </a:cubicBezTo>
                <a:cubicBezTo>
                  <a:pt x="5543847" y="2088555"/>
                  <a:pt x="5543847" y="2086075"/>
                  <a:pt x="5543847" y="2081114"/>
                </a:cubicBezTo>
                <a:cubicBezTo>
                  <a:pt x="5538886" y="2081114"/>
                  <a:pt x="5536406" y="2081114"/>
                  <a:pt x="5536406" y="2081114"/>
                </a:cubicBezTo>
                <a:close/>
                <a:moveTo>
                  <a:pt x="639961" y="2081114"/>
                </a:moveTo>
                <a:cubicBezTo>
                  <a:pt x="644922" y="2081114"/>
                  <a:pt x="649882" y="2083594"/>
                  <a:pt x="654844" y="2088555"/>
                </a:cubicBezTo>
                <a:lnTo>
                  <a:pt x="647402" y="2088555"/>
                </a:lnTo>
                <a:close/>
                <a:moveTo>
                  <a:pt x="5975449" y="2066231"/>
                </a:moveTo>
                <a:lnTo>
                  <a:pt x="5982889" y="2073672"/>
                </a:lnTo>
                <a:cubicBezTo>
                  <a:pt x="5982889" y="2078634"/>
                  <a:pt x="5980409" y="2078634"/>
                  <a:pt x="5975449" y="2073672"/>
                </a:cubicBezTo>
                <a:close/>
                <a:moveTo>
                  <a:pt x="5811737" y="2066231"/>
                </a:moveTo>
                <a:cubicBezTo>
                  <a:pt x="5816699" y="2066231"/>
                  <a:pt x="5820419" y="2066231"/>
                  <a:pt x="5822899" y="2066231"/>
                </a:cubicBezTo>
                <a:cubicBezTo>
                  <a:pt x="5825379" y="2066231"/>
                  <a:pt x="5826620" y="2067472"/>
                  <a:pt x="5826620" y="2069952"/>
                </a:cubicBezTo>
                <a:cubicBezTo>
                  <a:pt x="5826620" y="2072432"/>
                  <a:pt x="5826620" y="2073672"/>
                  <a:pt x="5826620" y="2073672"/>
                </a:cubicBezTo>
                <a:cubicBezTo>
                  <a:pt x="5826620" y="2073672"/>
                  <a:pt x="5824140" y="2073672"/>
                  <a:pt x="5819179" y="2073672"/>
                </a:cubicBezTo>
                <a:lnTo>
                  <a:pt x="5811737" y="2081114"/>
                </a:lnTo>
                <a:cubicBezTo>
                  <a:pt x="5811737" y="2081114"/>
                  <a:pt x="5810497" y="2081114"/>
                  <a:pt x="5808017" y="2081114"/>
                </a:cubicBezTo>
                <a:cubicBezTo>
                  <a:pt x="5805537" y="2081114"/>
                  <a:pt x="5801816" y="2081114"/>
                  <a:pt x="5796855" y="2081114"/>
                </a:cubicBezTo>
                <a:close/>
                <a:moveTo>
                  <a:pt x="937617" y="2066231"/>
                </a:moveTo>
                <a:cubicBezTo>
                  <a:pt x="927695" y="2076153"/>
                  <a:pt x="930176" y="2081114"/>
                  <a:pt x="945058" y="2081114"/>
                </a:cubicBezTo>
                <a:cubicBezTo>
                  <a:pt x="950019" y="2081114"/>
                  <a:pt x="953740" y="2081114"/>
                  <a:pt x="956220" y="2081114"/>
                </a:cubicBezTo>
                <a:cubicBezTo>
                  <a:pt x="958701" y="2081114"/>
                  <a:pt x="959941" y="2078634"/>
                  <a:pt x="959941" y="2073672"/>
                </a:cubicBezTo>
                <a:close/>
                <a:moveTo>
                  <a:pt x="409277" y="2066231"/>
                </a:moveTo>
                <a:cubicBezTo>
                  <a:pt x="409277" y="2071192"/>
                  <a:pt x="411758" y="2071192"/>
                  <a:pt x="416718" y="2066231"/>
                </a:cubicBezTo>
                <a:lnTo>
                  <a:pt x="416718" y="2073672"/>
                </a:lnTo>
                <a:lnTo>
                  <a:pt x="394394" y="2088555"/>
                </a:lnTo>
                <a:cubicBezTo>
                  <a:pt x="384472" y="2093516"/>
                  <a:pt x="379511" y="2103438"/>
                  <a:pt x="379511" y="2118321"/>
                </a:cubicBezTo>
                <a:cubicBezTo>
                  <a:pt x="384472" y="2123282"/>
                  <a:pt x="385712" y="2127003"/>
                  <a:pt x="383232" y="2129483"/>
                </a:cubicBezTo>
                <a:cubicBezTo>
                  <a:pt x="380752" y="2131964"/>
                  <a:pt x="377031" y="2135684"/>
                  <a:pt x="372070" y="2140645"/>
                </a:cubicBezTo>
                <a:cubicBezTo>
                  <a:pt x="367109" y="2145606"/>
                  <a:pt x="362148" y="2148086"/>
                  <a:pt x="357187" y="2148086"/>
                </a:cubicBezTo>
                <a:lnTo>
                  <a:pt x="357187" y="2140645"/>
                </a:lnTo>
                <a:cubicBezTo>
                  <a:pt x="367109" y="2135684"/>
                  <a:pt x="369590" y="2130723"/>
                  <a:pt x="364628" y="2125762"/>
                </a:cubicBezTo>
                <a:lnTo>
                  <a:pt x="372070" y="2118321"/>
                </a:lnTo>
                <a:lnTo>
                  <a:pt x="379511" y="2103438"/>
                </a:lnTo>
                <a:cubicBezTo>
                  <a:pt x="379511" y="2103438"/>
                  <a:pt x="379511" y="2100958"/>
                  <a:pt x="379511" y="2095997"/>
                </a:cubicBezTo>
                <a:cubicBezTo>
                  <a:pt x="379511" y="2091036"/>
                  <a:pt x="379511" y="2088555"/>
                  <a:pt x="379511" y="2088555"/>
                </a:cubicBezTo>
                <a:cubicBezTo>
                  <a:pt x="384472" y="2088555"/>
                  <a:pt x="386953" y="2086075"/>
                  <a:pt x="386953" y="2081114"/>
                </a:cubicBezTo>
                <a:close/>
                <a:moveTo>
                  <a:pt x="5781972" y="2058790"/>
                </a:moveTo>
                <a:cubicBezTo>
                  <a:pt x="5786933" y="2058790"/>
                  <a:pt x="5789413" y="2058790"/>
                  <a:pt x="5789413" y="2058790"/>
                </a:cubicBezTo>
                <a:lnTo>
                  <a:pt x="5781972" y="2066231"/>
                </a:lnTo>
                <a:cubicBezTo>
                  <a:pt x="5781972" y="2061270"/>
                  <a:pt x="5781972" y="2058790"/>
                  <a:pt x="5781972" y="2058790"/>
                </a:cubicBezTo>
                <a:close/>
                <a:moveTo>
                  <a:pt x="887387" y="2055069"/>
                </a:moveTo>
                <a:cubicBezTo>
                  <a:pt x="888628" y="2055069"/>
                  <a:pt x="890488" y="2056309"/>
                  <a:pt x="892968" y="2058790"/>
                </a:cubicBezTo>
                <a:lnTo>
                  <a:pt x="885527" y="2058790"/>
                </a:lnTo>
                <a:cubicBezTo>
                  <a:pt x="885527" y="2056309"/>
                  <a:pt x="886147" y="2055069"/>
                  <a:pt x="887387" y="2055069"/>
                </a:cubicBezTo>
                <a:close/>
                <a:moveTo>
                  <a:pt x="5424785" y="2043907"/>
                </a:moveTo>
                <a:lnTo>
                  <a:pt x="5409902" y="2051348"/>
                </a:lnTo>
                <a:cubicBezTo>
                  <a:pt x="5409902" y="2056309"/>
                  <a:pt x="5409902" y="2060030"/>
                  <a:pt x="5409902" y="2062510"/>
                </a:cubicBezTo>
                <a:cubicBezTo>
                  <a:pt x="5409902" y="2064991"/>
                  <a:pt x="5413622" y="2066231"/>
                  <a:pt x="5421064" y="2066231"/>
                </a:cubicBezTo>
                <a:cubicBezTo>
                  <a:pt x="5428505" y="2066231"/>
                  <a:pt x="5432226" y="2063751"/>
                  <a:pt x="5432226" y="2058790"/>
                </a:cubicBezTo>
                <a:lnTo>
                  <a:pt x="5432226" y="2051348"/>
                </a:lnTo>
                <a:close/>
                <a:moveTo>
                  <a:pt x="959941" y="2043907"/>
                </a:moveTo>
                <a:cubicBezTo>
                  <a:pt x="959941" y="2043907"/>
                  <a:pt x="959941" y="2046387"/>
                  <a:pt x="959941" y="2051348"/>
                </a:cubicBezTo>
                <a:cubicBezTo>
                  <a:pt x="959941" y="2056309"/>
                  <a:pt x="959941" y="2058790"/>
                  <a:pt x="959941" y="2058790"/>
                </a:cubicBezTo>
                <a:cubicBezTo>
                  <a:pt x="959941" y="2058790"/>
                  <a:pt x="962421" y="2056309"/>
                  <a:pt x="967383" y="2051348"/>
                </a:cubicBezTo>
                <a:close/>
                <a:moveTo>
                  <a:pt x="431601" y="2043907"/>
                </a:moveTo>
                <a:cubicBezTo>
                  <a:pt x="436562" y="2043907"/>
                  <a:pt x="439043" y="2046387"/>
                  <a:pt x="439043" y="2051348"/>
                </a:cubicBezTo>
                <a:cubicBezTo>
                  <a:pt x="439043" y="2056309"/>
                  <a:pt x="439043" y="2058790"/>
                  <a:pt x="439043" y="2058790"/>
                </a:cubicBezTo>
                <a:cubicBezTo>
                  <a:pt x="434082" y="2058790"/>
                  <a:pt x="431601" y="2056309"/>
                  <a:pt x="431601" y="2051348"/>
                </a:cubicBezTo>
                <a:close/>
                <a:moveTo>
                  <a:pt x="5871269" y="2036465"/>
                </a:moveTo>
                <a:cubicBezTo>
                  <a:pt x="5876230" y="2036465"/>
                  <a:pt x="5878710" y="2038946"/>
                  <a:pt x="5878710" y="2043907"/>
                </a:cubicBezTo>
                <a:cubicBezTo>
                  <a:pt x="5878710" y="2043907"/>
                  <a:pt x="5876230" y="2043907"/>
                  <a:pt x="5871269" y="2043907"/>
                </a:cubicBezTo>
                <a:close/>
                <a:moveTo>
                  <a:pt x="409277" y="2036465"/>
                </a:moveTo>
                <a:cubicBezTo>
                  <a:pt x="414238" y="2036465"/>
                  <a:pt x="416718" y="2038946"/>
                  <a:pt x="416718" y="2043907"/>
                </a:cubicBezTo>
                <a:cubicBezTo>
                  <a:pt x="416718" y="2048868"/>
                  <a:pt x="414238" y="2048868"/>
                  <a:pt x="409277" y="2043907"/>
                </a:cubicBezTo>
                <a:close/>
                <a:moveTo>
                  <a:pt x="803672" y="2029024"/>
                </a:moveTo>
                <a:lnTo>
                  <a:pt x="811113" y="2029024"/>
                </a:lnTo>
                <a:cubicBezTo>
                  <a:pt x="811113" y="2033985"/>
                  <a:pt x="808633" y="2036465"/>
                  <a:pt x="803672" y="2036465"/>
                </a:cubicBezTo>
                <a:cubicBezTo>
                  <a:pt x="803672" y="2036465"/>
                  <a:pt x="803672" y="2033985"/>
                  <a:pt x="803672" y="2029024"/>
                </a:cubicBezTo>
                <a:close/>
                <a:moveTo>
                  <a:pt x="930176" y="2021582"/>
                </a:moveTo>
                <a:cubicBezTo>
                  <a:pt x="930176" y="2021582"/>
                  <a:pt x="932656" y="2024063"/>
                  <a:pt x="937617" y="2029024"/>
                </a:cubicBezTo>
                <a:lnTo>
                  <a:pt x="937617" y="2021582"/>
                </a:lnTo>
                <a:cubicBezTo>
                  <a:pt x="932656" y="2021582"/>
                  <a:pt x="930176" y="2021582"/>
                  <a:pt x="930176" y="2021582"/>
                </a:cubicBezTo>
                <a:close/>
                <a:moveTo>
                  <a:pt x="521828" y="2016001"/>
                </a:moveTo>
                <a:cubicBezTo>
                  <a:pt x="519968" y="2016002"/>
                  <a:pt x="518418" y="2016622"/>
                  <a:pt x="517177" y="2017862"/>
                </a:cubicBezTo>
                <a:cubicBezTo>
                  <a:pt x="514697" y="2020342"/>
                  <a:pt x="514697" y="2022823"/>
                  <a:pt x="517177" y="2025303"/>
                </a:cubicBezTo>
                <a:cubicBezTo>
                  <a:pt x="519658" y="2027784"/>
                  <a:pt x="523379" y="2029024"/>
                  <a:pt x="528339" y="2029024"/>
                </a:cubicBezTo>
                <a:cubicBezTo>
                  <a:pt x="533301" y="2029024"/>
                  <a:pt x="535781" y="2027784"/>
                  <a:pt x="535781" y="2025303"/>
                </a:cubicBezTo>
                <a:cubicBezTo>
                  <a:pt x="535781" y="2022823"/>
                  <a:pt x="533301" y="2020342"/>
                  <a:pt x="528339" y="2017862"/>
                </a:cubicBezTo>
                <a:cubicBezTo>
                  <a:pt x="525859" y="2016622"/>
                  <a:pt x="523689" y="2016002"/>
                  <a:pt x="521828" y="2016001"/>
                </a:cubicBezTo>
                <a:close/>
                <a:moveTo>
                  <a:pt x="5930800" y="2006700"/>
                </a:moveTo>
                <a:cubicBezTo>
                  <a:pt x="5930800" y="2006700"/>
                  <a:pt x="5933280" y="2006700"/>
                  <a:pt x="5938241" y="2006700"/>
                </a:cubicBezTo>
                <a:cubicBezTo>
                  <a:pt x="5938241" y="2006700"/>
                  <a:pt x="5939482" y="2006700"/>
                  <a:pt x="5941962" y="2006700"/>
                </a:cubicBezTo>
                <a:cubicBezTo>
                  <a:pt x="5944442" y="2006700"/>
                  <a:pt x="5945683" y="2007940"/>
                  <a:pt x="5945683" y="2010420"/>
                </a:cubicBezTo>
                <a:cubicBezTo>
                  <a:pt x="5945683" y="2012901"/>
                  <a:pt x="5945683" y="2014141"/>
                  <a:pt x="5945683" y="2014141"/>
                </a:cubicBezTo>
                <a:cubicBezTo>
                  <a:pt x="5945683" y="2014141"/>
                  <a:pt x="5943203" y="2014141"/>
                  <a:pt x="5938241" y="2014141"/>
                </a:cubicBezTo>
                <a:cubicBezTo>
                  <a:pt x="5933280" y="2014141"/>
                  <a:pt x="5930800" y="2011661"/>
                  <a:pt x="5930800" y="2006700"/>
                </a:cubicBezTo>
                <a:close/>
                <a:moveTo>
                  <a:pt x="5685233" y="1999258"/>
                </a:moveTo>
                <a:cubicBezTo>
                  <a:pt x="5690195" y="1999258"/>
                  <a:pt x="5693915" y="2000499"/>
                  <a:pt x="5696395" y="2002979"/>
                </a:cubicBezTo>
                <a:cubicBezTo>
                  <a:pt x="5698875" y="2005459"/>
                  <a:pt x="5700117" y="2009180"/>
                  <a:pt x="5700117" y="2014141"/>
                </a:cubicBezTo>
                <a:lnTo>
                  <a:pt x="5685233" y="2014141"/>
                </a:lnTo>
                <a:cubicBezTo>
                  <a:pt x="5680272" y="2004219"/>
                  <a:pt x="5680272" y="1999258"/>
                  <a:pt x="5685233" y="1999258"/>
                </a:cubicBezTo>
                <a:close/>
                <a:moveTo>
                  <a:pt x="699492" y="1999258"/>
                </a:moveTo>
                <a:lnTo>
                  <a:pt x="692051" y="2006700"/>
                </a:lnTo>
                <a:cubicBezTo>
                  <a:pt x="692051" y="2006700"/>
                  <a:pt x="694531" y="2006700"/>
                  <a:pt x="699492" y="2006700"/>
                </a:cubicBezTo>
                <a:cubicBezTo>
                  <a:pt x="704453" y="2006700"/>
                  <a:pt x="706933" y="2005459"/>
                  <a:pt x="706933" y="2002979"/>
                </a:cubicBezTo>
                <a:cubicBezTo>
                  <a:pt x="706933" y="2000499"/>
                  <a:pt x="704453" y="1999258"/>
                  <a:pt x="699492" y="1999258"/>
                </a:cubicBezTo>
                <a:close/>
                <a:moveTo>
                  <a:pt x="5923359" y="1984375"/>
                </a:moveTo>
                <a:lnTo>
                  <a:pt x="5930800" y="1984375"/>
                </a:lnTo>
                <a:cubicBezTo>
                  <a:pt x="5930800" y="1989336"/>
                  <a:pt x="5928320" y="1991817"/>
                  <a:pt x="5923359" y="1991817"/>
                </a:cubicBezTo>
                <a:cubicBezTo>
                  <a:pt x="5918397" y="1991817"/>
                  <a:pt x="5918397" y="1989336"/>
                  <a:pt x="5923359" y="1984375"/>
                </a:cubicBezTo>
                <a:close/>
                <a:moveTo>
                  <a:pt x="5666630" y="1969493"/>
                </a:moveTo>
                <a:cubicBezTo>
                  <a:pt x="5669110" y="1969493"/>
                  <a:pt x="5670351" y="1971973"/>
                  <a:pt x="5670351" y="1976934"/>
                </a:cubicBezTo>
                <a:cubicBezTo>
                  <a:pt x="5670351" y="1981895"/>
                  <a:pt x="5667871" y="1984375"/>
                  <a:pt x="5662909" y="1984375"/>
                </a:cubicBezTo>
                <a:lnTo>
                  <a:pt x="5662909" y="1976934"/>
                </a:lnTo>
                <a:cubicBezTo>
                  <a:pt x="5662909" y="1971973"/>
                  <a:pt x="5664150" y="1969493"/>
                  <a:pt x="5666630" y="1969493"/>
                </a:cubicBezTo>
                <a:close/>
                <a:moveTo>
                  <a:pt x="915293" y="1969493"/>
                </a:moveTo>
                <a:lnTo>
                  <a:pt x="900410" y="1976934"/>
                </a:lnTo>
                <a:cubicBezTo>
                  <a:pt x="895449" y="1986856"/>
                  <a:pt x="892968" y="1994297"/>
                  <a:pt x="892968" y="1999258"/>
                </a:cubicBezTo>
                <a:cubicBezTo>
                  <a:pt x="897930" y="1999258"/>
                  <a:pt x="905371" y="1996778"/>
                  <a:pt x="915293" y="1991817"/>
                </a:cubicBezTo>
                <a:cubicBezTo>
                  <a:pt x="920254" y="1986856"/>
                  <a:pt x="922734" y="1983135"/>
                  <a:pt x="922734" y="1980655"/>
                </a:cubicBezTo>
                <a:cubicBezTo>
                  <a:pt x="922734" y="1978174"/>
                  <a:pt x="920254" y="1974454"/>
                  <a:pt x="915293" y="1969493"/>
                </a:cubicBezTo>
                <a:close/>
                <a:moveTo>
                  <a:pt x="5904755" y="1958331"/>
                </a:moveTo>
                <a:cubicBezTo>
                  <a:pt x="5907235" y="1958331"/>
                  <a:pt x="5910957" y="1959571"/>
                  <a:pt x="5915917" y="1962051"/>
                </a:cubicBezTo>
                <a:lnTo>
                  <a:pt x="5908475" y="1969493"/>
                </a:lnTo>
                <a:cubicBezTo>
                  <a:pt x="5908475" y="1969493"/>
                  <a:pt x="5907235" y="1968252"/>
                  <a:pt x="5904755" y="1965772"/>
                </a:cubicBezTo>
                <a:cubicBezTo>
                  <a:pt x="5902275" y="1963292"/>
                  <a:pt x="5901035" y="1962051"/>
                  <a:pt x="5901035" y="1962051"/>
                </a:cubicBezTo>
                <a:cubicBezTo>
                  <a:pt x="5901035" y="1959571"/>
                  <a:pt x="5902275" y="1958331"/>
                  <a:pt x="5904755" y="1958331"/>
                </a:cubicBezTo>
                <a:close/>
                <a:moveTo>
                  <a:pt x="5677792" y="1954610"/>
                </a:moveTo>
                <a:lnTo>
                  <a:pt x="5685233" y="1962051"/>
                </a:lnTo>
                <a:cubicBezTo>
                  <a:pt x="5685233" y="1962051"/>
                  <a:pt x="5682753" y="1962051"/>
                  <a:pt x="5677792" y="1962051"/>
                </a:cubicBezTo>
                <a:cubicBezTo>
                  <a:pt x="5677792" y="1957090"/>
                  <a:pt x="5677792" y="1954610"/>
                  <a:pt x="5677792" y="1954610"/>
                </a:cubicBezTo>
                <a:close/>
                <a:moveTo>
                  <a:pt x="1026914" y="1947168"/>
                </a:moveTo>
                <a:cubicBezTo>
                  <a:pt x="1026914" y="1952129"/>
                  <a:pt x="1034355" y="1954610"/>
                  <a:pt x="1049238" y="1954610"/>
                </a:cubicBezTo>
                <a:lnTo>
                  <a:pt x="1041797" y="1947168"/>
                </a:lnTo>
                <a:cubicBezTo>
                  <a:pt x="1031875" y="1947168"/>
                  <a:pt x="1026914" y="1947168"/>
                  <a:pt x="1026914" y="1947168"/>
                </a:cubicBezTo>
                <a:close/>
                <a:moveTo>
                  <a:pt x="855762" y="1947168"/>
                </a:moveTo>
                <a:lnTo>
                  <a:pt x="863203" y="1947168"/>
                </a:lnTo>
                <a:cubicBezTo>
                  <a:pt x="863203" y="1952129"/>
                  <a:pt x="863203" y="1954610"/>
                  <a:pt x="863203" y="1954610"/>
                </a:cubicBezTo>
                <a:close/>
                <a:moveTo>
                  <a:pt x="1005403" y="1942750"/>
                </a:moveTo>
                <a:cubicBezTo>
                  <a:pt x="1001140" y="1941975"/>
                  <a:pt x="995908" y="1950889"/>
                  <a:pt x="989707" y="1969493"/>
                </a:cubicBezTo>
                <a:cubicBezTo>
                  <a:pt x="984746" y="1984375"/>
                  <a:pt x="978545" y="1993057"/>
                  <a:pt x="971103" y="1995538"/>
                </a:cubicBezTo>
                <a:cubicBezTo>
                  <a:pt x="963662" y="1998018"/>
                  <a:pt x="959941" y="1999258"/>
                  <a:pt x="959941" y="1999258"/>
                </a:cubicBezTo>
                <a:lnTo>
                  <a:pt x="974824" y="1999258"/>
                </a:lnTo>
                <a:lnTo>
                  <a:pt x="989707" y="1999258"/>
                </a:lnTo>
                <a:cubicBezTo>
                  <a:pt x="989707" y="1999258"/>
                  <a:pt x="994668" y="1994297"/>
                  <a:pt x="1004589" y="1984375"/>
                </a:cubicBezTo>
                <a:cubicBezTo>
                  <a:pt x="1014511" y="1974454"/>
                  <a:pt x="1021953" y="1969493"/>
                  <a:pt x="1026914" y="1969493"/>
                </a:cubicBezTo>
                <a:lnTo>
                  <a:pt x="1019473" y="1969493"/>
                </a:lnTo>
                <a:cubicBezTo>
                  <a:pt x="1014511" y="1964532"/>
                  <a:pt x="1012031" y="1959571"/>
                  <a:pt x="1012031" y="1954610"/>
                </a:cubicBezTo>
                <a:cubicBezTo>
                  <a:pt x="1010171" y="1947168"/>
                  <a:pt x="1007961" y="1943215"/>
                  <a:pt x="1005403" y="1942750"/>
                </a:cubicBezTo>
                <a:close/>
                <a:moveTo>
                  <a:pt x="5737323" y="1939727"/>
                </a:moveTo>
                <a:cubicBezTo>
                  <a:pt x="5742285" y="1939727"/>
                  <a:pt x="5744765" y="1939727"/>
                  <a:pt x="5744765" y="1939727"/>
                </a:cubicBezTo>
                <a:cubicBezTo>
                  <a:pt x="5744765" y="1939727"/>
                  <a:pt x="5744765" y="1940967"/>
                  <a:pt x="5744765" y="1943448"/>
                </a:cubicBezTo>
                <a:cubicBezTo>
                  <a:pt x="5744765" y="1945928"/>
                  <a:pt x="5742285" y="1947168"/>
                  <a:pt x="5737323" y="1947168"/>
                </a:cubicBezTo>
                <a:close/>
                <a:moveTo>
                  <a:pt x="558105" y="1939727"/>
                </a:moveTo>
                <a:cubicBezTo>
                  <a:pt x="563066" y="1939727"/>
                  <a:pt x="565546" y="1942207"/>
                  <a:pt x="565546" y="1947168"/>
                </a:cubicBezTo>
                <a:cubicBezTo>
                  <a:pt x="560586" y="1952129"/>
                  <a:pt x="558105" y="1949649"/>
                  <a:pt x="558105" y="1939727"/>
                </a:cubicBezTo>
                <a:close/>
                <a:moveTo>
                  <a:pt x="5536406" y="1932286"/>
                </a:moveTo>
                <a:cubicBezTo>
                  <a:pt x="5531444" y="1937247"/>
                  <a:pt x="5528964" y="1940967"/>
                  <a:pt x="5528964" y="1943448"/>
                </a:cubicBezTo>
                <a:cubicBezTo>
                  <a:pt x="5528964" y="1945928"/>
                  <a:pt x="5531444" y="1949649"/>
                  <a:pt x="5536406" y="1954610"/>
                </a:cubicBezTo>
                <a:cubicBezTo>
                  <a:pt x="5546327" y="1964532"/>
                  <a:pt x="5553769" y="1967012"/>
                  <a:pt x="5558730" y="1962051"/>
                </a:cubicBezTo>
                <a:cubicBezTo>
                  <a:pt x="5558730" y="1952129"/>
                  <a:pt x="5556250" y="1944688"/>
                  <a:pt x="5551288" y="1939727"/>
                </a:cubicBezTo>
                <a:cubicBezTo>
                  <a:pt x="5546327" y="1934766"/>
                  <a:pt x="5542606" y="1932286"/>
                  <a:pt x="5540126" y="1932286"/>
                </a:cubicBezTo>
                <a:cubicBezTo>
                  <a:pt x="5537646" y="1932286"/>
                  <a:pt x="5536406" y="1932286"/>
                  <a:pt x="5536406" y="1932286"/>
                </a:cubicBezTo>
                <a:close/>
                <a:moveTo>
                  <a:pt x="5636865" y="1917403"/>
                </a:moveTo>
                <a:cubicBezTo>
                  <a:pt x="5639345" y="1917403"/>
                  <a:pt x="5644306" y="1922364"/>
                  <a:pt x="5651747" y="1932286"/>
                </a:cubicBezTo>
                <a:cubicBezTo>
                  <a:pt x="5659189" y="1942207"/>
                  <a:pt x="5662909" y="1947168"/>
                  <a:pt x="5662909" y="1947168"/>
                </a:cubicBezTo>
                <a:lnTo>
                  <a:pt x="5648027" y="1947168"/>
                </a:lnTo>
                <a:cubicBezTo>
                  <a:pt x="5643065" y="1942207"/>
                  <a:pt x="5639345" y="1938487"/>
                  <a:pt x="5636865" y="1936006"/>
                </a:cubicBezTo>
                <a:cubicBezTo>
                  <a:pt x="5634385" y="1933526"/>
                  <a:pt x="5633143" y="1931045"/>
                  <a:pt x="5633143" y="1928565"/>
                </a:cubicBezTo>
                <a:cubicBezTo>
                  <a:pt x="5633143" y="1926085"/>
                  <a:pt x="5633143" y="1923604"/>
                  <a:pt x="5633143" y="1921123"/>
                </a:cubicBezTo>
                <a:cubicBezTo>
                  <a:pt x="5633143" y="1918643"/>
                  <a:pt x="5634385" y="1917403"/>
                  <a:pt x="5636865" y="1917403"/>
                </a:cubicBezTo>
                <a:close/>
                <a:moveTo>
                  <a:pt x="565546" y="1909961"/>
                </a:moveTo>
                <a:lnTo>
                  <a:pt x="558105" y="1924844"/>
                </a:lnTo>
                <a:cubicBezTo>
                  <a:pt x="553144" y="1929805"/>
                  <a:pt x="548183" y="1932286"/>
                  <a:pt x="543222" y="1932286"/>
                </a:cubicBezTo>
                <a:lnTo>
                  <a:pt x="543222" y="1924844"/>
                </a:lnTo>
                <a:lnTo>
                  <a:pt x="550664" y="1917403"/>
                </a:lnTo>
                <a:cubicBezTo>
                  <a:pt x="550664" y="1912442"/>
                  <a:pt x="555625" y="1909961"/>
                  <a:pt x="565546" y="1909961"/>
                </a:cubicBezTo>
                <a:close/>
                <a:moveTo>
                  <a:pt x="5681513" y="1872754"/>
                </a:moveTo>
                <a:cubicBezTo>
                  <a:pt x="5683993" y="1872754"/>
                  <a:pt x="5685233" y="1876475"/>
                  <a:pt x="5685233" y="1883916"/>
                </a:cubicBezTo>
                <a:cubicBezTo>
                  <a:pt x="5685233" y="1891358"/>
                  <a:pt x="5683993" y="1895079"/>
                  <a:pt x="5681513" y="1895079"/>
                </a:cubicBezTo>
                <a:cubicBezTo>
                  <a:pt x="5679033" y="1895079"/>
                  <a:pt x="5677792" y="1891358"/>
                  <a:pt x="5677792" y="1883916"/>
                </a:cubicBezTo>
                <a:cubicBezTo>
                  <a:pt x="5677792" y="1876475"/>
                  <a:pt x="5679033" y="1872754"/>
                  <a:pt x="5681513" y="1872754"/>
                </a:cubicBezTo>
                <a:close/>
                <a:moveTo>
                  <a:pt x="5648027" y="1872754"/>
                </a:moveTo>
                <a:cubicBezTo>
                  <a:pt x="5648027" y="1872754"/>
                  <a:pt x="5650507" y="1872754"/>
                  <a:pt x="5655468" y="1872754"/>
                </a:cubicBezTo>
                <a:cubicBezTo>
                  <a:pt x="5655468" y="1877715"/>
                  <a:pt x="5652988" y="1880196"/>
                  <a:pt x="5648027" y="1880196"/>
                </a:cubicBezTo>
                <a:cubicBezTo>
                  <a:pt x="5643065" y="1880196"/>
                  <a:pt x="5643065" y="1877715"/>
                  <a:pt x="5648027" y="1872754"/>
                </a:cubicBezTo>
                <a:close/>
                <a:moveTo>
                  <a:pt x="625078" y="1872754"/>
                </a:moveTo>
                <a:cubicBezTo>
                  <a:pt x="620117" y="1877715"/>
                  <a:pt x="615156" y="1885157"/>
                  <a:pt x="610195" y="1895079"/>
                </a:cubicBezTo>
                <a:cubicBezTo>
                  <a:pt x="615156" y="1905000"/>
                  <a:pt x="620117" y="1907481"/>
                  <a:pt x="625078" y="1902520"/>
                </a:cubicBezTo>
                <a:close/>
                <a:moveTo>
                  <a:pt x="5712209" y="1868569"/>
                </a:moveTo>
                <a:cubicBezTo>
                  <a:pt x="5717789" y="1867639"/>
                  <a:pt x="5726161" y="1876475"/>
                  <a:pt x="5737323" y="1895079"/>
                </a:cubicBezTo>
                <a:cubicBezTo>
                  <a:pt x="5747245" y="1909961"/>
                  <a:pt x="5749726" y="1917403"/>
                  <a:pt x="5744765" y="1917403"/>
                </a:cubicBezTo>
                <a:cubicBezTo>
                  <a:pt x="5739803" y="1917403"/>
                  <a:pt x="5737323" y="1914922"/>
                  <a:pt x="5737323" y="1909961"/>
                </a:cubicBezTo>
                <a:cubicBezTo>
                  <a:pt x="5737323" y="1905000"/>
                  <a:pt x="5734843" y="1901280"/>
                  <a:pt x="5729882" y="1898799"/>
                </a:cubicBezTo>
                <a:cubicBezTo>
                  <a:pt x="5724921" y="1896319"/>
                  <a:pt x="5722441" y="1892598"/>
                  <a:pt x="5722441" y="1887637"/>
                </a:cubicBezTo>
                <a:cubicBezTo>
                  <a:pt x="5722441" y="1887637"/>
                  <a:pt x="5721200" y="1886397"/>
                  <a:pt x="5718720" y="1883916"/>
                </a:cubicBezTo>
                <a:cubicBezTo>
                  <a:pt x="5716239" y="1881436"/>
                  <a:pt x="5714999" y="1880196"/>
                  <a:pt x="5714999" y="1880196"/>
                </a:cubicBezTo>
                <a:cubicBezTo>
                  <a:pt x="5705077" y="1880196"/>
                  <a:pt x="5702597" y="1877715"/>
                  <a:pt x="5707557" y="1872754"/>
                </a:cubicBezTo>
                <a:cubicBezTo>
                  <a:pt x="5708797" y="1870274"/>
                  <a:pt x="5710348" y="1868879"/>
                  <a:pt x="5712209" y="1868569"/>
                </a:cubicBezTo>
                <a:close/>
                <a:moveTo>
                  <a:pt x="926455" y="1865313"/>
                </a:moveTo>
                <a:cubicBezTo>
                  <a:pt x="923975" y="1865313"/>
                  <a:pt x="922734" y="1869034"/>
                  <a:pt x="922734" y="1876475"/>
                </a:cubicBezTo>
                <a:cubicBezTo>
                  <a:pt x="922734" y="1883916"/>
                  <a:pt x="923975" y="1887637"/>
                  <a:pt x="926455" y="1887637"/>
                </a:cubicBezTo>
                <a:cubicBezTo>
                  <a:pt x="928935" y="1887637"/>
                  <a:pt x="930176" y="1883916"/>
                  <a:pt x="930176" y="1876475"/>
                </a:cubicBezTo>
                <a:cubicBezTo>
                  <a:pt x="930176" y="1869034"/>
                  <a:pt x="928935" y="1865313"/>
                  <a:pt x="926455" y="1865313"/>
                </a:cubicBezTo>
                <a:close/>
                <a:moveTo>
                  <a:pt x="736699" y="1857872"/>
                </a:moveTo>
                <a:cubicBezTo>
                  <a:pt x="731738" y="1857872"/>
                  <a:pt x="729257" y="1860352"/>
                  <a:pt x="729257" y="1865313"/>
                </a:cubicBezTo>
                <a:cubicBezTo>
                  <a:pt x="729257" y="1870274"/>
                  <a:pt x="728017" y="1873995"/>
                  <a:pt x="725537" y="1876475"/>
                </a:cubicBezTo>
                <a:cubicBezTo>
                  <a:pt x="723057" y="1878955"/>
                  <a:pt x="719336" y="1880196"/>
                  <a:pt x="714375" y="1880196"/>
                </a:cubicBezTo>
                <a:cubicBezTo>
                  <a:pt x="694531" y="1890118"/>
                  <a:pt x="684609" y="1902520"/>
                  <a:pt x="684609" y="1917403"/>
                </a:cubicBezTo>
                <a:cubicBezTo>
                  <a:pt x="679648" y="1917403"/>
                  <a:pt x="674687" y="1917403"/>
                  <a:pt x="669726" y="1917403"/>
                </a:cubicBezTo>
                <a:lnTo>
                  <a:pt x="662285" y="1932286"/>
                </a:lnTo>
                <a:cubicBezTo>
                  <a:pt x="662285" y="1937247"/>
                  <a:pt x="658564" y="1943448"/>
                  <a:pt x="651123" y="1950889"/>
                </a:cubicBezTo>
                <a:cubicBezTo>
                  <a:pt x="643681" y="1958331"/>
                  <a:pt x="637480" y="1962051"/>
                  <a:pt x="632519" y="1962051"/>
                </a:cubicBezTo>
                <a:cubicBezTo>
                  <a:pt x="632519" y="1967012"/>
                  <a:pt x="625078" y="1973213"/>
                  <a:pt x="610195" y="1980655"/>
                </a:cubicBezTo>
                <a:cubicBezTo>
                  <a:pt x="595312" y="1988096"/>
                  <a:pt x="591592" y="1994297"/>
                  <a:pt x="599033" y="1999258"/>
                </a:cubicBezTo>
                <a:cubicBezTo>
                  <a:pt x="606474" y="2004219"/>
                  <a:pt x="607715" y="2006700"/>
                  <a:pt x="602754" y="2006700"/>
                </a:cubicBezTo>
                <a:cubicBezTo>
                  <a:pt x="602754" y="2006700"/>
                  <a:pt x="601513" y="2007940"/>
                  <a:pt x="599033" y="2010420"/>
                </a:cubicBezTo>
                <a:cubicBezTo>
                  <a:pt x="596553" y="2012901"/>
                  <a:pt x="595312" y="2016621"/>
                  <a:pt x="595312" y="2021582"/>
                </a:cubicBezTo>
                <a:cubicBezTo>
                  <a:pt x="595312" y="2026544"/>
                  <a:pt x="592832" y="2031505"/>
                  <a:pt x="587871" y="2036465"/>
                </a:cubicBezTo>
                <a:cubicBezTo>
                  <a:pt x="582910" y="2041427"/>
                  <a:pt x="577949" y="2043907"/>
                  <a:pt x="572988" y="2043907"/>
                </a:cubicBezTo>
                <a:cubicBezTo>
                  <a:pt x="568027" y="2048868"/>
                  <a:pt x="563066" y="2056309"/>
                  <a:pt x="558105" y="2066231"/>
                </a:cubicBezTo>
                <a:lnTo>
                  <a:pt x="550664" y="2081114"/>
                </a:lnTo>
                <a:cubicBezTo>
                  <a:pt x="550664" y="2081114"/>
                  <a:pt x="548183" y="2081114"/>
                  <a:pt x="543222" y="2081114"/>
                </a:cubicBezTo>
                <a:lnTo>
                  <a:pt x="528339" y="2088555"/>
                </a:lnTo>
                <a:cubicBezTo>
                  <a:pt x="508496" y="2093516"/>
                  <a:pt x="501054" y="2100958"/>
                  <a:pt x="506015" y="2110879"/>
                </a:cubicBezTo>
                <a:lnTo>
                  <a:pt x="498574" y="2110879"/>
                </a:lnTo>
                <a:cubicBezTo>
                  <a:pt x="493613" y="2110879"/>
                  <a:pt x="489892" y="2112120"/>
                  <a:pt x="487412" y="2114600"/>
                </a:cubicBezTo>
                <a:cubicBezTo>
                  <a:pt x="484931" y="2117081"/>
                  <a:pt x="486172" y="2120801"/>
                  <a:pt x="491132" y="2125762"/>
                </a:cubicBezTo>
                <a:cubicBezTo>
                  <a:pt x="496094" y="2130723"/>
                  <a:pt x="497334" y="2135684"/>
                  <a:pt x="494853" y="2140645"/>
                </a:cubicBezTo>
                <a:cubicBezTo>
                  <a:pt x="492373" y="2145606"/>
                  <a:pt x="488652" y="2148086"/>
                  <a:pt x="483691" y="2148086"/>
                </a:cubicBezTo>
                <a:cubicBezTo>
                  <a:pt x="483691" y="2148086"/>
                  <a:pt x="483691" y="2149327"/>
                  <a:pt x="483691" y="2151807"/>
                </a:cubicBezTo>
                <a:cubicBezTo>
                  <a:pt x="483691" y="2154288"/>
                  <a:pt x="483691" y="2158008"/>
                  <a:pt x="483691" y="2162969"/>
                </a:cubicBezTo>
                <a:cubicBezTo>
                  <a:pt x="483691" y="2182813"/>
                  <a:pt x="491132" y="2185293"/>
                  <a:pt x="506015" y="2170411"/>
                </a:cubicBezTo>
                <a:lnTo>
                  <a:pt x="513457" y="2155528"/>
                </a:lnTo>
                <a:cubicBezTo>
                  <a:pt x="518418" y="2155528"/>
                  <a:pt x="520898" y="2155528"/>
                  <a:pt x="520898" y="2155528"/>
                </a:cubicBezTo>
                <a:cubicBezTo>
                  <a:pt x="520898" y="2155528"/>
                  <a:pt x="522138" y="2154288"/>
                  <a:pt x="524619" y="2151807"/>
                </a:cubicBezTo>
                <a:cubicBezTo>
                  <a:pt x="527099" y="2149327"/>
                  <a:pt x="528339" y="2148086"/>
                  <a:pt x="528339" y="2148086"/>
                </a:cubicBezTo>
                <a:lnTo>
                  <a:pt x="550664" y="2118321"/>
                </a:lnTo>
                <a:cubicBezTo>
                  <a:pt x="555625" y="2108399"/>
                  <a:pt x="559345" y="2102198"/>
                  <a:pt x="561826" y="2099717"/>
                </a:cubicBezTo>
                <a:cubicBezTo>
                  <a:pt x="564306" y="2097237"/>
                  <a:pt x="563066" y="2095997"/>
                  <a:pt x="558105" y="2095997"/>
                </a:cubicBezTo>
                <a:lnTo>
                  <a:pt x="572988" y="2081114"/>
                </a:lnTo>
                <a:lnTo>
                  <a:pt x="602754" y="2051348"/>
                </a:lnTo>
                <a:cubicBezTo>
                  <a:pt x="607715" y="2046387"/>
                  <a:pt x="615156" y="2041427"/>
                  <a:pt x="625078" y="2036465"/>
                </a:cubicBezTo>
                <a:cubicBezTo>
                  <a:pt x="630039" y="2031505"/>
                  <a:pt x="633759" y="2027784"/>
                  <a:pt x="636240" y="2025303"/>
                </a:cubicBezTo>
                <a:cubicBezTo>
                  <a:pt x="638720" y="2022823"/>
                  <a:pt x="638720" y="2021582"/>
                  <a:pt x="636240" y="2021582"/>
                </a:cubicBezTo>
                <a:cubicBezTo>
                  <a:pt x="633759" y="2021582"/>
                  <a:pt x="633759" y="2020342"/>
                  <a:pt x="636240" y="2017862"/>
                </a:cubicBezTo>
                <a:cubicBezTo>
                  <a:pt x="638720" y="2015381"/>
                  <a:pt x="639961" y="2014141"/>
                  <a:pt x="639961" y="2014141"/>
                </a:cubicBezTo>
                <a:cubicBezTo>
                  <a:pt x="649882" y="2014141"/>
                  <a:pt x="654844" y="2011661"/>
                  <a:pt x="654844" y="2006700"/>
                </a:cubicBezTo>
                <a:cubicBezTo>
                  <a:pt x="654844" y="2001739"/>
                  <a:pt x="654844" y="1998018"/>
                  <a:pt x="654844" y="1995538"/>
                </a:cubicBezTo>
                <a:cubicBezTo>
                  <a:pt x="654844" y="1993057"/>
                  <a:pt x="657324" y="1989336"/>
                  <a:pt x="662285" y="1984375"/>
                </a:cubicBezTo>
                <a:cubicBezTo>
                  <a:pt x="667246" y="1979414"/>
                  <a:pt x="669726" y="1974454"/>
                  <a:pt x="669726" y="1969493"/>
                </a:cubicBezTo>
                <a:cubicBezTo>
                  <a:pt x="669726" y="1964532"/>
                  <a:pt x="672207" y="1962051"/>
                  <a:pt x="677168" y="1962051"/>
                </a:cubicBezTo>
                <a:cubicBezTo>
                  <a:pt x="682129" y="1957090"/>
                  <a:pt x="685849" y="1953369"/>
                  <a:pt x="688330" y="1950889"/>
                </a:cubicBezTo>
                <a:cubicBezTo>
                  <a:pt x="690810" y="1948409"/>
                  <a:pt x="692051" y="1947168"/>
                  <a:pt x="692051" y="1947168"/>
                </a:cubicBezTo>
                <a:lnTo>
                  <a:pt x="706933" y="1932286"/>
                </a:lnTo>
                <a:cubicBezTo>
                  <a:pt x="721816" y="1922364"/>
                  <a:pt x="724297" y="1914922"/>
                  <a:pt x="714375" y="1909961"/>
                </a:cubicBezTo>
                <a:lnTo>
                  <a:pt x="721816" y="1902520"/>
                </a:lnTo>
                <a:cubicBezTo>
                  <a:pt x="726777" y="1897559"/>
                  <a:pt x="730498" y="1893838"/>
                  <a:pt x="732978" y="1891358"/>
                </a:cubicBezTo>
                <a:cubicBezTo>
                  <a:pt x="735459" y="1888877"/>
                  <a:pt x="739179" y="1887637"/>
                  <a:pt x="744140" y="1887637"/>
                </a:cubicBezTo>
                <a:cubicBezTo>
                  <a:pt x="749101" y="1887637"/>
                  <a:pt x="750342" y="1882676"/>
                  <a:pt x="747861" y="1872754"/>
                </a:cubicBezTo>
                <a:cubicBezTo>
                  <a:pt x="745381" y="1862833"/>
                  <a:pt x="741660" y="1857872"/>
                  <a:pt x="736699" y="1857872"/>
                </a:cubicBezTo>
                <a:close/>
                <a:moveTo>
                  <a:pt x="1019473" y="1850430"/>
                </a:moveTo>
                <a:cubicBezTo>
                  <a:pt x="999629" y="1850430"/>
                  <a:pt x="989707" y="1852911"/>
                  <a:pt x="989707" y="1857872"/>
                </a:cubicBezTo>
                <a:cubicBezTo>
                  <a:pt x="989707" y="1867793"/>
                  <a:pt x="984746" y="1873995"/>
                  <a:pt x="974824" y="1876475"/>
                </a:cubicBezTo>
                <a:cubicBezTo>
                  <a:pt x="964902" y="1878955"/>
                  <a:pt x="959941" y="1882676"/>
                  <a:pt x="959941" y="1887637"/>
                </a:cubicBezTo>
                <a:cubicBezTo>
                  <a:pt x="959941" y="1892598"/>
                  <a:pt x="961181" y="1895079"/>
                  <a:pt x="963662" y="1895079"/>
                </a:cubicBezTo>
                <a:cubicBezTo>
                  <a:pt x="966142" y="1895079"/>
                  <a:pt x="969863" y="1895079"/>
                  <a:pt x="974824" y="1895079"/>
                </a:cubicBezTo>
                <a:cubicBezTo>
                  <a:pt x="984746" y="1890118"/>
                  <a:pt x="989707" y="1890118"/>
                  <a:pt x="989707" y="1895079"/>
                </a:cubicBezTo>
                <a:cubicBezTo>
                  <a:pt x="989707" y="1900040"/>
                  <a:pt x="987226" y="1902520"/>
                  <a:pt x="982265" y="1902520"/>
                </a:cubicBezTo>
                <a:cubicBezTo>
                  <a:pt x="987226" y="1907481"/>
                  <a:pt x="999629" y="1905000"/>
                  <a:pt x="1019473" y="1895079"/>
                </a:cubicBezTo>
                <a:cubicBezTo>
                  <a:pt x="1019473" y="1895079"/>
                  <a:pt x="1021953" y="1893838"/>
                  <a:pt x="1026914" y="1891358"/>
                </a:cubicBezTo>
                <a:cubicBezTo>
                  <a:pt x="1031875" y="1888877"/>
                  <a:pt x="1034355" y="1887637"/>
                  <a:pt x="1034355" y="1887637"/>
                </a:cubicBezTo>
                <a:lnTo>
                  <a:pt x="1041797" y="1887637"/>
                </a:lnTo>
                <a:cubicBezTo>
                  <a:pt x="1041797" y="1882676"/>
                  <a:pt x="1040556" y="1880196"/>
                  <a:pt x="1038076" y="1880196"/>
                </a:cubicBezTo>
                <a:cubicBezTo>
                  <a:pt x="1035596" y="1880196"/>
                  <a:pt x="1034355" y="1875235"/>
                  <a:pt x="1034355" y="1865313"/>
                </a:cubicBezTo>
                <a:cubicBezTo>
                  <a:pt x="1034355" y="1855391"/>
                  <a:pt x="1029394" y="1850430"/>
                  <a:pt x="1019473" y="1850430"/>
                </a:cubicBezTo>
                <a:close/>
                <a:moveTo>
                  <a:pt x="5693605" y="1845779"/>
                </a:moveTo>
                <a:cubicBezTo>
                  <a:pt x="5694225" y="1845159"/>
                  <a:pt x="5695155" y="1845469"/>
                  <a:pt x="5696395" y="1846709"/>
                </a:cubicBezTo>
                <a:cubicBezTo>
                  <a:pt x="5698875" y="1849190"/>
                  <a:pt x="5700117" y="1850430"/>
                  <a:pt x="5700117" y="1850430"/>
                </a:cubicBezTo>
                <a:cubicBezTo>
                  <a:pt x="5695155" y="1850430"/>
                  <a:pt x="5692675" y="1850430"/>
                  <a:pt x="5692675" y="1850430"/>
                </a:cubicBezTo>
                <a:cubicBezTo>
                  <a:pt x="5692675" y="1847950"/>
                  <a:pt x="5692985" y="1846400"/>
                  <a:pt x="5693605" y="1845779"/>
                </a:cubicBezTo>
                <a:close/>
                <a:moveTo>
                  <a:pt x="1071562" y="1842989"/>
                </a:moveTo>
                <a:cubicBezTo>
                  <a:pt x="1066601" y="1842989"/>
                  <a:pt x="1064121" y="1845469"/>
                  <a:pt x="1064121" y="1850430"/>
                </a:cubicBezTo>
                <a:lnTo>
                  <a:pt x="1071562" y="1850430"/>
                </a:lnTo>
                <a:cubicBezTo>
                  <a:pt x="1076523" y="1850430"/>
                  <a:pt x="1079004" y="1850430"/>
                  <a:pt x="1079004" y="1850430"/>
                </a:cubicBezTo>
                <a:close/>
                <a:moveTo>
                  <a:pt x="955290" y="1838338"/>
                </a:moveTo>
                <a:cubicBezTo>
                  <a:pt x="953430" y="1838958"/>
                  <a:pt x="952500" y="1840508"/>
                  <a:pt x="952500" y="1842989"/>
                </a:cubicBezTo>
                <a:lnTo>
                  <a:pt x="952500" y="1850430"/>
                </a:lnTo>
                <a:lnTo>
                  <a:pt x="967383" y="1850430"/>
                </a:lnTo>
                <a:cubicBezTo>
                  <a:pt x="972344" y="1845469"/>
                  <a:pt x="971103" y="1841748"/>
                  <a:pt x="963662" y="1839268"/>
                </a:cubicBezTo>
                <a:cubicBezTo>
                  <a:pt x="959941" y="1838028"/>
                  <a:pt x="957151" y="1837718"/>
                  <a:pt x="955290" y="1838338"/>
                </a:cubicBezTo>
                <a:close/>
                <a:moveTo>
                  <a:pt x="5752206" y="1835547"/>
                </a:moveTo>
                <a:lnTo>
                  <a:pt x="5759647" y="1850430"/>
                </a:lnTo>
                <a:cubicBezTo>
                  <a:pt x="5759647" y="1855391"/>
                  <a:pt x="5758407" y="1856631"/>
                  <a:pt x="5755927" y="1854151"/>
                </a:cubicBezTo>
                <a:cubicBezTo>
                  <a:pt x="5753447" y="1851670"/>
                  <a:pt x="5752206" y="1850430"/>
                  <a:pt x="5752206" y="1850430"/>
                </a:cubicBezTo>
                <a:cubicBezTo>
                  <a:pt x="5752206" y="1845469"/>
                  <a:pt x="5752206" y="1840508"/>
                  <a:pt x="5752206" y="1835547"/>
                </a:cubicBezTo>
                <a:close/>
                <a:moveTo>
                  <a:pt x="5402460" y="1835547"/>
                </a:moveTo>
                <a:cubicBezTo>
                  <a:pt x="5387577" y="1835547"/>
                  <a:pt x="5385097" y="1838028"/>
                  <a:pt x="5395019" y="1842989"/>
                </a:cubicBezTo>
                <a:cubicBezTo>
                  <a:pt x="5395019" y="1847950"/>
                  <a:pt x="5397499" y="1850430"/>
                  <a:pt x="5402460" y="1850430"/>
                </a:cubicBezTo>
                <a:cubicBezTo>
                  <a:pt x="5407422" y="1850430"/>
                  <a:pt x="5409902" y="1847950"/>
                  <a:pt x="5409902" y="1842989"/>
                </a:cubicBezTo>
                <a:cubicBezTo>
                  <a:pt x="5409902" y="1838028"/>
                  <a:pt x="5407422" y="1835547"/>
                  <a:pt x="5402460" y="1835547"/>
                </a:cubicBezTo>
                <a:close/>
                <a:moveTo>
                  <a:pt x="5789413" y="1828106"/>
                </a:moveTo>
                <a:cubicBezTo>
                  <a:pt x="5789413" y="1828106"/>
                  <a:pt x="5789413" y="1830586"/>
                  <a:pt x="5789413" y="1835547"/>
                </a:cubicBezTo>
                <a:lnTo>
                  <a:pt x="5781972" y="1842989"/>
                </a:lnTo>
                <a:cubicBezTo>
                  <a:pt x="5781972" y="1842989"/>
                  <a:pt x="5781972" y="1840508"/>
                  <a:pt x="5781972" y="1835547"/>
                </a:cubicBezTo>
                <a:cubicBezTo>
                  <a:pt x="5781972" y="1835547"/>
                  <a:pt x="5781972" y="1834307"/>
                  <a:pt x="5781972" y="1831827"/>
                </a:cubicBezTo>
                <a:cubicBezTo>
                  <a:pt x="5781972" y="1829346"/>
                  <a:pt x="5784452" y="1828106"/>
                  <a:pt x="5789413" y="1828106"/>
                </a:cubicBezTo>
                <a:close/>
                <a:moveTo>
                  <a:pt x="5476874" y="1828106"/>
                </a:moveTo>
                <a:lnTo>
                  <a:pt x="5476874" y="1842989"/>
                </a:lnTo>
                <a:cubicBezTo>
                  <a:pt x="5481836" y="1842989"/>
                  <a:pt x="5484316" y="1845469"/>
                  <a:pt x="5484316" y="1850430"/>
                </a:cubicBezTo>
                <a:cubicBezTo>
                  <a:pt x="5484316" y="1865313"/>
                  <a:pt x="5491757" y="1872754"/>
                  <a:pt x="5506640" y="1872754"/>
                </a:cubicBezTo>
                <a:lnTo>
                  <a:pt x="5514081" y="1872754"/>
                </a:lnTo>
                <a:cubicBezTo>
                  <a:pt x="5509120" y="1877715"/>
                  <a:pt x="5510361" y="1883916"/>
                  <a:pt x="5517802" y="1891358"/>
                </a:cubicBezTo>
                <a:cubicBezTo>
                  <a:pt x="5525244" y="1898799"/>
                  <a:pt x="5528964" y="1902520"/>
                  <a:pt x="5528964" y="1902520"/>
                </a:cubicBezTo>
                <a:cubicBezTo>
                  <a:pt x="5528964" y="1907481"/>
                  <a:pt x="5530205" y="1911202"/>
                  <a:pt x="5532685" y="1913682"/>
                </a:cubicBezTo>
                <a:cubicBezTo>
                  <a:pt x="5535165" y="1916162"/>
                  <a:pt x="5536406" y="1917403"/>
                  <a:pt x="5536406" y="1917403"/>
                </a:cubicBezTo>
                <a:cubicBezTo>
                  <a:pt x="5546327" y="1922364"/>
                  <a:pt x="5552529" y="1923604"/>
                  <a:pt x="5555009" y="1921123"/>
                </a:cubicBezTo>
                <a:cubicBezTo>
                  <a:pt x="5557489" y="1918643"/>
                  <a:pt x="5556250" y="1912442"/>
                  <a:pt x="5551288" y="1902520"/>
                </a:cubicBezTo>
                <a:cubicBezTo>
                  <a:pt x="5551288" y="1897559"/>
                  <a:pt x="5550048" y="1893838"/>
                  <a:pt x="5547568" y="1891358"/>
                </a:cubicBezTo>
                <a:cubicBezTo>
                  <a:pt x="5545088" y="1888877"/>
                  <a:pt x="5543847" y="1887637"/>
                  <a:pt x="5543847" y="1887637"/>
                </a:cubicBezTo>
                <a:lnTo>
                  <a:pt x="5528964" y="1880196"/>
                </a:lnTo>
                <a:cubicBezTo>
                  <a:pt x="5519043" y="1875235"/>
                  <a:pt x="5514081" y="1867793"/>
                  <a:pt x="5514081" y="1857872"/>
                </a:cubicBezTo>
                <a:cubicBezTo>
                  <a:pt x="5514081" y="1852911"/>
                  <a:pt x="5510361" y="1846709"/>
                  <a:pt x="5502919" y="1839268"/>
                </a:cubicBezTo>
                <a:cubicBezTo>
                  <a:pt x="5495478" y="1831827"/>
                  <a:pt x="5486796" y="1828106"/>
                  <a:pt x="5476874" y="1828106"/>
                </a:cubicBezTo>
                <a:close/>
                <a:moveTo>
                  <a:pt x="710189" y="1823455"/>
                </a:moveTo>
                <a:cubicBezTo>
                  <a:pt x="705538" y="1823455"/>
                  <a:pt x="699492" y="1826246"/>
                  <a:pt x="692051" y="1831827"/>
                </a:cubicBezTo>
                <a:cubicBezTo>
                  <a:pt x="682129" y="1839268"/>
                  <a:pt x="677168" y="1845469"/>
                  <a:pt x="677168" y="1850430"/>
                </a:cubicBezTo>
                <a:cubicBezTo>
                  <a:pt x="677168" y="1865313"/>
                  <a:pt x="684609" y="1870274"/>
                  <a:pt x="699492" y="1865313"/>
                </a:cubicBezTo>
                <a:lnTo>
                  <a:pt x="706933" y="1850430"/>
                </a:lnTo>
                <a:cubicBezTo>
                  <a:pt x="706933" y="1845469"/>
                  <a:pt x="709414" y="1841748"/>
                  <a:pt x="714375" y="1839268"/>
                </a:cubicBezTo>
                <a:cubicBezTo>
                  <a:pt x="719336" y="1836788"/>
                  <a:pt x="721816" y="1834307"/>
                  <a:pt x="721816" y="1831827"/>
                </a:cubicBezTo>
                <a:cubicBezTo>
                  <a:pt x="721816" y="1829346"/>
                  <a:pt x="719336" y="1826866"/>
                  <a:pt x="714375" y="1824385"/>
                </a:cubicBezTo>
                <a:cubicBezTo>
                  <a:pt x="713135" y="1823765"/>
                  <a:pt x="711739" y="1823455"/>
                  <a:pt x="710189" y="1823455"/>
                </a:cubicBezTo>
                <a:close/>
                <a:moveTo>
                  <a:pt x="5860107" y="1820665"/>
                </a:moveTo>
                <a:cubicBezTo>
                  <a:pt x="5862587" y="1820665"/>
                  <a:pt x="5863827" y="1824385"/>
                  <a:pt x="5863827" y="1831827"/>
                </a:cubicBezTo>
                <a:cubicBezTo>
                  <a:pt x="5863827" y="1839268"/>
                  <a:pt x="5860107" y="1842989"/>
                  <a:pt x="5852665" y="1842989"/>
                </a:cubicBezTo>
                <a:cubicBezTo>
                  <a:pt x="5845223" y="1842989"/>
                  <a:pt x="5843983" y="1840508"/>
                  <a:pt x="5848945" y="1835547"/>
                </a:cubicBezTo>
                <a:cubicBezTo>
                  <a:pt x="5848945" y="1835547"/>
                  <a:pt x="5851425" y="1833067"/>
                  <a:pt x="5856386" y="1828106"/>
                </a:cubicBezTo>
                <a:cubicBezTo>
                  <a:pt x="5856386" y="1823145"/>
                  <a:pt x="5857627" y="1820665"/>
                  <a:pt x="5860107" y="1820665"/>
                </a:cubicBezTo>
                <a:close/>
                <a:moveTo>
                  <a:pt x="5595937" y="1820665"/>
                </a:moveTo>
                <a:lnTo>
                  <a:pt x="5603378" y="1828106"/>
                </a:lnTo>
                <a:lnTo>
                  <a:pt x="5595937" y="1835547"/>
                </a:lnTo>
                <a:close/>
                <a:moveTo>
                  <a:pt x="1010171" y="1816014"/>
                </a:moveTo>
                <a:cubicBezTo>
                  <a:pt x="1006450" y="1815394"/>
                  <a:pt x="1002109" y="1815704"/>
                  <a:pt x="997148" y="1816944"/>
                </a:cubicBezTo>
                <a:cubicBezTo>
                  <a:pt x="987226" y="1819424"/>
                  <a:pt x="982265" y="1820665"/>
                  <a:pt x="982265" y="1820665"/>
                </a:cubicBezTo>
                <a:cubicBezTo>
                  <a:pt x="982265" y="1825626"/>
                  <a:pt x="983506" y="1828106"/>
                  <a:pt x="985986" y="1828106"/>
                </a:cubicBezTo>
                <a:cubicBezTo>
                  <a:pt x="988466" y="1828106"/>
                  <a:pt x="989707" y="1828106"/>
                  <a:pt x="989707" y="1828106"/>
                </a:cubicBezTo>
                <a:lnTo>
                  <a:pt x="1004589" y="1835547"/>
                </a:lnTo>
                <a:lnTo>
                  <a:pt x="1019473" y="1828106"/>
                </a:lnTo>
                <a:cubicBezTo>
                  <a:pt x="1024433" y="1828106"/>
                  <a:pt x="1024433" y="1825626"/>
                  <a:pt x="1019473" y="1820665"/>
                </a:cubicBezTo>
                <a:cubicBezTo>
                  <a:pt x="1016992" y="1818184"/>
                  <a:pt x="1013891" y="1816634"/>
                  <a:pt x="1010171" y="1816014"/>
                </a:cubicBezTo>
                <a:close/>
                <a:moveTo>
                  <a:pt x="5781972" y="1813223"/>
                </a:moveTo>
                <a:lnTo>
                  <a:pt x="5804296" y="1813223"/>
                </a:lnTo>
                <a:cubicBezTo>
                  <a:pt x="5809257" y="1813223"/>
                  <a:pt x="5814217" y="1814463"/>
                  <a:pt x="5819179" y="1816944"/>
                </a:cubicBezTo>
                <a:cubicBezTo>
                  <a:pt x="5824140" y="1819424"/>
                  <a:pt x="5826620" y="1820665"/>
                  <a:pt x="5826620" y="1820665"/>
                </a:cubicBezTo>
                <a:lnTo>
                  <a:pt x="5826620" y="1850430"/>
                </a:lnTo>
                <a:lnTo>
                  <a:pt x="5826620" y="1865313"/>
                </a:lnTo>
                <a:cubicBezTo>
                  <a:pt x="5831581" y="1865313"/>
                  <a:pt x="5834061" y="1867793"/>
                  <a:pt x="5834061" y="1872754"/>
                </a:cubicBezTo>
                <a:cubicBezTo>
                  <a:pt x="5834061" y="1872754"/>
                  <a:pt x="5835302" y="1873995"/>
                  <a:pt x="5837783" y="1876475"/>
                </a:cubicBezTo>
                <a:cubicBezTo>
                  <a:pt x="5840263" y="1878955"/>
                  <a:pt x="5843983" y="1880196"/>
                  <a:pt x="5848945" y="1880196"/>
                </a:cubicBezTo>
                <a:lnTo>
                  <a:pt x="5848945" y="1887637"/>
                </a:lnTo>
                <a:lnTo>
                  <a:pt x="5856386" y="1902520"/>
                </a:lnTo>
                <a:lnTo>
                  <a:pt x="5856386" y="1917403"/>
                </a:lnTo>
                <a:cubicBezTo>
                  <a:pt x="5846465" y="1912442"/>
                  <a:pt x="5841503" y="1907481"/>
                  <a:pt x="5841503" y="1902520"/>
                </a:cubicBezTo>
                <a:cubicBezTo>
                  <a:pt x="5841503" y="1892598"/>
                  <a:pt x="5837783" y="1885157"/>
                  <a:pt x="5830341" y="1880196"/>
                </a:cubicBezTo>
                <a:cubicBezTo>
                  <a:pt x="5822899" y="1875235"/>
                  <a:pt x="5814217" y="1872754"/>
                  <a:pt x="5804296" y="1872754"/>
                </a:cubicBezTo>
                <a:lnTo>
                  <a:pt x="5789413" y="1865313"/>
                </a:lnTo>
                <a:cubicBezTo>
                  <a:pt x="5794375" y="1865313"/>
                  <a:pt x="5796855" y="1864073"/>
                  <a:pt x="5796855" y="1861592"/>
                </a:cubicBezTo>
                <a:cubicBezTo>
                  <a:pt x="5796855" y="1859112"/>
                  <a:pt x="5796855" y="1855391"/>
                  <a:pt x="5796855" y="1850430"/>
                </a:cubicBezTo>
                <a:lnTo>
                  <a:pt x="5804296" y="1850430"/>
                </a:lnTo>
                <a:lnTo>
                  <a:pt x="5796855" y="1820665"/>
                </a:lnTo>
                <a:close/>
                <a:moveTo>
                  <a:pt x="736699" y="1813223"/>
                </a:moveTo>
                <a:cubicBezTo>
                  <a:pt x="731738" y="1813223"/>
                  <a:pt x="729257" y="1814463"/>
                  <a:pt x="729257" y="1816944"/>
                </a:cubicBezTo>
                <a:cubicBezTo>
                  <a:pt x="729257" y="1819424"/>
                  <a:pt x="731738" y="1820665"/>
                  <a:pt x="736699" y="1820665"/>
                </a:cubicBezTo>
                <a:cubicBezTo>
                  <a:pt x="741660" y="1820665"/>
                  <a:pt x="744140" y="1818184"/>
                  <a:pt x="744140" y="1813223"/>
                </a:cubicBezTo>
                <a:close/>
                <a:moveTo>
                  <a:pt x="1167370" y="1808572"/>
                </a:moveTo>
                <a:cubicBezTo>
                  <a:pt x="1165510" y="1809193"/>
                  <a:pt x="1163340" y="1810743"/>
                  <a:pt x="1160859" y="1813223"/>
                </a:cubicBezTo>
                <a:cubicBezTo>
                  <a:pt x="1150937" y="1813223"/>
                  <a:pt x="1143496" y="1823145"/>
                  <a:pt x="1138535" y="1842989"/>
                </a:cubicBezTo>
                <a:lnTo>
                  <a:pt x="1145976" y="1835547"/>
                </a:lnTo>
                <a:cubicBezTo>
                  <a:pt x="1150937" y="1835547"/>
                  <a:pt x="1153418" y="1834307"/>
                  <a:pt x="1153418" y="1831827"/>
                </a:cubicBezTo>
                <a:cubicBezTo>
                  <a:pt x="1153418" y="1829346"/>
                  <a:pt x="1155898" y="1828106"/>
                  <a:pt x="1160859" y="1828106"/>
                </a:cubicBezTo>
                <a:lnTo>
                  <a:pt x="1168300" y="1820665"/>
                </a:lnTo>
                <a:cubicBezTo>
                  <a:pt x="1173262" y="1815703"/>
                  <a:pt x="1174502" y="1811983"/>
                  <a:pt x="1172021" y="1809502"/>
                </a:cubicBezTo>
                <a:cubicBezTo>
                  <a:pt x="1170781" y="1808262"/>
                  <a:pt x="1169231" y="1807952"/>
                  <a:pt x="1167370" y="1808572"/>
                </a:cubicBezTo>
                <a:close/>
                <a:moveTo>
                  <a:pt x="5841503" y="1805782"/>
                </a:moveTo>
                <a:cubicBezTo>
                  <a:pt x="5846465" y="1810743"/>
                  <a:pt x="5846465" y="1813223"/>
                  <a:pt x="5841503" y="1813223"/>
                </a:cubicBezTo>
                <a:cubicBezTo>
                  <a:pt x="5836541" y="1813223"/>
                  <a:pt x="5834061" y="1811983"/>
                  <a:pt x="5834061" y="1809502"/>
                </a:cubicBezTo>
                <a:cubicBezTo>
                  <a:pt x="5834061" y="1807022"/>
                  <a:pt x="5836541" y="1805782"/>
                  <a:pt x="5841503" y="1805782"/>
                </a:cubicBezTo>
                <a:close/>
                <a:moveTo>
                  <a:pt x="602754" y="1790899"/>
                </a:moveTo>
                <a:cubicBezTo>
                  <a:pt x="602754" y="1790899"/>
                  <a:pt x="600273" y="1795860"/>
                  <a:pt x="595312" y="1805782"/>
                </a:cubicBezTo>
                <a:cubicBezTo>
                  <a:pt x="590351" y="1815703"/>
                  <a:pt x="586630" y="1820665"/>
                  <a:pt x="584150" y="1820665"/>
                </a:cubicBezTo>
                <a:cubicBezTo>
                  <a:pt x="581670" y="1820665"/>
                  <a:pt x="580429" y="1818184"/>
                  <a:pt x="580429" y="1813223"/>
                </a:cubicBezTo>
                <a:close/>
                <a:moveTo>
                  <a:pt x="611125" y="1786248"/>
                </a:moveTo>
                <a:cubicBezTo>
                  <a:pt x="611746" y="1785628"/>
                  <a:pt x="612676" y="1785938"/>
                  <a:pt x="613916" y="1787178"/>
                </a:cubicBezTo>
                <a:cubicBezTo>
                  <a:pt x="616396" y="1789659"/>
                  <a:pt x="617637" y="1790899"/>
                  <a:pt x="617637" y="1790899"/>
                </a:cubicBezTo>
                <a:lnTo>
                  <a:pt x="610195" y="1790899"/>
                </a:lnTo>
                <a:cubicBezTo>
                  <a:pt x="610195" y="1788419"/>
                  <a:pt x="610505" y="1786868"/>
                  <a:pt x="611125" y="1786248"/>
                </a:cubicBezTo>
                <a:close/>
                <a:moveTo>
                  <a:pt x="755302" y="1783457"/>
                </a:moveTo>
                <a:cubicBezTo>
                  <a:pt x="752822" y="1783457"/>
                  <a:pt x="751582" y="1784698"/>
                  <a:pt x="751582" y="1787178"/>
                </a:cubicBezTo>
                <a:cubicBezTo>
                  <a:pt x="751582" y="1789659"/>
                  <a:pt x="754062" y="1790899"/>
                  <a:pt x="759023" y="1790899"/>
                </a:cubicBezTo>
                <a:cubicBezTo>
                  <a:pt x="763984" y="1790899"/>
                  <a:pt x="766465" y="1790899"/>
                  <a:pt x="766465" y="1790899"/>
                </a:cubicBezTo>
                <a:cubicBezTo>
                  <a:pt x="766465" y="1785938"/>
                  <a:pt x="763984" y="1783457"/>
                  <a:pt x="759023" y="1783457"/>
                </a:cubicBezTo>
                <a:cubicBezTo>
                  <a:pt x="759023" y="1783457"/>
                  <a:pt x="757783" y="1783457"/>
                  <a:pt x="755302" y="1783457"/>
                </a:cubicBezTo>
                <a:close/>
                <a:moveTo>
                  <a:pt x="5692675" y="1776016"/>
                </a:moveTo>
                <a:cubicBezTo>
                  <a:pt x="5697636" y="1810743"/>
                  <a:pt x="5697636" y="1828106"/>
                  <a:pt x="5692675" y="1828106"/>
                </a:cubicBezTo>
                <a:cubicBezTo>
                  <a:pt x="5687713" y="1828106"/>
                  <a:pt x="5685233" y="1829346"/>
                  <a:pt x="5685233" y="1831827"/>
                </a:cubicBezTo>
                <a:cubicBezTo>
                  <a:pt x="5685233" y="1834307"/>
                  <a:pt x="5685233" y="1835547"/>
                  <a:pt x="5685233" y="1835547"/>
                </a:cubicBezTo>
                <a:lnTo>
                  <a:pt x="5677792" y="1835547"/>
                </a:lnTo>
                <a:cubicBezTo>
                  <a:pt x="5677792" y="1830586"/>
                  <a:pt x="5679033" y="1825626"/>
                  <a:pt x="5681513" y="1820665"/>
                </a:cubicBezTo>
                <a:cubicBezTo>
                  <a:pt x="5683993" y="1815703"/>
                  <a:pt x="5685233" y="1805782"/>
                  <a:pt x="5685233" y="1790899"/>
                </a:cubicBezTo>
                <a:close/>
                <a:moveTo>
                  <a:pt x="1082724" y="1776016"/>
                </a:moveTo>
                <a:cubicBezTo>
                  <a:pt x="1080244" y="1776016"/>
                  <a:pt x="1076523" y="1778496"/>
                  <a:pt x="1071562" y="1783457"/>
                </a:cubicBezTo>
                <a:cubicBezTo>
                  <a:pt x="1071562" y="1788419"/>
                  <a:pt x="1069082" y="1789659"/>
                  <a:pt x="1064121" y="1787178"/>
                </a:cubicBezTo>
                <a:cubicBezTo>
                  <a:pt x="1059160" y="1784698"/>
                  <a:pt x="1054199" y="1785938"/>
                  <a:pt x="1049238" y="1790899"/>
                </a:cubicBezTo>
                <a:cubicBezTo>
                  <a:pt x="1044277" y="1805782"/>
                  <a:pt x="1041797" y="1805782"/>
                  <a:pt x="1041797" y="1790899"/>
                </a:cubicBezTo>
                <a:cubicBezTo>
                  <a:pt x="1036836" y="1785938"/>
                  <a:pt x="1031875" y="1783457"/>
                  <a:pt x="1026914" y="1783457"/>
                </a:cubicBezTo>
                <a:lnTo>
                  <a:pt x="1026914" y="1798340"/>
                </a:lnTo>
                <a:cubicBezTo>
                  <a:pt x="1026914" y="1803301"/>
                  <a:pt x="1026914" y="1808262"/>
                  <a:pt x="1026914" y="1813223"/>
                </a:cubicBezTo>
                <a:cubicBezTo>
                  <a:pt x="1026914" y="1838028"/>
                  <a:pt x="1031875" y="1850430"/>
                  <a:pt x="1041797" y="1850430"/>
                </a:cubicBezTo>
                <a:cubicBezTo>
                  <a:pt x="1051718" y="1845469"/>
                  <a:pt x="1059160" y="1840508"/>
                  <a:pt x="1064121" y="1835547"/>
                </a:cubicBezTo>
                <a:cubicBezTo>
                  <a:pt x="1079004" y="1820665"/>
                  <a:pt x="1086445" y="1810743"/>
                  <a:pt x="1086445" y="1805782"/>
                </a:cubicBezTo>
                <a:lnTo>
                  <a:pt x="1093887" y="1798340"/>
                </a:lnTo>
                <a:cubicBezTo>
                  <a:pt x="1103808" y="1793379"/>
                  <a:pt x="1101328" y="1785938"/>
                  <a:pt x="1086445" y="1776016"/>
                </a:cubicBezTo>
                <a:cubicBezTo>
                  <a:pt x="1086445" y="1776016"/>
                  <a:pt x="1085205" y="1776016"/>
                  <a:pt x="1082724" y="1776016"/>
                </a:cubicBezTo>
                <a:close/>
                <a:moveTo>
                  <a:pt x="5603378" y="1768575"/>
                </a:moveTo>
                <a:lnTo>
                  <a:pt x="5603378" y="1776016"/>
                </a:lnTo>
                <a:cubicBezTo>
                  <a:pt x="5603378" y="1785938"/>
                  <a:pt x="5605858" y="1792139"/>
                  <a:pt x="5610819" y="1794620"/>
                </a:cubicBezTo>
                <a:cubicBezTo>
                  <a:pt x="5615781" y="1797100"/>
                  <a:pt x="5620741" y="1797100"/>
                  <a:pt x="5625702" y="1794620"/>
                </a:cubicBezTo>
                <a:cubicBezTo>
                  <a:pt x="5630663" y="1792139"/>
                  <a:pt x="5635623" y="1793379"/>
                  <a:pt x="5640585" y="1798340"/>
                </a:cubicBezTo>
                <a:cubicBezTo>
                  <a:pt x="5645547" y="1803301"/>
                  <a:pt x="5646786" y="1808262"/>
                  <a:pt x="5644306" y="1813223"/>
                </a:cubicBezTo>
                <a:cubicBezTo>
                  <a:pt x="5641825" y="1818184"/>
                  <a:pt x="5641825" y="1821905"/>
                  <a:pt x="5644306" y="1824385"/>
                </a:cubicBezTo>
                <a:cubicBezTo>
                  <a:pt x="5646786" y="1826866"/>
                  <a:pt x="5646786" y="1830586"/>
                  <a:pt x="5644306" y="1835547"/>
                </a:cubicBezTo>
                <a:cubicBezTo>
                  <a:pt x="5641825" y="1840508"/>
                  <a:pt x="5640585" y="1842989"/>
                  <a:pt x="5640585" y="1842989"/>
                </a:cubicBezTo>
                <a:lnTo>
                  <a:pt x="5633143" y="1828106"/>
                </a:lnTo>
                <a:cubicBezTo>
                  <a:pt x="5628183" y="1823145"/>
                  <a:pt x="5625702" y="1818184"/>
                  <a:pt x="5625702" y="1813223"/>
                </a:cubicBezTo>
                <a:cubicBezTo>
                  <a:pt x="5625702" y="1803301"/>
                  <a:pt x="5610819" y="1798340"/>
                  <a:pt x="5581054" y="1798340"/>
                </a:cubicBezTo>
                <a:cubicBezTo>
                  <a:pt x="5566171" y="1803301"/>
                  <a:pt x="5558730" y="1803301"/>
                  <a:pt x="5558730" y="1798340"/>
                </a:cubicBezTo>
                <a:cubicBezTo>
                  <a:pt x="5558730" y="1793379"/>
                  <a:pt x="5563691" y="1790899"/>
                  <a:pt x="5573613" y="1790899"/>
                </a:cubicBezTo>
                <a:lnTo>
                  <a:pt x="5581054" y="1790899"/>
                </a:lnTo>
                <a:close/>
                <a:moveTo>
                  <a:pt x="1179463" y="1761133"/>
                </a:moveTo>
                <a:cubicBezTo>
                  <a:pt x="1176982" y="1761133"/>
                  <a:pt x="1173262" y="1762374"/>
                  <a:pt x="1168300" y="1764854"/>
                </a:cubicBezTo>
                <a:cubicBezTo>
                  <a:pt x="1163340" y="1767334"/>
                  <a:pt x="1160859" y="1771055"/>
                  <a:pt x="1160859" y="1776016"/>
                </a:cubicBezTo>
                <a:cubicBezTo>
                  <a:pt x="1170781" y="1776016"/>
                  <a:pt x="1178222" y="1773536"/>
                  <a:pt x="1183183" y="1768575"/>
                </a:cubicBezTo>
                <a:cubicBezTo>
                  <a:pt x="1183183" y="1763614"/>
                  <a:pt x="1181943" y="1761133"/>
                  <a:pt x="1179463" y="1761133"/>
                </a:cubicBezTo>
                <a:close/>
                <a:moveTo>
                  <a:pt x="684609" y="1761133"/>
                </a:moveTo>
                <a:cubicBezTo>
                  <a:pt x="684609" y="1761133"/>
                  <a:pt x="685849" y="1761133"/>
                  <a:pt x="688330" y="1761133"/>
                </a:cubicBezTo>
                <a:cubicBezTo>
                  <a:pt x="690810" y="1761133"/>
                  <a:pt x="692051" y="1763614"/>
                  <a:pt x="692051" y="1768575"/>
                </a:cubicBezTo>
                <a:cubicBezTo>
                  <a:pt x="692051" y="1773536"/>
                  <a:pt x="690810" y="1776016"/>
                  <a:pt x="688330" y="1776016"/>
                </a:cubicBezTo>
                <a:cubicBezTo>
                  <a:pt x="685849" y="1776016"/>
                  <a:pt x="682129" y="1773536"/>
                  <a:pt x="677168" y="1768575"/>
                </a:cubicBezTo>
                <a:cubicBezTo>
                  <a:pt x="677168" y="1768575"/>
                  <a:pt x="679648" y="1766094"/>
                  <a:pt x="684609" y="1761133"/>
                </a:cubicBezTo>
                <a:close/>
                <a:moveTo>
                  <a:pt x="1212949" y="1753692"/>
                </a:moveTo>
                <a:cubicBezTo>
                  <a:pt x="1212949" y="1758653"/>
                  <a:pt x="1215429" y="1761133"/>
                  <a:pt x="1220390" y="1761133"/>
                </a:cubicBezTo>
                <a:cubicBezTo>
                  <a:pt x="1220390" y="1761133"/>
                  <a:pt x="1220390" y="1758653"/>
                  <a:pt x="1220390" y="1753692"/>
                </a:cubicBezTo>
                <a:close/>
                <a:moveTo>
                  <a:pt x="654844" y="1753692"/>
                </a:moveTo>
                <a:cubicBezTo>
                  <a:pt x="654844" y="1758653"/>
                  <a:pt x="654844" y="1766094"/>
                  <a:pt x="654844" y="1776016"/>
                </a:cubicBezTo>
                <a:cubicBezTo>
                  <a:pt x="654844" y="1785938"/>
                  <a:pt x="652363" y="1790899"/>
                  <a:pt x="647402" y="1790899"/>
                </a:cubicBezTo>
                <a:cubicBezTo>
                  <a:pt x="642441" y="1790899"/>
                  <a:pt x="639961" y="1790899"/>
                  <a:pt x="639961" y="1790899"/>
                </a:cubicBezTo>
                <a:cubicBezTo>
                  <a:pt x="639961" y="1790899"/>
                  <a:pt x="637480" y="1793379"/>
                  <a:pt x="632519" y="1798340"/>
                </a:cubicBezTo>
                <a:cubicBezTo>
                  <a:pt x="627558" y="1793379"/>
                  <a:pt x="626318" y="1787178"/>
                  <a:pt x="628799" y="1779737"/>
                </a:cubicBezTo>
                <a:cubicBezTo>
                  <a:pt x="631279" y="1772295"/>
                  <a:pt x="635000" y="1768575"/>
                  <a:pt x="639961" y="1768575"/>
                </a:cubicBezTo>
                <a:cubicBezTo>
                  <a:pt x="639961" y="1768575"/>
                  <a:pt x="641201" y="1767334"/>
                  <a:pt x="643681" y="1764854"/>
                </a:cubicBezTo>
                <a:cubicBezTo>
                  <a:pt x="646162" y="1762374"/>
                  <a:pt x="647402" y="1761133"/>
                  <a:pt x="647402" y="1761133"/>
                </a:cubicBezTo>
                <a:close/>
                <a:moveTo>
                  <a:pt x="1173416" y="1736484"/>
                </a:moveTo>
                <a:cubicBezTo>
                  <a:pt x="1165045" y="1735553"/>
                  <a:pt x="1160859" y="1738809"/>
                  <a:pt x="1160859" y="1746250"/>
                </a:cubicBezTo>
                <a:cubicBezTo>
                  <a:pt x="1160859" y="1751211"/>
                  <a:pt x="1165820" y="1753692"/>
                  <a:pt x="1175742" y="1753692"/>
                </a:cubicBezTo>
                <a:lnTo>
                  <a:pt x="1183183" y="1738809"/>
                </a:lnTo>
                <a:cubicBezTo>
                  <a:pt x="1179463" y="1737569"/>
                  <a:pt x="1176207" y="1736794"/>
                  <a:pt x="1173416" y="1736484"/>
                </a:cubicBezTo>
                <a:close/>
                <a:moveTo>
                  <a:pt x="671587" y="1720206"/>
                </a:moveTo>
                <a:cubicBezTo>
                  <a:pt x="675307" y="1720206"/>
                  <a:pt x="679648" y="1721446"/>
                  <a:pt x="684609" y="1723926"/>
                </a:cubicBezTo>
                <a:lnTo>
                  <a:pt x="692051" y="1738809"/>
                </a:lnTo>
                <a:cubicBezTo>
                  <a:pt x="692051" y="1743770"/>
                  <a:pt x="687090" y="1743770"/>
                  <a:pt x="677168" y="1738809"/>
                </a:cubicBezTo>
                <a:cubicBezTo>
                  <a:pt x="677168" y="1733848"/>
                  <a:pt x="672207" y="1731368"/>
                  <a:pt x="662285" y="1731368"/>
                </a:cubicBezTo>
                <a:lnTo>
                  <a:pt x="647402" y="1731368"/>
                </a:lnTo>
                <a:lnTo>
                  <a:pt x="662285" y="1723926"/>
                </a:lnTo>
                <a:cubicBezTo>
                  <a:pt x="664765" y="1721446"/>
                  <a:pt x="667866" y="1720206"/>
                  <a:pt x="671587" y="1720206"/>
                </a:cubicBezTo>
                <a:close/>
                <a:moveTo>
                  <a:pt x="5692675" y="1716485"/>
                </a:moveTo>
                <a:cubicBezTo>
                  <a:pt x="5692675" y="1716485"/>
                  <a:pt x="5696395" y="1716485"/>
                  <a:pt x="5703837" y="1716485"/>
                </a:cubicBezTo>
                <a:cubicBezTo>
                  <a:pt x="5711279" y="1716485"/>
                  <a:pt x="5716239" y="1718965"/>
                  <a:pt x="5718720" y="1723926"/>
                </a:cubicBezTo>
                <a:cubicBezTo>
                  <a:pt x="5721200" y="1728887"/>
                  <a:pt x="5724921" y="1730127"/>
                  <a:pt x="5729882" y="1727647"/>
                </a:cubicBezTo>
                <a:cubicBezTo>
                  <a:pt x="5734843" y="1725167"/>
                  <a:pt x="5737323" y="1726407"/>
                  <a:pt x="5737323" y="1731368"/>
                </a:cubicBezTo>
                <a:lnTo>
                  <a:pt x="5714999" y="1731368"/>
                </a:lnTo>
                <a:cubicBezTo>
                  <a:pt x="5714999" y="1726407"/>
                  <a:pt x="5710038" y="1723926"/>
                  <a:pt x="5700117" y="1723926"/>
                </a:cubicBezTo>
                <a:close/>
                <a:moveTo>
                  <a:pt x="5514081" y="1716485"/>
                </a:moveTo>
                <a:cubicBezTo>
                  <a:pt x="5519043" y="1716485"/>
                  <a:pt x="5521523" y="1718965"/>
                  <a:pt x="5521523" y="1723926"/>
                </a:cubicBezTo>
                <a:lnTo>
                  <a:pt x="5514081" y="1731368"/>
                </a:lnTo>
                <a:close/>
                <a:moveTo>
                  <a:pt x="498574" y="1716485"/>
                </a:moveTo>
                <a:lnTo>
                  <a:pt x="498574" y="1723926"/>
                </a:lnTo>
                <a:lnTo>
                  <a:pt x="491132" y="1723926"/>
                </a:lnTo>
                <a:cubicBezTo>
                  <a:pt x="491132" y="1723926"/>
                  <a:pt x="493613" y="1721446"/>
                  <a:pt x="498574" y="1716485"/>
                </a:cubicBezTo>
                <a:close/>
                <a:moveTo>
                  <a:pt x="5765693" y="1715555"/>
                </a:moveTo>
                <a:cubicBezTo>
                  <a:pt x="5770345" y="1717415"/>
                  <a:pt x="5770810" y="1727647"/>
                  <a:pt x="5767089" y="1746250"/>
                </a:cubicBezTo>
                <a:cubicBezTo>
                  <a:pt x="5767089" y="1756172"/>
                  <a:pt x="5768329" y="1764854"/>
                  <a:pt x="5770809" y="1772295"/>
                </a:cubicBezTo>
                <a:cubicBezTo>
                  <a:pt x="5773289" y="1779737"/>
                  <a:pt x="5779491" y="1783457"/>
                  <a:pt x="5789413" y="1783457"/>
                </a:cubicBezTo>
                <a:cubicBezTo>
                  <a:pt x="5804296" y="1783457"/>
                  <a:pt x="5811737" y="1790899"/>
                  <a:pt x="5811737" y="1805782"/>
                </a:cubicBezTo>
                <a:lnTo>
                  <a:pt x="5796855" y="1798340"/>
                </a:lnTo>
                <a:cubicBezTo>
                  <a:pt x="5791893" y="1783457"/>
                  <a:pt x="5786933" y="1783457"/>
                  <a:pt x="5781972" y="1798340"/>
                </a:cubicBezTo>
                <a:cubicBezTo>
                  <a:pt x="5781972" y="1798340"/>
                  <a:pt x="5779491" y="1799581"/>
                  <a:pt x="5774531" y="1802061"/>
                </a:cubicBezTo>
                <a:cubicBezTo>
                  <a:pt x="5769569" y="1804541"/>
                  <a:pt x="5767089" y="1808262"/>
                  <a:pt x="5767089" y="1813223"/>
                </a:cubicBezTo>
                <a:lnTo>
                  <a:pt x="5759647" y="1828106"/>
                </a:lnTo>
                <a:cubicBezTo>
                  <a:pt x="5759647" y="1828106"/>
                  <a:pt x="5759647" y="1821905"/>
                  <a:pt x="5759647" y="1809502"/>
                </a:cubicBezTo>
                <a:cubicBezTo>
                  <a:pt x="5759647" y="1797100"/>
                  <a:pt x="5754686" y="1788419"/>
                  <a:pt x="5744765" y="1783457"/>
                </a:cubicBezTo>
                <a:cubicBezTo>
                  <a:pt x="5739803" y="1783457"/>
                  <a:pt x="5736083" y="1783457"/>
                  <a:pt x="5733603" y="1783457"/>
                </a:cubicBezTo>
                <a:cubicBezTo>
                  <a:pt x="5731123" y="1783457"/>
                  <a:pt x="5729882" y="1780977"/>
                  <a:pt x="5729882" y="1776016"/>
                </a:cubicBezTo>
                <a:lnTo>
                  <a:pt x="5744765" y="1776016"/>
                </a:lnTo>
                <a:lnTo>
                  <a:pt x="5759647" y="1776016"/>
                </a:lnTo>
                <a:cubicBezTo>
                  <a:pt x="5759647" y="1771055"/>
                  <a:pt x="5757167" y="1768575"/>
                  <a:pt x="5752206" y="1768575"/>
                </a:cubicBezTo>
                <a:cubicBezTo>
                  <a:pt x="5747245" y="1768575"/>
                  <a:pt x="5744765" y="1767334"/>
                  <a:pt x="5744765" y="1764854"/>
                </a:cubicBezTo>
                <a:cubicBezTo>
                  <a:pt x="5744765" y="1762374"/>
                  <a:pt x="5744765" y="1761133"/>
                  <a:pt x="5744765" y="1761133"/>
                </a:cubicBezTo>
                <a:cubicBezTo>
                  <a:pt x="5749726" y="1756172"/>
                  <a:pt x="5749726" y="1753692"/>
                  <a:pt x="5744765" y="1753692"/>
                </a:cubicBezTo>
                <a:cubicBezTo>
                  <a:pt x="5739803" y="1753692"/>
                  <a:pt x="5737323" y="1751211"/>
                  <a:pt x="5737323" y="1746250"/>
                </a:cubicBezTo>
                <a:lnTo>
                  <a:pt x="5752206" y="1746250"/>
                </a:lnTo>
                <a:cubicBezTo>
                  <a:pt x="5757167" y="1746250"/>
                  <a:pt x="5760888" y="1745010"/>
                  <a:pt x="5763369" y="1742530"/>
                </a:cubicBezTo>
                <a:cubicBezTo>
                  <a:pt x="5765849" y="1740049"/>
                  <a:pt x="5764609" y="1736329"/>
                  <a:pt x="5759647" y="1731368"/>
                </a:cubicBezTo>
                <a:cubicBezTo>
                  <a:pt x="5754686" y="1726407"/>
                  <a:pt x="5754686" y="1721446"/>
                  <a:pt x="5759647" y="1716485"/>
                </a:cubicBezTo>
                <a:cubicBezTo>
                  <a:pt x="5762127" y="1715245"/>
                  <a:pt x="5764143" y="1714935"/>
                  <a:pt x="5765693" y="1715555"/>
                </a:cubicBezTo>
                <a:close/>
                <a:moveTo>
                  <a:pt x="5707557" y="1701602"/>
                </a:moveTo>
                <a:cubicBezTo>
                  <a:pt x="5717479" y="1706563"/>
                  <a:pt x="5717479" y="1709043"/>
                  <a:pt x="5707557" y="1709043"/>
                </a:cubicBezTo>
                <a:cubicBezTo>
                  <a:pt x="5702597" y="1709043"/>
                  <a:pt x="5700117" y="1709043"/>
                  <a:pt x="5700117" y="1709043"/>
                </a:cubicBezTo>
                <a:cubicBezTo>
                  <a:pt x="5705077" y="1704082"/>
                  <a:pt x="5707557" y="1701602"/>
                  <a:pt x="5707557" y="1701602"/>
                </a:cubicBezTo>
                <a:close/>
                <a:moveTo>
                  <a:pt x="863203" y="1694161"/>
                </a:moveTo>
                <a:lnTo>
                  <a:pt x="863203" y="1701602"/>
                </a:lnTo>
                <a:lnTo>
                  <a:pt x="863203" y="1709043"/>
                </a:lnTo>
                <a:cubicBezTo>
                  <a:pt x="863203" y="1709043"/>
                  <a:pt x="865683" y="1706563"/>
                  <a:pt x="870644" y="1701602"/>
                </a:cubicBezTo>
                <a:cubicBezTo>
                  <a:pt x="870644" y="1696641"/>
                  <a:pt x="868164" y="1694161"/>
                  <a:pt x="863203" y="1694161"/>
                </a:cubicBezTo>
                <a:close/>
                <a:moveTo>
                  <a:pt x="5640585" y="1686719"/>
                </a:moveTo>
                <a:cubicBezTo>
                  <a:pt x="5645547" y="1686719"/>
                  <a:pt x="5648027" y="1689200"/>
                  <a:pt x="5648027" y="1694161"/>
                </a:cubicBezTo>
                <a:lnTo>
                  <a:pt x="5640585" y="1701602"/>
                </a:lnTo>
                <a:cubicBezTo>
                  <a:pt x="5635623" y="1691680"/>
                  <a:pt x="5635623" y="1686719"/>
                  <a:pt x="5640585" y="1686719"/>
                </a:cubicBezTo>
                <a:close/>
                <a:moveTo>
                  <a:pt x="840878" y="1686719"/>
                </a:moveTo>
                <a:cubicBezTo>
                  <a:pt x="840878" y="1686719"/>
                  <a:pt x="838398" y="1691680"/>
                  <a:pt x="833437" y="1701602"/>
                </a:cubicBezTo>
                <a:lnTo>
                  <a:pt x="811113" y="1716485"/>
                </a:lnTo>
                <a:cubicBezTo>
                  <a:pt x="801191" y="1721446"/>
                  <a:pt x="796230" y="1726407"/>
                  <a:pt x="796230" y="1731368"/>
                </a:cubicBezTo>
                <a:lnTo>
                  <a:pt x="788789" y="1753692"/>
                </a:lnTo>
                <a:cubicBezTo>
                  <a:pt x="783828" y="1768575"/>
                  <a:pt x="782588" y="1777256"/>
                  <a:pt x="785068" y="1779737"/>
                </a:cubicBezTo>
                <a:cubicBezTo>
                  <a:pt x="787549" y="1782217"/>
                  <a:pt x="793750" y="1778496"/>
                  <a:pt x="803672" y="1768575"/>
                </a:cubicBezTo>
                <a:cubicBezTo>
                  <a:pt x="808633" y="1763614"/>
                  <a:pt x="812353" y="1759893"/>
                  <a:pt x="814834" y="1757413"/>
                </a:cubicBezTo>
                <a:cubicBezTo>
                  <a:pt x="817314" y="1754932"/>
                  <a:pt x="818555" y="1752452"/>
                  <a:pt x="818555" y="1749971"/>
                </a:cubicBezTo>
                <a:cubicBezTo>
                  <a:pt x="818555" y="1747491"/>
                  <a:pt x="819795" y="1743770"/>
                  <a:pt x="822275" y="1738809"/>
                </a:cubicBezTo>
                <a:cubicBezTo>
                  <a:pt x="824755" y="1733848"/>
                  <a:pt x="828476" y="1728887"/>
                  <a:pt x="833437" y="1723926"/>
                </a:cubicBezTo>
                <a:cubicBezTo>
                  <a:pt x="853281" y="1704082"/>
                  <a:pt x="855762" y="1691680"/>
                  <a:pt x="840878" y="1686719"/>
                </a:cubicBezTo>
                <a:close/>
                <a:moveTo>
                  <a:pt x="5722441" y="1679278"/>
                </a:moveTo>
                <a:lnTo>
                  <a:pt x="5729882" y="1679278"/>
                </a:lnTo>
                <a:cubicBezTo>
                  <a:pt x="5729882" y="1684239"/>
                  <a:pt x="5729882" y="1686719"/>
                  <a:pt x="5729882" y="1686719"/>
                </a:cubicBezTo>
                <a:cubicBezTo>
                  <a:pt x="5724921" y="1686719"/>
                  <a:pt x="5722441" y="1686719"/>
                  <a:pt x="5722441" y="1686719"/>
                </a:cubicBezTo>
                <a:cubicBezTo>
                  <a:pt x="5722441" y="1686719"/>
                  <a:pt x="5722441" y="1684239"/>
                  <a:pt x="5722441" y="1679278"/>
                </a:cubicBezTo>
                <a:close/>
                <a:moveTo>
                  <a:pt x="5804296" y="1671836"/>
                </a:moveTo>
                <a:cubicBezTo>
                  <a:pt x="5809257" y="1671836"/>
                  <a:pt x="5811737" y="1671836"/>
                  <a:pt x="5811737" y="1671836"/>
                </a:cubicBezTo>
                <a:cubicBezTo>
                  <a:pt x="5811737" y="1671836"/>
                  <a:pt x="5810497" y="1673077"/>
                  <a:pt x="5808017" y="1675557"/>
                </a:cubicBezTo>
                <a:cubicBezTo>
                  <a:pt x="5805537" y="1678037"/>
                  <a:pt x="5804296" y="1679278"/>
                  <a:pt x="5804296" y="1679278"/>
                </a:cubicBezTo>
                <a:close/>
                <a:moveTo>
                  <a:pt x="699492" y="1664395"/>
                </a:moveTo>
                <a:lnTo>
                  <a:pt x="736699" y="1664395"/>
                </a:lnTo>
                <a:cubicBezTo>
                  <a:pt x="736699" y="1669356"/>
                  <a:pt x="735459" y="1671836"/>
                  <a:pt x="732978" y="1671836"/>
                </a:cubicBezTo>
                <a:cubicBezTo>
                  <a:pt x="730498" y="1671836"/>
                  <a:pt x="729257" y="1673077"/>
                  <a:pt x="729257" y="1675557"/>
                </a:cubicBezTo>
                <a:cubicBezTo>
                  <a:pt x="729257" y="1678037"/>
                  <a:pt x="728017" y="1681758"/>
                  <a:pt x="725537" y="1686719"/>
                </a:cubicBezTo>
                <a:cubicBezTo>
                  <a:pt x="723057" y="1691680"/>
                  <a:pt x="721816" y="1694161"/>
                  <a:pt x="721816" y="1694161"/>
                </a:cubicBezTo>
                <a:cubicBezTo>
                  <a:pt x="716855" y="1689200"/>
                  <a:pt x="714375" y="1685479"/>
                  <a:pt x="714375" y="1682998"/>
                </a:cubicBezTo>
                <a:cubicBezTo>
                  <a:pt x="714375" y="1680518"/>
                  <a:pt x="714375" y="1679278"/>
                  <a:pt x="714375" y="1679278"/>
                </a:cubicBezTo>
                <a:cubicBezTo>
                  <a:pt x="714375" y="1674317"/>
                  <a:pt x="709414" y="1671836"/>
                  <a:pt x="699492" y="1671836"/>
                </a:cubicBezTo>
                <a:lnTo>
                  <a:pt x="692051" y="1671836"/>
                </a:lnTo>
                <a:close/>
                <a:moveTo>
                  <a:pt x="5633143" y="1649512"/>
                </a:moveTo>
                <a:cubicBezTo>
                  <a:pt x="5638105" y="1649512"/>
                  <a:pt x="5643065" y="1651993"/>
                  <a:pt x="5648027" y="1656954"/>
                </a:cubicBezTo>
                <a:lnTo>
                  <a:pt x="5633143" y="1656954"/>
                </a:lnTo>
                <a:cubicBezTo>
                  <a:pt x="5628183" y="1651993"/>
                  <a:pt x="5628183" y="1649512"/>
                  <a:pt x="5633143" y="1649512"/>
                </a:cubicBezTo>
                <a:close/>
                <a:moveTo>
                  <a:pt x="654844" y="1649512"/>
                </a:moveTo>
                <a:lnTo>
                  <a:pt x="662285" y="1649512"/>
                </a:lnTo>
                <a:cubicBezTo>
                  <a:pt x="662285" y="1654473"/>
                  <a:pt x="659804" y="1656954"/>
                  <a:pt x="654844" y="1656954"/>
                </a:cubicBezTo>
                <a:cubicBezTo>
                  <a:pt x="654844" y="1651993"/>
                  <a:pt x="654844" y="1649512"/>
                  <a:pt x="654844" y="1649512"/>
                </a:cubicBezTo>
                <a:close/>
                <a:moveTo>
                  <a:pt x="155339" y="1644861"/>
                </a:moveTo>
                <a:cubicBezTo>
                  <a:pt x="155959" y="1645482"/>
                  <a:pt x="156269" y="1647032"/>
                  <a:pt x="156269" y="1649512"/>
                </a:cubicBezTo>
                <a:cubicBezTo>
                  <a:pt x="156269" y="1654473"/>
                  <a:pt x="153789" y="1656954"/>
                  <a:pt x="148828" y="1656954"/>
                </a:cubicBezTo>
                <a:cubicBezTo>
                  <a:pt x="148828" y="1651993"/>
                  <a:pt x="150068" y="1648272"/>
                  <a:pt x="152549" y="1645791"/>
                </a:cubicBezTo>
                <a:cubicBezTo>
                  <a:pt x="153789" y="1644551"/>
                  <a:pt x="154719" y="1644241"/>
                  <a:pt x="155339" y="1644861"/>
                </a:cubicBezTo>
                <a:close/>
                <a:moveTo>
                  <a:pt x="5618261" y="1634629"/>
                </a:moveTo>
                <a:cubicBezTo>
                  <a:pt x="5618261" y="1639590"/>
                  <a:pt x="5618261" y="1642071"/>
                  <a:pt x="5618261" y="1642071"/>
                </a:cubicBezTo>
                <a:cubicBezTo>
                  <a:pt x="5613299" y="1642071"/>
                  <a:pt x="5610819" y="1642071"/>
                  <a:pt x="5610819" y="1642071"/>
                </a:cubicBezTo>
                <a:cubicBezTo>
                  <a:pt x="5610819" y="1642071"/>
                  <a:pt x="5612060" y="1640830"/>
                  <a:pt x="5614540" y="1638350"/>
                </a:cubicBezTo>
                <a:cubicBezTo>
                  <a:pt x="5617020" y="1635870"/>
                  <a:pt x="5618261" y="1634629"/>
                  <a:pt x="5618261" y="1634629"/>
                </a:cubicBezTo>
                <a:close/>
                <a:moveTo>
                  <a:pt x="5573613" y="1634629"/>
                </a:moveTo>
                <a:cubicBezTo>
                  <a:pt x="5573613" y="1639590"/>
                  <a:pt x="5572372" y="1643311"/>
                  <a:pt x="5569892" y="1645791"/>
                </a:cubicBezTo>
                <a:cubicBezTo>
                  <a:pt x="5567412" y="1648272"/>
                  <a:pt x="5566171" y="1649512"/>
                  <a:pt x="5566171" y="1649512"/>
                </a:cubicBezTo>
                <a:cubicBezTo>
                  <a:pt x="5556250" y="1654473"/>
                  <a:pt x="5556250" y="1659434"/>
                  <a:pt x="5566171" y="1664395"/>
                </a:cubicBezTo>
                <a:cubicBezTo>
                  <a:pt x="5566171" y="1659434"/>
                  <a:pt x="5568651" y="1656954"/>
                  <a:pt x="5573613" y="1656954"/>
                </a:cubicBezTo>
                <a:cubicBezTo>
                  <a:pt x="5578574" y="1656954"/>
                  <a:pt x="5582295" y="1658194"/>
                  <a:pt x="5584775" y="1660674"/>
                </a:cubicBezTo>
                <a:cubicBezTo>
                  <a:pt x="5587255" y="1663155"/>
                  <a:pt x="5588495" y="1666875"/>
                  <a:pt x="5588495" y="1671836"/>
                </a:cubicBezTo>
                <a:cubicBezTo>
                  <a:pt x="5593457" y="1681758"/>
                  <a:pt x="5598417" y="1686719"/>
                  <a:pt x="5603378" y="1686719"/>
                </a:cubicBezTo>
                <a:lnTo>
                  <a:pt x="5610819" y="1694161"/>
                </a:lnTo>
                <a:lnTo>
                  <a:pt x="5603378" y="1716485"/>
                </a:lnTo>
                <a:cubicBezTo>
                  <a:pt x="5608339" y="1716485"/>
                  <a:pt x="5610819" y="1720206"/>
                  <a:pt x="5610819" y="1727647"/>
                </a:cubicBezTo>
                <a:cubicBezTo>
                  <a:pt x="5610819" y="1735088"/>
                  <a:pt x="5613299" y="1741289"/>
                  <a:pt x="5618261" y="1746250"/>
                </a:cubicBezTo>
                <a:lnTo>
                  <a:pt x="5625702" y="1776016"/>
                </a:lnTo>
                <a:cubicBezTo>
                  <a:pt x="5620741" y="1776016"/>
                  <a:pt x="5620741" y="1778496"/>
                  <a:pt x="5625702" y="1783457"/>
                </a:cubicBezTo>
                <a:cubicBezTo>
                  <a:pt x="5625702" y="1788419"/>
                  <a:pt x="5623222" y="1790899"/>
                  <a:pt x="5618261" y="1790899"/>
                </a:cubicBezTo>
                <a:lnTo>
                  <a:pt x="5618261" y="1776016"/>
                </a:lnTo>
                <a:cubicBezTo>
                  <a:pt x="5618261" y="1766094"/>
                  <a:pt x="5612060" y="1754932"/>
                  <a:pt x="5599657" y="1742530"/>
                </a:cubicBezTo>
                <a:cubicBezTo>
                  <a:pt x="5587255" y="1730127"/>
                  <a:pt x="5581054" y="1721446"/>
                  <a:pt x="5581054" y="1716485"/>
                </a:cubicBezTo>
                <a:cubicBezTo>
                  <a:pt x="5581054" y="1716485"/>
                  <a:pt x="5578574" y="1714004"/>
                  <a:pt x="5573613" y="1709043"/>
                </a:cubicBezTo>
                <a:lnTo>
                  <a:pt x="5566171" y="1709043"/>
                </a:lnTo>
                <a:cubicBezTo>
                  <a:pt x="5571133" y="1709043"/>
                  <a:pt x="5573613" y="1715244"/>
                  <a:pt x="5573613" y="1727647"/>
                </a:cubicBezTo>
                <a:cubicBezTo>
                  <a:pt x="5573613" y="1740049"/>
                  <a:pt x="5576093" y="1749971"/>
                  <a:pt x="5581054" y="1757413"/>
                </a:cubicBezTo>
                <a:cubicBezTo>
                  <a:pt x="5586015" y="1764854"/>
                  <a:pt x="5586015" y="1768575"/>
                  <a:pt x="5581054" y="1768575"/>
                </a:cubicBezTo>
                <a:cubicBezTo>
                  <a:pt x="5571133" y="1768575"/>
                  <a:pt x="5566171" y="1751211"/>
                  <a:pt x="5566171" y="1716485"/>
                </a:cubicBezTo>
                <a:cubicBezTo>
                  <a:pt x="5561210" y="1696641"/>
                  <a:pt x="5556250" y="1684239"/>
                  <a:pt x="5551288" y="1679278"/>
                </a:cubicBezTo>
                <a:cubicBezTo>
                  <a:pt x="5546327" y="1674317"/>
                  <a:pt x="5546327" y="1669356"/>
                  <a:pt x="5551288" y="1664395"/>
                </a:cubicBezTo>
                <a:lnTo>
                  <a:pt x="5543847" y="1649512"/>
                </a:lnTo>
                <a:cubicBezTo>
                  <a:pt x="5538886" y="1649512"/>
                  <a:pt x="5536406" y="1647032"/>
                  <a:pt x="5536406" y="1642071"/>
                </a:cubicBezTo>
                <a:cubicBezTo>
                  <a:pt x="5536406" y="1637110"/>
                  <a:pt x="5537646" y="1635870"/>
                  <a:pt x="5540126" y="1638350"/>
                </a:cubicBezTo>
                <a:cubicBezTo>
                  <a:pt x="5542606" y="1640830"/>
                  <a:pt x="5543847" y="1642071"/>
                  <a:pt x="5543847" y="1642071"/>
                </a:cubicBezTo>
                <a:cubicBezTo>
                  <a:pt x="5543847" y="1647032"/>
                  <a:pt x="5546327" y="1647032"/>
                  <a:pt x="5551288" y="1642071"/>
                </a:cubicBezTo>
                <a:close/>
                <a:moveTo>
                  <a:pt x="5528964" y="1604864"/>
                </a:moveTo>
                <a:lnTo>
                  <a:pt x="5521523" y="1619747"/>
                </a:lnTo>
                <a:lnTo>
                  <a:pt x="5521523" y="1627188"/>
                </a:lnTo>
                <a:lnTo>
                  <a:pt x="5506640" y="1619747"/>
                </a:lnTo>
                <a:cubicBezTo>
                  <a:pt x="5506640" y="1614786"/>
                  <a:pt x="5509120" y="1611065"/>
                  <a:pt x="5514081" y="1608584"/>
                </a:cubicBezTo>
                <a:cubicBezTo>
                  <a:pt x="5519043" y="1606104"/>
                  <a:pt x="5524003" y="1604864"/>
                  <a:pt x="5528964" y="1604864"/>
                </a:cubicBezTo>
                <a:close/>
                <a:moveTo>
                  <a:pt x="759023" y="1604864"/>
                </a:moveTo>
                <a:cubicBezTo>
                  <a:pt x="763984" y="1609825"/>
                  <a:pt x="763984" y="1613545"/>
                  <a:pt x="759023" y="1616026"/>
                </a:cubicBezTo>
                <a:cubicBezTo>
                  <a:pt x="754062" y="1618506"/>
                  <a:pt x="751582" y="1622227"/>
                  <a:pt x="751582" y="1627188"/>
                </a:cubicBezTo>
                <a:cubicBezTo>
                  <a:pt x="751582" y="1632149"/>
                  <a:pt x="751582" y="1634629"/>
                  <a:pt x="751582" y="1634629"/>
                </a:cubicBezTo>
                <a:lnTo>
                  <a:pt x="744140" y="1627188"/>
                </a:lnTo>
                <a:close/>
                <a:moveTo>
                  <a:pt x="773906" y="1597422"/>
                </a:moveTo>
                <a:cubicBezTo>
                  <a:pt x="773906" y="1597422"/>
                  <a:pt x="773906" y="1598663"/>
                  <a:pt x="773906" y="1601143"/>
                </a:cubicBezTo>
                <a:cubicBezTo>
                  <a:pt x="773906" y="1603623"/>
                  <a:pt x="773906" y="1604864"/>
                  <a:pt x="773906" y="1604864"/>
                </a:cubicBezTo>
                <a:cubicBezTo>
                  <a:pt x="773906" y="1604864"/>
                  <a:pt x="772666" y="1604864"/>
                  <a:pt x="770185" y="1604864"/>
                </a:cubicBezTo>
                <a:cubicBezTo>
                  <a:pt x="767705" y="1604864"/>
                  <a:pt x="768945" y="1602383"/>
                  <a:pt x="773906" y="1597422"/>
                </a:cubicBezTo>
                <a:close/>
                <a:moveTo>
                  <a:pt x="5573613" y="1589981"/>
                </a:moveTo>
                <a:lnTo>
                  <a:pt x="5581054" y="1597422"/>
                </a:lnTo>
                <a:cubicBezTo>
                  <a:pt x="5586015" y="1597422"/>
                  <a:pt x="5586015" y="1599903"/>
                  <a:pt x="5581054" y="1604864"/>
                </a:cubicBezTo>
                <a:cubicBezTo>
                  <a:pt x="5576093" y="1599903"/>
                  <a:pt x="5573613" y="1594942"/>
                  <a:pt x="5573613" y="1589981"/>
                </a:cubicBezTo>
                <a:close/>
                <a:moveTo>
                  <a:pt x="5752206" y="1582540"/>
                </a:moveTo>
                <a:cubicBezTo>
                  <a:pt x="5752206" y="1587501"/>
                  <a:pt x="5752206" y="1589981"/>
                  <a:pt x="5752206" y="1589981"/>
                </a:cubicBezTo>
                <a:lnTo>
                  <a:pt x="5759647" y="1612305"/>
                </a:lnTo>
                <a:cubicBezTo>
                  <a:pt x="5759647" y="1622227"/>
                  <a:pt x="5759647" y="1632149"/>
                  <a:pt x="5759647" y="1642071"/>
                </a:cubicBezTo>
                <a:lnTo>
                  <a:pt x="5759647" y="1649512"/>
                </a:lnTo>
                <a:cubicBezTo>
                  <a:pt x="5754686" y="1644551"/>
                  <a:pt x="5752206" y="1644551"/>
                  <a:pt x="5752206" y="1649512"/>
                </a:cubicBezTo>
                <a:cubicBezTo>
                  <a:pt x="5752206" y="1654473"/>
                  <a:pt x="5754686" y="1656954"/>
                  <a:pt x="5759647" y="1656954"/>
                </a:cubicBezTo>
                <a:cubicBezTo>
                  <a:pt x="5759647" y="1656954"/>
                  <a:pt x="5759647" y="1659434"/>
                  <a:pt x="5759647" y="1664395"/>
                </a:cubicBezTo>
                <a:lnTo>
                  <a:pt x="5759647" y="1671836"/>
                </a:lnTo>
                <a:cubicBezTo>
                  <a:pt x="5764609" y="1676797"/>
                  <a:pt x="5765849" y="1684239"/>
                  <a:pt x="5763369" y="1694161"/>
                </a:cubicBezTo>
                <a:cubicBezTo>
                  <a:pt x="5760888" y="1704082"/>
                  <a:pt x="5757167" y="1709043"/>
                  <a:pt x="5752206" y="1709043"/>
                </a:cubicBezTo>
                <a:lnTo>
                  <a:pt x="5744765" y="1701602"/>
                </a:lnTo>
                <a:lnTo>
                  <a:pt x="5744765" y="1671836"/>
                </a:lnTo>
                <a:cubicBezTo>
                  <a:pt x="5749726" y="1661915"/>
                  <a:pt x="5750965" y="1656954"/>
                  <a:pt x="5748485" y="1656954"/>
                </a:cubicBezTo>
                <a:cubicBezTo>
                  <a:pt x="5746005" y="1656954"/>
                  <a:pt x="5746005" y="1653233"/>
                  <a:pt x="5748485" y="1645791"/>
                </a:cubicBezTo>
                <a:cubicBezTo>
                  <a:pt x="5750965" y="1638350"/>
                  <a:pt x="5749726" y="1632149"/>
                  <a:pt x="5744765" y="1627188"/>
                </a:cubicBezTo>
                <a:cubicBezTo>
                  <a:pt x="5744765" y="1622227"/>
                  <a:pt x="5744765" y="1619747"/>
                  <a:pt x="5744765" y="1619747"/>
                </a:cubicBezTo>
                <a:cubicBezTo>
                  <a:pt x="5749726" y="1609825"/>
                  <a:pt x="5749726" y="1604864"/>
                  <a:pt x="5744765" y="1604864"/>
                </a:cubicBezTo>
                <a:cubicBezTo>
                  <a:pt x="5739803" y="1604864"/>
                  <a:pt x="5738564" y="1601143"/>
                  <a:pt x="5741044" y="1593702"/>
                </a:cubicBezTo>
                <a:cubicBezTo>
                  <a:pt x="5743524" y="1586260"/>
                  <a:pt x="5747245" y="1582540"/>
                  <a:pt x="5752206" y="1582540"/>
                </a:cubicBezTo>
                <a:close/>
                <a:moveTo>
                  <a:pt x="5536406" y="1582540"/>
                </a:moveTo>
                <a:lnTo>
                  <a:pt x="5543847" y="1582540"/>
                </a:lnTo>
                <a:cubicBezTo>
                  <a:pt x="5548808" y="1582540"/>
                  <a:pt x="5551288" y="1582540"/>
                  <a:pt x="5551288" y="1582540"/>
                </a:cubicBezTo>
                <a:lnTo>
                  <a:pt x="5543847" y="1589981"/>
                </a:lnTo>
                <a:cubicBezTo>
                  <a:pt x="5543847" y="1589981"/>
                  <a:pt x="5541367" y="1587501"/>
                  <a:pt x="5536406" y="1582540"/>
                </a:cubicBezTo>
                <a:close/>
                <a:moveTo>
                  <a:pt x="5510826" y="1577889"/>
                </a:moveTo>
                <a:cubicBezTo>
                  <a:pt x="5511756" y="1577889"/>
                  <a:pt x="5512841" y="1578199"/>
                  <a:pt x="5514081" y="1578819"/>
                </a:cubicBezTo>
                <a:cubicBezTo>
                  <a:pt x="5519043" y="1581299"/>
                  <a:pt x="5521523" y="1582540"/>
                  <a:pt x="5521523" y="1582540"/>
                </a:cubicBezTo>
                <a:lnTo>
                  <a:pt x="5521523" y="1597422"/>
                </a:lnTo>
                <a:lnTo>
                  <a:pt x="5514081" y="1597422"/>
                </a:lnTo>
                <a:cubicBezTo>
                  <a:pt x="5509120" y="1597422"/>
                  <a:pt x="5506640" y="1593702"/>
                  <a:pt x="5506640" y="1586260"/>
                </a:cubicBezTo>
                <a:cubicBezTo>
                  <a:pt x="5506640" y="1580679"/>
                  <a:pt x="5508035" y="1577889"/>
                  <a:pt x="5510826" y="1577889"/>
                </a:cubicBezTo>
                <a:close/>
                <a:moveTo>
                  <a:pt x="5733603" y="1552774"/>
                </a:moveTo>
                <a:cubicBezTo>
                  <a:pt x="5736083" y="1552774"/>
                  <a:pt x="5739803" y="1555254"/>
                  <a:pt x="5744765" y="1560215"/>
                </a:cubicBezTo>
                <a:cubicBezTo>
                  <a:pt x="5744765" y="1565176"/>
                  <a:pt x="5742285" y="1567657"/>
                  <a:pt x="5737323" y="1567657"/>
                </a:cubicBezTo>
                <a:cubicBezTo>
                  <a:pt x="5732362" y="1562696"/>
                  <a:pt x="5729882" y="1558975"/>
                  <a:pt x="5729882" y="1556495"/>
                </a:cubicBezTo>
                <a:cubicBezTo>
                  <a:pt x="5729882" y="1554014"/>
                  <a:pt x="5731123" y="1552774"/>
                  <a:pt x="5733603" y="1552774"/>
                </a:cubicBezTo>
                <a:close/>
                <a:moveTo>
                  <a:pt x="922734" y="1545332"/>
                </a:moveTo>
                <a:cubicBezTo>
                  <a:pt x="922734" y="1545332"/>
                  <a:pt x="922734" y="1547813"/>
                  <a:pt x="922734" y="1552774"/>
                </a:cubicBezTo>
                <a:lnTo>
                  <a:pt x="930176" y="1552774"/>
                </a:lnTo>
                <a:cubicBezTo>
                  <a:pt x="935137" y="1547813"/>
                  <a:pt x="935137" y="1545332"/>
                  <a:pt x="930176" y="1545332"/>
                </a:cubicBezTo>
                <a:cubicBezTo>
                  <a:pt x="925215" y="1545332"/>
                  <a:pt x="922734" y="1545332"/>
                  <a:pt x="922734" y="1545332"/>
                </a:cubicBezTo>
                <a:close/>
                <a:moveTo>
                  <a:pt x="572988" y="1537891"/>
                </a:moveTo>
                <a:cubicBezTo>
                  <a:pt x="577949" y="1537891"/>
                  <a:pt x="579189" y="1540371"/>
                  <a:pt x="576709" y="1545332"/>
                </a:cubicBezTo>
                <a:cubicBezTo>
                  <a:pt x="574228" y="1550294"/>
                  <a:pt x="572988" y="1555254"/>
                  <a:pt x="572988" y="1560215"/>
                </a:cubicBezTo>
                <a:cubicBezTo>
                  <a:pt x="572988" y="1565176"/>
                  <a:pt x="570508" y="1567657"/>
                  <a:pt x="565546" y="1567657"/>
                </a:cubicBezTo>
                <a:cubicBezTo>
                  <a:pt x="565546" y="1562696"/>
                  <a:pt x="565546" y="1555254"/>
                  <a:pt x="565546" y="1545332"/>
                </a:cubicBezTo>
                <a:cubicBezTo>
                  <a:pt x="570508" y="1540371"/>
                  <a:pt x="572988" y="1537891"/>
                  <a:pt x="572988" y="1537891"/>
                </a:cubicBezTo>
                <a:close/>
                <a:moveTo>
                  <a:pt x="5439667" y="1530450"/>
                </a:moveTo>
                <a:cubicBezTo>
                  <a:pt x="5439667" y="1530450"/>
                  <a:pt x="5440908" y="1530450"/>
                  <a:pt x="5443388" y="1530450"/>
                </a:cubicBezTo>
                <a:cubicBezTo>
                  <a:pt x="5445868" y="1530450"/>
                  <a:pt x="5447109" y="1532930"/>
                  <a:pt x="5447109" y="1537891"/>
                </a:cubicBezTo>
                <a:lnTo>
                  <a:pt x="5439667" y="1537891"/>
                </a:lnTo>
                <a:cubicBezTo>
                  <a:pt x="5439667" y="1532930"/>
                  <a:pt x="5439667" y="1530450"/>
                  <a:pt x="5439667" y="1530450"/>
                </a:cubicBezTo>
                <a:close/>
                <a:moveTo>
                  <a:pt x="5469433" y="1523008"/>
                </a:moveTo>
                <a:cubicBezTo>
                  <a:pt x="5469433" y="1523008"/>
                  <a:pt x="5471913" y="1524249"/>
                  <a:pt x="5476874" y="1526729"/>
                </a:cubicBezTo>
                <a:cubicBezTo>
                  <a:pt x="5481836" y="1529209"/>
                  <a:pt x="5484316" y="1530450"/>
                  <a:pt x="5484316" y="1530450"/>
                </a:cubicBezTo>
                <a:cubicBezTo>
                  <a:pt x="5479354" y="1530450"/>
                  <a:pt x="5476874" y="1530450"/>
                  <a:pt x="5476874" y="1530450"/>
                </a:cubicBezTo>
                <a:close/>
                <a:moveTo>
                  <a:pt x="781347" y="1515567"/>
                </a:moveTo>
                <a:cubicBezTo>
                  <a:pt x="786308" y="1515567"/>
                  <a:pt x="788789" y="1516807"/>
                  <a:pt x="788789" y="1519288"/>
                </a:cubicBezTo>
                <a:cubicBezTo>
                  <a:pt x="788789" y="1521768"/>
                  <a:pt x="786308" y="1523008"/>
                  <a:pt x="781347" y="1523008"/>
                </a:cubicBezTo>
                <a:cubicBezTo>
                  <a:pt x="776386" y="1523008"/>
                  <a:pt x="773906" y="1521768"/>
                  <a:pt x="773906" y="1519288"/>
                </a:cubicBezTo>
                <a:cubicBezTo>
                  <a:pt x="773906" y="1516807"/>
                  <a:pt x="776386" y="1515567"/>
                  <a:pt x="781347" y="1515567"/>
                </a:cubicBezTo>
                <a:close/>
                <a:moveTo>
                  <a:pt x="5319210" y="1513241"/>
                </a:moveTo>
                <a:cubicBezTo>
                  <a:pt x="5321380" y="1513552"/>
                  <a:pt x="5324326" y="1514327"/>
                  <a:pt x="5328046" y="1515567"/>
                </a:cubicBezTo>
                <a:lnTo>
                  <a:pt x="5335488" y="1523008"/>
                </a:lnTo>
                <a:cubicBezTo>
                  <a:pt x="5335488" y="1532930"/>
                  <a:pt x="5337968" y="1539131"/>
                  <a:pt x="5342929" y="1541612"/>
                </a:cubicBezTo>
                <a:cubicBezTo>
                  <a:pt x="5347890" y="1544092"/>
                  <a:pt x="5355332" y="1545332"/>
                  <a:pt x="5365253" y="1545332"/>
                </a:cubicBezTo>
                <a:lnTo>
                  <a:pt x="5380136" y="1545332"/>
                </a:lnTo>
                <a:lnTo>
                  <a:pt x="5365253" y="1552774"/>
                </a:lnTo>
                <a:cubicBezTo>
                  <a:pt x="5360292" y="1557735"/>
                  <a:pt x="5357812" y="1562696"/>
                  <a:pt x="5357812" y="1567657"/>
                </a:cubicBezTo>
                <a:lnTo>
                  <a:pt x="5365253" y="1575098"/>
                </a:lnTo>
                <a:cubicBezTo>
                  <a:pt x="5355332" y="1570137"/>
                  <a:pt x="5347890" y="1567657"/>
                  <a:pt x="5342929" y="1567657"/>
                </a:cubicBezTo>
                <a:lnTo>
                  <a:pt x="5328046" y="1545332"/>
                </a:lnTo>
                <a:lnTo>
                  <a:pt x="5320605" y="1537891"/>
                </a:lnTo>
                <a:lnTo>
                  <a:pt x="5320605" y="1523008"/>
                </a:lnTo>
                <a:cubicBezTo>
                  <a:pt x="5313163" y="1515567"/>
                  <a:pt x="5312698" y="1512311"/>
                  <a:pt x="5319210" y="1513241"/>
                </a:cubicBezTo>
                <a:close/>
                <a:moveTo>
                  <a:pt x="844599" y="1508126"/>
                </a:moveTo>
                <a:cubicBezTo>
                  <a:pt x="849560" y="1508126"/>
                  <a:pt x="853281" y="1510606"/>
                  <a:pt x="855762" y="1515567"/>
                </a:cubicBezTo>
                <a:cubicBezTo>
                  <a:pt x="855762" y="1520528"/>
                  <a:pt x="854521" y="1523008"/>
                  <a:pt x="852041" y="1523008"/>
                </a:cubicBezTo>
                <a:cubicBezTo>
                  <a:pt x="849560" y="1523008"/>
                  <a:pt x="843359" y="1527969"/>
                  <a:pt x="833437" y="1537891"/>
                </a:cubicBezTo>
                <a:cubicBezTo>
                  <a:pt x="793750" y="1572618"/>
                  <a:pt x="771426" y="1587501"/>
                  <a:pt x="766465" y="1582540"/>
                </a:cubicBezTo>
                <a:cubicBezTo>
                  <a:pt x="766465" y="1582540"/>
                  <a:pt x="773906" y="1575098"/>
                  <a:pt x="788789" y="1560215"/>
                </a:cubicBezTo>
                <a:cubicBezTo>
                  <a:pt x="803672" y="1545332"/>
                  <a:pt x="812353" y="1537891"/>
                  <a:pt x="814834" y="1537891"/>
                </a:cubicBezTo>
                <a:cubicBezTo>
                  <a:pt x="817314" y="1537891"/>
                  <a:pt x="818555" y="1535411"/>
                  <a:pt x="818555" y="1530450"/>
                </a:cubicBezTo>
                <a:lnTo>
                  <a:pt x="825996" y="1515567"/>
                </a:lnTo>
                <a:cubicBezTo>
                  <a:pt x="833437" y="1510606"/>
                  <a:pt x="839638" y="1508126"/>
                  <a:pt x="844599" y="1508126"/>
                </a:cubicBezTo>
                <a:close/>
                <a:moveTo>
                  <a:pt x="5432226" y="1508125"/>
                </a:moveTo>
                <a:lnTo>
                  <a:pt x="5447109" y="1508125"/>
                </a:lnTo>
                <a:cubicBezTo>
                  <a:pt x="5452070" y="1513086"/>
                  <a:pt x="5452070" y="1515567"/>
                  <a:pt x="5447109" y="1515567"/>
                </a:cubicBezTo>
                <a:cubicBezTo>
                  <a:pt x="5447109" y="1520528"/>
                  <a:pt x="5445868" y="1521768"/>
                  <a:pt x="5443388" y="1519288"/>
                </a:cubicBezTo>
                <a:cubicBezTo>
                  <a:pt x="5440908" y="1516807"/>
                  <a:pt x="5437187" y="1513086"/>
                  <a:pt x="5432226" y="1508125"/>
                </a:cubicBezTo>
                <a:close/>
                <a:moveTo>
                  <a:pt x="5655468" y="1493243"/>
                </a:moveTo>
                <a:lnTo>
                  <a:pt x="5677792" y="1515567"/>
                </a:lnTo>
                <a:cubicBezTo>
                  <a:pt x="5672831" y="1515567"/>
                  <a:pt x="5667871" y="1513086"/>
                  <a:pt x="5662909" y="1508125"/>
                </a:cubicBezTo>
                <a:close/>
                <a:moveTo>
                  <a:pt x="870644" y="1493243"/>
                </a:moveTo>
                <a:cubicBezTo>
                  <a:pt x="880566" y="1498204"/>
                  <a:pt x="883047" y="1503164"/>
                  <a:pt x="878086" y="1508125"/>
                </a:cubicBezTo>
                <a:lnTo>
                  <a:pt x="870644" y="1508125"/>
                </a:lnTo>
                <a:lnTo>
                  <a:pt x="870644" y="1500684"/>
                </a:lnTo>
                <a:close/>
                <a:moveTo>
                  <a:pt x="5409902" y="1478360"/>
                </a:moveTo>
                <a:lnTo>
                  <a:pt x="5417343" y="1485801"/>
                </a:lnTo>
                <a:lnTo>
                  <a:pt x="5409902" y="1485801"/>
                </a:lnTo>
                <a:cubicBezTo>
                  <a:pt x="5409902" y="1485801"/>
                  <a:pt x="5409902" y="1483321"/>
                  <a:pt x="5409902" y="1478360"/>
                </a:cubicBezTo>
                <a:close/>
                <a:moveTo>
                  <a:pt x="5298281" y="1478360"/>
                </a:moveTo>
                <a:cubicBezTo>
                  <a:pt x="5300761" y="1478360"/>
                  <a:pt x="5303241" y="1480840"/>
                  <a:pt x="5305722" y="1485801"/>
                </a:cubicBezTo>
                <a:cubicBezTo>
                  <a:pt x="5305722" y="1490762"/>
                  <a:pt x="5305722" y="1493243"/>
                  <a:pt x="5305722" y="1493243"/>
                </a:cubicBezTo>
                <a:cubicBezTo>
                  <a:pt x="5305722" y="1493243"/>
                  <a:pt x="5303242" y="1493243"/>
                  <a:pt x="5298281" y="1493243"/>
                </a:cubicBezTo>
                <a:cubicBezTo>
                  <a:pt x="5293319" y="1488282"/>
                  <a:pt x="5290839" y="1485801"/>
                  <a:pt x="5290839" y="1485801"/>
                </a:cubicBezTo>
                <a:cubicBezTo>
                  <a:pt x="5293320" y="1480840"/>
                  <a:pt x="5295801" y="1478360"/>
                  <a:pt x="5298281" y="1478360"/>
                </a:cubicBezTo>
                <a:close/>
                <a:moveTo>
                  <a:pt x="803672" y="1478360"/>
                </a:moveTo>
                <a:lnTo>
                  <a:pt x="803672" y="1485801"/>
                </a:lnTo>
                <a:cubicBezTo>
                  <a:pt x="798711" y="1495723"/>
                  <a:pt x="793750" y="1500684"/>
                  <a:pt x="788789" y="1500684"/>
                </a:cubicBezTo>
                <a:lnTo>
                  <a:pt x="788789" y="1485801"/>
                </a:lnTo>
                <a:cubicBezTo>
                  <a:pt x="793750" y="1480840"/>
                  <a:pt x="798711" y="1478360"/>
                  <a:pt x="803672" y="1478360"/>
                </a:cubicBezTo>
                <a:close/>
                <a:moveTo>
                  <a:pt x="5381066" y="1473709"/>
                </a:moveTo>
                <a:cubicBezTo>
                  <a:pt x="5381687" y="1473089"/>
                  <a:pt x="5382617" y="1473399"/>
                  <a:pt x="5383857" y="1474639"/>
                </a:cubicBezTo>
                <a:cubicBezTo>
                  <a:pt x="5386337" y="1477119"/>
                  <a:pt x="5387577" y="1478360"/>
                  <a:pt x="5387577" y="1478360"/>
                </a:cubicBezTo>
                <a:cubicBezTo>
                  <a:pt x="5387577" y="1478360"/>
                  <a:pt x="5386337" y="1478360"/>
                  <a:pt x="5383857" y="1478360"/>
                </a:cubicBezTo>
                <a:cubicBezTo>
                  <a:pt x="5381377" y="1478360"/>
                  <a:pt x="5380136" y="1478360"/>
                  <a:pt x="5380136" y="1478360"/>
                </a:cubicBezTo>
                <a:cubicBezTo>
                  <a:pt x="5380136" y="1475879"/>
                  <a:pt x="5380446" y="1474329"/>
                  <a:pt x="5381066" y="1473709"/>
                </a:cubicBezTo>
                <a:close/>
                <a:moveTo>
                  <a:pt x="5722441" y="1470918"/>
                </a:moveTo>
                <a:lnTo>
                  <a:pt x="5737323" y="1493243"/>
                </a:lnTo>
                <a:cubicBezTo>
                  <a:pt x="5732362" y="1493243"/>
                  <a:pt x="5727402" y="1488282"/>
                  <a:pt x="5722441" y="1478360"/>
                </a:cubicBezTo>
                <a:close/>
                <a:moveTo>
                  <a:pt x="825996" y="1470918"/>
                </a:moveTo>
                <a:cubicBezTo>
                  <a:pt x="825996" y="1470918"/>
                  <a:pt x="828476" y="1473399"/>
                  <a:pt x="833437" y="1478360"/>
                </a:cubicBezTo>
                <a:cubicBezTo>
                  <a:pt x="838398" y="1478360"/>
                  <a:pt x="845840" y="1478360"/>
                  <a:pt x="855762" y="1478360"/>
                </a:cubicBezTo>
                <a:lnTo>
                  <a:pt x="870644" y="1478360"/>
                </a:lnTo>
                <a:lnTo>
                  <a:pt x="855762" y="1485801"/>
                </a:lnTo>
                <a:cubicBezTo>
                  <a:pt x="840878" y="1485801"/>
                  <a:pt x="830957" y="1483321"/>
                  <a:pt x="825996" y="1478360"/>
                </a:cubicBezTo>
                <a:cubicBezTo>
                  <a:pt x="825996" y="1473399"/>
                  <a:pt x="825996" y="1470918"/>
                  <a:pt x="825996" y="1470918"/>
                </a:cubicBezTo>
                <a:close/>
                <a:moveTo>
                  <a:pt x="5305722" y="1463477"/>
                </a:moveTo>
                <a:lnTo>
                  <a:pt x="5320605" y="1470918"/>
                </a:lnTo>
                <a:cubicBezTo>
                  <a:pt x="5320605" y="1475879"/>
                  <a:pt x="5321845" y="1479600"/>
                  <a:pt x="5324326" y="1482081"/>
                </a:cubicBezTo>
                <a:cubicBezTo>
                  <a:pt x="5326806" y="1484561"/>
                  <a:pt x="5328046" y="1488282"/>
                  <a:pt x="5328046" y="1493243"/>
                </a:cubicBezTo>
                <a:lnTo>
                  <a:pt x="5313163" y="1478360"/>
                </a:lnTo>
                <a:close/>
                <a:moveTo>
                  <a:pt x="900410" y="1463477"/>
                </a:moveTo>
                <a:cubicBezTo>
                  <a:pt x="900410" y="1463477"/>
                  <a:pt x="897930" y="1465957"/>
                  <a:pt x="892968" y="1470918"/>
                </a:cubicBezTo>
                <a:cubicBezTo>
                  <a:pt x="888007" y="1485801"/>
                  <a:pt x="883047" y="1488282"/>
                  <a:pt x="878086" y="1478360"/>
                </a:cubicBezTo>
                <a:close/>
                <a:moveTo>
                  <a:pt x="625078" y="1463477"/>
                </a:moveTo>
                <a:lnTo>
                  <a:pt x="602754" y="1493243"/>
                </a:lnTo>
                <a:cubicBezTo>
                  <a:pt x="602754" y="1493243"/>
                  <a:pt x="601513" y="1494483"/>
                  <a:pt x="599033" y="1496963"/>
                </a:cubicBezTo>
                <a:cubicBezTo>
                  <a:pt x="596553" y="1499444"/>
                  <a:pt x="596553" y="1503164"/>
                  <a:pt x="599033" y="1508125"/>
                </a:cubicBezTo>
                <a:cubicBezTo>
                  <a:pt x="601513" y="1513086"/>
                  <a:pt x="601513" y="1516807"/>
                  <a:pt x="599033" y="1519288"/>
                </a:cubicBezTo>
                <a:cubicBezTo>
                  <a:pt x="596553" y="1521768"/>
                  <a:pt x="592832" y="1523008"/>
                  <a:pt x="587871" y="1523008"/>
                </a:cubicBezTo>
                <a:lnTo>
                  <a:pt x="580429" y="1523008"/>
                </a:lnTo>
                <a:lnTo>
                  <a:pt x="587871" y="1515567"/>
                </a:lnTo>
                <a:lnTo>
                  <a:pt x="587871" y="1508125"/>
                </a:lnTo>
                <a:cubicBezTo>
                  <a:pt x="587871" y="1503164"/>
                  <a:pt x="591592" y="1498204"/>
                  <a:pt x="599033" y="1493243"/>
                </a:cubicBezTo>
                <a:cubicBezTo>
                  <a:pt x="606474" y="1488282"/>
                  <a:pt x="610195" y="1483321"/>
                  <a:pt x="610195" y="1478360"/>
                </a:cubicBezTo>
                <a:cubicBezTo>
                  <a:pt x="610195" y="1468438"/>
                  <a:pt x="615156" y="1463477"/>
                  <a:pt x="625078" y="1463477"/>
                </a:cubicBezTo>
                <a:close/>
                <a:moveTo>
                  <a:pt x="700422" y="1458826"/>
                </a:moveTo>
                <a:cubicBezTo>
                  <a:pt x="701042" y="1458206"/>
                  <a:pt x="701972" y="1458516"/>
                  <a:pt x="703213" y="1459756"/>
                </a:cubicBezTo>
                <a:cubicBezTo>
                  <a:pt x="705693" y="1462237"/>
                  <a:pt x="706933" y="1463477"/>
                  <a:pt x="706933" y="1463477"/>
                </a:cubicBezTo>
                <a:lnTo>
                  <a:pt x="699492" y="1463477"/>
                </a:lnTo>
                <a:cubicBezTo>
                  <a:pt x="699492" y="1460997"/>
                  <a:pt x="699802" y="1459446"/>
                  <a:pt x="700422" y="1458826"/>
                </a:cubicBezTo>
                <a:close/>
                <a:moveTo>
                  <a:pt x="5275956" y="1456036"/>
                </a:moveTo>
                <a:cubicBezTo>
                  <a:pt x="5280918" y="1456036"/>
                  <a:pt x="5284638" y="1456036"/>
                  <a:pt x="5287119" y="1456036"/>
                </a:cubicBezTo>
                <a:cubicBezTo>
                  <a:pt x="5289599" y="1456036"/>
                  <a:pt x="5290839" y="1456036"/>
                  <a:pt x="5290839" y="1456036"/>
                </a:cubicBezTo>
                <a:cubicBezTo>
                  <a:pt x="5290839" y="1465957"/>
                  <a:pt x="5285878" y="1470918"/>
                  <a:pt x="5275956" y="1470918"/>
                </a:cubicBezTo>
                <a:lnTo>
                  <a:pt x="5268515" y="1470918"/>
                </a:lnTo>
                <a:cubicBezTo>
                  <a:pt x="5273476" y="1465957"/>
                  <a:pt x="5273476" y="1462237"/>
                  <a:pt x="5268515" y="1459756"/>
                </a:cubicBezTo>
                <a:cubicBezTo>
                  <a:pt x="5263554" y="1457276"/>
                  <a:pt x="5266035" y="1456036"/>
                  <a:pt x="5275956" y="1456036"/>
                </a:cubicBezTo>
                <a:close/>
                <a:moveTo>
                  <a:pt x="5365253" y="1448594"/>
                </a:moveTo>
                <a:cubicBezTo>
                  <a:pt x="5365253" y="1448594"/>
                  <a:pt x="5365253" y="1451075"/>
                  <a:pt x="5365253" y="1456036"/>
                </a:cubicBezTo>
                <a:cubicBezTo>
                  <a:pt x="5360292" y="1456036"/>
                  <a:pt x="5357812" y="1456036"/>
                  <a:pt x="5357812" y="1456036"/>
                </a:cubicBezTo>
                <a:cubicBezTo>
                  <a:pt x="5357812" y="1451075"/>
                  <a:pt x="5360292" y="1448594"/>
                  <a:pt x="5365253" y="1448594"/>
                </a:cubicBezTo>
                <a:close/>
                <a:moveTo>
                  <a:pt x="639961" y="1448594"/>
                </a:moveTo>
                <a:cubicBezTo>
                  <a:pt x="644922" y="1448594"/>
                  <a:pt x="646162" y="1449835"/>
                  <a:pt x="643681" y="1452315"/>
                </a:cubicBezTo>
                <a:cubicBezTo>
                  <a:pt x="641201" y="1454795"/>
                  <a:pt x="639961" y="1456036"/>
                  <a:pt x="639961" y="1456036"/>
                </a:cubicBezTo>
                <a:close/>
                <a:moveTo>
                  <a:pt x="5490828" y="1443943"/>
                </a:moveTo>
                <a:cubicBezTo>
                  <a:pt x="5492687" y="1443323"/>
                  <a:pt x="5494238" y="1443633"/>
                  <a:pt x="5495478" y="1444873"/>
                </a:cubicBezTo>
                <a:cubicBezTo>
                  <a:pt x="5497958" y="1447354"/>
                  <a:pt x="5496718" y="1451075"/>
                  <a:pt x="5491757" y="1456036"/>
                </a:cubicBezTo>
                <a:lnTo>
                  <a:pt x="5476874" y="1456036"/>
                </a:lnTo>
                <a:cubicBezTo>
                  <a:pt x="5476874" y="1456036"/>
                  <a:pt x="5479354" y="1453555"/>
                  <a:pt x="5484316" y="1448594"/>
                </a:cubicBezTo>
                <a:cubicBezTo>
                  <a:pt x="5486796" y="1446114"/>
                  <a:pt x="5488967" y="1444564"/>
                  <a:pt x="5490828" y="1443943"/>
                </a:cubicBezTo>
                <a:close/>
                <a:moveTo>
                  <a:pt x="5517802" y="1441153"/>
                </a:moveTo>
                <a:cubicBezTo>
                  <a:pt x="5520282" y="1441153"/>
                  <a:pt x="5524003" y="1441153"/>
                  <a:pt x="5528964" y="1441153"/>
                </a:cubicBezTo>
                <a:cubicBezTo>
                  <a:pt x="5528964" y="1446114"/>
                  <a:pt x="5525244" y="1448594"/>
                  <a:pt x="5517802" y="1448594"/>
                </a:cubicBezTo>
                <a:cubicBezTo>
                  <a:pt x="5510361" y="1448594"/>
                  <a:pt x="5506640" y="1448594"/>
                  <a:pt x="5506640" y="1448594"/>
                </a:cubicBezTo>
                <a:cubicBezTo>
                  <a:pt x="5506640" y="1448594"/>
                  <a:pt x="5507881" y="1447354"/>
                  <a:pt x="5510361" y="1444873"/>
                </a:cubicBezTo>
                <a:cubicBezTo>
                  <a:pt x="5512841" y="1442393"/>
                  <a:pt x="5515322" y="1441153"/>
                  <a:pt x="5517802" y="1441153"/>
                </a:cubicBezTo>
                <a:close/>
                <a:moveTo>
                  <a:pt x="766465" y="1441153"/>
                </a:moveTo>
                <a:cubicBezTo>
                  <a:pt x="776386" y="1441153"/>
                  <a:pt x="776386" y="1446114"/>
                  <a:pt x="766465" y="1456036"/>
                </a:cubicBezTo>
                <a:cubicBezTo>
                  <a:pt x="761504" y="1460997"/>
                  <a:pt x="759023" y="1458516"/>
                  <a:pt x="759023" y="1448594"/>
                </a:cubicBezTo>
                <a:cubicBezTo>
                  <a:pt x="759023" y="1448594"/>
                  <a:pt x="759023" y="1447354"/>
                  <a:pt x="759023" y="1444873"/>
                </a:cubicBezTo>
                <a:cubicBezTo>
                  <a:pt x="759023" y="1442393"/>
                  <a:pt x="761504" y="1441153"/>
                  <a:pt x="766465" y="1441153"/>
                </a:cubicBezTo>
                <a:close/>
                <a:moveTo>
                  <a:pt x="652983" y="1429991"/>
                </a:moveTo>
                <a:cubicBezTo>
                  <a:pt x="654223" y="1429991"/>
                  <a:pt x="654844" y="1431231"/>
                  <a:pt x="654844" y="1433711"/>
                </a:cubicBezTo>
                <a:lnTo>
                  <a:pt x="647402" y="1433711"/>
                </a:lnTo>
                <a:cubicBezTo>
                  <a:pt x="649883" y="1431231"/>
                  <a:pt x="651743" y="1429991"/>
                  <a:pt x="652983" y="1429991"/>
                </a:cubicBezTo>
                <a:close/>
                <a:moveTo>
                  <a:pt x="5322000" y="1423945"/>
                </a:moveTo>
                <a:cubicBezTo>
                  <a:pt x="5323551" y="1424255"/>
                  <a:pt x="5325566" y="1425030"/>
                  <a:pt x="5328046" y="1426270"/>
                </a:cubicBezTo>
                <a:cubicBezTo>
                  <a:pt x="5333008" y="1436192"/>
                  <a:pt x="5335488" y="1441153"/>
                  <a:pt x="5335488" y="1441153"/>
                </a:cubicBezTo>
                <a:cubicBezTo>
                  <a:pt x="5330526" y="1441153"/>
                  <a:pt x="5325566" y="1438672"/>
                  <a:pt x="5320605" y="1433711"/>
                </a:cubicBezTo>
                <a:cubicBezTo>
                  <a:pt x="5316884" y="1426270"/>
                  <a:pt x="5317349" y="1423014"/>
                  <a:pt x="5322000" y="1423945"/>
                </a:cubicBezTo>
                <a:close/>
                <a:moveTo>
                  <a:pt x="5288979" y="1422549"/>
                </a:moveTo>
                <a:cubicBezTo>
                  <a:pt x="5292700" y="1422549"/>
                  <a:pt x="5295800" y="1423790"/>
                  <a:pt x="5298281" y="1426270"/>
                </a:cubicBezTo>
                <a:cubicBezTo>
                  <a:pt x="5303242" y="1436192"/>
                  <a:pt x="5303242" y="1443633"/>
                  <a:pt x="5298281" y="1448594"/>
                </a:cubicBezTo>
                <a:lnTo>
                  <a:pt x="5290839" y="1441153"/>
                </a:lnTo>
                <a:cubicBezTo>
                  <a:pt x="5290839" y="1441153"/>
                  <a:pt x="5288359" y="1438672"/>
                  <a:pt x="5283398" y="1433711"/>
                </a:cubicBezTo>
                <a:cubicBezTo>
                  <a:pt x="5268515" y="1428750"/>
                  <a:pt x="5266035" y="1426270"/>
                  <a:pt x="5275956" y="1426270"/>
                </a:cubicBezTo>
                <a:cubicBezTo>
                  <a:pt x="5280917" y="1423790"/>
                  <a:pt x="5285258" y="1422549"/>
                  <a:pt x="5288979" y="1422549"/>
                </a:cubicBezTo>
                <a:close/>
                <a:moveTo>
                  <a:pt x="799951" y="1418829"/>
                </a:moveTo>
                <a:cubicBezTo>
                  <a:pt x="802431" y="1418829"/>
                  <a:pt x="803672" y="1421309"/>
                  <a:pt x="803672" y="1426270"/>
                </a:cubicBezTo>
                <a:cubicBezTo>
                  <a:pt x="808633" y="1431231"/>
                  <a:pt x="809873" y="1433711"/>
                  <a:pt x="807392" y="1433711"/>
                </a:cubicBezTo>
                <a:cubicBezTo>
                  <a:pt x="804912" y="1433711"/>
                  <a:pt x="802431" y="1432471"/>
                  <a:pt x="799951" y="1429991"/>
                </a:cubicBezTo>
                <a:cubicBezTo>
                  <a:pt x="797471" y="1427510"/>
                  <a:pt x="796230" y="1425030"/>
                  <a:pt x="796230" y="1422549"/>
                </a:cubicBezTo>
                <a:cubicBezTo>
                  <a:pt x="796230" y="1420069"/>
                  <a:pt x="797471" y="1418829"/>
                  <a:pt x="799951" y="1418829"/>
                </a:cubicBezTo>
                <a:close/>
                <a:moveTo>
                  <a:pt x="1185044" y="1409062"/>
                </a:moveTo>
                <a:cubicBezTo>
                  <a:pt x="1182563" y="1409372"/>
                  <a:pt x="1179463" y="1410147"/>
                  <a:pt x="1175742" y="1411387"/>
                </a:cubicBezTo>
                <a:cubicBezTo>
                  <a:pt x="1165820" y="1416348"/>
                  <a:pt x="1159619" y="1418829"/>
                  <a:pt x="1157138" y="1418829"/>
                </a:cubicBezTo>
                <a:cubicBezTo>
                  <a:pt x="1154658" y="1418829"/>
                  <a:pt x="1150937" y="1421309"/>
                  <a:pt x="1145976" y="1426270"/>
                </a:cubicBezTo>
                <a:cubicBezTo>
                  <a:pt x="1145976" y="1431231"/>
                  <a:pt x="1144736" y="1433711"/>
                  <a:pt x="1142256" y="1433711"/>
                </a:cubicBezTo>
                <a:cubicBezTo>
                  <a:pt x="1139775" y="1433711"/>
                  <a:pt x="1136055" y="1433711"/>
                  <a:pt x="1131094" y="1433711"/>
                </a:cubicBezTo>
                <a:lnTo>
                  <a:pt x="1101328" y="1456036"/>
                </a:lnTo>
                <a:cubicBezTo>
                  <a:pt x="1101328" y="1465957"/>
                  <a:pt x="1108769" y="1465957"/>
                  <a:pt x="1123652" y="1456036"/>
                </a:cubicBezTo>
                <a:cubicBezTo>
                  <a:pt x="1128613" y="1451075"/>
                  <a:pt x="1133574" y="1446114"/>
                  <a:pt x="1138535" y="1441153"/>
                </a:cubicBezTo>
                <a:lnTo>
                  <a:pt x="1153418" y="1433711"/>
                </a:lnTo>
                <a:cubicBezTo>
                  <a:pt x="1153418" y="1428750"/>
                  <a:pt x="1155898" y="1426270"/>
                  <a:pt x="1160859" y="1426270"/>
                </a:cubicBezTo>
                <a:cubicBezTo>
                  <a:pt x="1175742" y="1431231"/>
                  <a:pt x="1184424" y="1432471"/>
                  <a:pt x="1186904" y="1429991"/>
                </a:cubicBezTo>
                <a:cubicBezTo>
                  <a:pt x="1189385" y="1427510"/>
                  <a:pt x="1190625" y="1423790"/>
                  <a:pt x="1190625" y="1418829"/>
                </a:cubicBezTo>
                <a:cubicBezTo>
                  <a:pt x="1194345" y="1411387"/>
                  <a:pt x="1192485" y="1408132"/>
                  <a:pt x="1185044" y="1409062"/>
                </a:cubicBezTo>
                <a:close/>
                <a:moveTo>
                  <a:pt x="5491757" y="1407666"/>
                </a:moveTo>
                <a:cubicBezTo>
                  <a:pt x="5494237" y="1407666"/>
                  <a:pt x="5496718" y="1408907"/>
                  <a:pt x="5499199" y="1411387"/>
                </a:cubicBezTo>
                <a:cubicBezTo>
                  <a:pt x="5504160" y="1416348"/>
                  <a:pt x="5502919" y="1418829"/>
                  <a:pt x="5495478" y="1418829"/>
                </a:cubicBezTo>
                <a:cubicBezTo>
                  <a:pt x="5488036" y="1418829"/>
                  <a:pt x="5486796" y="1421309"/>
                  <a:pt x="5491757" y="1426270"/>
                </a:cubicBezTo>
                <a:lnTo>
                  <a:pt x="5484316" y="1433711"/>
                </a:lnTo>
                <a:cubicBezTo>
                  <a:pt x="5484316" y="1428750"/>
                  <a:pt x="5484316" y="1425030"/>
                  <a:pt x="5484316" y="1422549"/>
                </a:cubicBezTo>
                <a:cubicBezTo>
                  <a:pt x="5484316" y="1420069"/>
                  <a:pt x="5484316" y="1416348"/>
                  <a:pt x="5484316" y="1411387"/>
                </a:cubicBezTo>
                <a:cubicBezTo>
                  <a:pt x="5486796" y="1408907"/>
                  <a:pt x="5489277" y="1407666"/>
                  <a:pt x="5491757" y="1407666"/>
                </a:cubicBezTo>
                <a:close/>
                <a:moveTo>
                  <a:pt x="5208984" y="1403946"/>
                </a:moveTo>
                <a:cubicBezTo>
                  <a:pt x="5213945" y="1403946"/>
                  <a:pt x="5216425" y="1406426"/>
                  <a:pt x="5216425" y="1411387"/>
                </a:cubicBezTo>
                <a:cubicBezTo>
                  <a:pt x="5216425" y="1416348"/>
                  <a:pt x="5217666" y="1418829"/>
                  <a:pt x="5220146" y="1418829"/>
                </a:cubicBezTo>
                <a:cubicBezTo>
                  <a:pt x="5222626" y="1418829"/>
                  <a:pt x="5223867" y="1418829"/>
                  <a:pt x="5223867" y="1418829"/>
                </a:cubicBezTo>
                <a:cubicBezTo>
                  <a:pt x="5228828" y="1418829"/>
                  <a:pt x="5235029" y="1421309"/>
                  <a:pt x="5242470" y="1426270"/>
                </a:cubicBezTo>
                <a:cubicBezTo>
                  <a:pt x="5249911" y="1431231"/>
                  <a:pt x="5253632" y="1433711"/>
                  <a:pt x="5253632" y="1433711"/>
                </a:cubicBezTo>
                <a:lnTo>
                  <a:pt x="5238749" y="1433711"/>
                </a:lnTo>
                <a:cubicBezTo>
                  <a:pt x="5228828" y="1428750"/>
                  <a:pt x="5223867" y="1428750"/>
                  <a:pt x="5223867" y="1433711"/>
                </a:cubicBezTo>
                <a:cubicBezTo>
                  <a:pt x="5218905" y="1433711"/>
                  <a:pt x="5213945" y="1431231"/>
                  <a:pt x="5208984" y="1426270"/>
                </a:cubicBezTo>
                <a:cubicBezTo>
                  <a:pt x="5199062" y="1411387"/>
                  <a:pt x="5199062" y="1403946"/>
                  <a:pt x="5208984" y="1403946"/>
                </a:cubicBezTo>
                <a:close/>
                <a:moveTo>
                  <a:pt x="907851" y="1396504"/>
                </a:moveTo>
                <a:cubicBezTo>
                  <a:pt x="912812" y="1396504"/>
                  <a:pt x="915293" y="1398985"/>
                  <a:pt x="915293" y="1403946"/>
                </a:cubicBezTo>
                <a:lnTo>
                  <a:pt x="907851" y="1403946"/>
                </a:lnTo>
                <a:cubicBezTo>
                  <a:pt x="907851" y="1398985"/>
                  <a:pt x="907851" y="1396504"/>
                  <a:pt x="907851" y="1396504"/>
                </a:cubicBezTo>
                <a:close/>
                <a:moveTo>
                  <a:pt x="878086" y="1396504"/>
                </a:moveTo>
                <a:cubicBezTo>
                  <a:pt x="883047" y="1401465"/>
                  <a:pt x="885527" y="1403946"/>
                  <a:pt x="885527" y="1403946"/>
                </a:cubicBezTo>
                <a:cubicBezTo>
                  <a:pt x="890488" y="1403946"/>
                  <a:pt x="892968" y="1403946"/>
                  <a:pt x="892968" y="1403946"/>
                </a:cubicBezTo>
                <a:cubicBezTo>
                  <a:pt x="888007" y="1408907"/>
                  <a:pt x="885527" y="1411387"/>
                  <a:pt x="885527" y="1411387"/>
                </a:cubicBezTo>
                <a:cubicBezTo>
                  <a:pt x="880566" y="1411387"/>
                  <a:pt x="878086" y="1411387"/>
                  <a:pt x="878086" y="1411387"/>
                </a:cubicBezTo>
                <a:cubicBezTo>
                  <a:pt x="878086" y="1411387"/>
                  <a:pt x="876845" y="1412627"/>
                  <a:pt x="874365" y="1415108"/>
                </a:cubicBezTo>
                <a:cubicBezTo>
                  <a:pt x="871885" y="1417588"/>
                  <a:pt x="869404" y="1420069"/>
                  <a:pt x="866924" y="1422549"/>
                </a:cubicBezTo>
                <a:cubicBezTo>
                  <a:pt x="864443" y="1425030"/>
                  <a:pt x="860722" y="1426270"/>
                  <a:pt x="855762" y="1426270"/>
                </a:cubicBezTo>
                <a:lnTo>
                  <a:pt x="863203" y="1411387"/>
                </a:lnTo>
                <a:cubicBezTo>
                  <a:pt x="863203" y="1406426"/>
                  <a:pt x="865683" y="1402705"/>
                  <a:pt x="870644" y="1400225"/>
                </a:cubicBezTo>
                <a:cubicBezTo>
                  <a:pt x="875605" y="1397745"/>
                  <a:pt x="878086" y="1396504"/>
                  <a:pt x="878086" y="1396504"/>
                </a:cubicBezTo>
                <a:close/>
                <a:moveTo>
                  <a:pt x="847390" y="1393714"/>
                </a:moveTo>
                <a:cubicBezTo>
                  <a:pt x="848010" y="1393094"/>
                  <a:pt x="848320" y="1394024"/>
                  <a:pt x="848320" y="1396504"/>
                </a:cubicBezTo>
                <a:lnTo>
                  <a:pt x="848320" y="1411387"/>
                </a:lnTo>
                <a:cubicBezTo>
                  <a:pt x="848320" y="1411387"/>
                  <a:pt x="847080" y="1412627"/>
                  <a:pt x="844599" y="1415108"/>
                </a:cubicBezTo>
                <a:cubicBezTo>
                  <a:pt x="842119" y="1417588"/>
                  <a:pt x="843359" y="1421309"/>
                  <a:pt x="848320" y="1426270"/>
                </a:cubicBezTo>
                <a:cubicBezTo>
                  <a:pt x="848320" y="1426270"/>
                  <a:pt x="847080" y="1429991"/>
                  <a:pt x="844599" y="1437432"/>
                </a:cubicBezTo>
                <a:cubicBezTo>
                  <a:pt x="842119" y="1444873"/>
                  <a:pt x="838398" y="1451075"/>
                  <a:pt x="833437" y="1456036"/>
                </a:cubicBezTo>
                <a:lnTo>
                  <a:pt x="833437" y="1448594"/>
                </a:lnTo>
                <a:cubicBezTo>
                  <a:pt x="833437" y="1448594"/>
                  <a:pt x="833437" y="1447354"/>
                  <a:pt x="833437" y="1444873"/>
                </a:cubicBezTo>
                <a:cubicBezTo>
                  <a:pt x="833437" y="1442393"/>
                  <a:pt x="833437" y="1438672"/>
                  <a:pt x="833437" y="1433711"/>
                </a:cubicBezTo>
                <a:cubicBezTo>
                  <a:pt x="828476" y="1428750"/>
                  <a:pt x="825996" y="1425030"/>
                  <a:pt x="825996" y="1422549"/>
                </a:cubicBezTo>
                <a:cubicBezTo>
                  <a:pt x="825996" y="1420069"/>
                  <a:pt x="828476" y="1418829"/>
                  <a:pt x="833437" y="1418829"/>
                </a:cubicBezTo>
                <a:cubicBezTo>
                  <a:pt x="838398" y="1413868"/>
                  <a:pt x="842119" y="1407666"/>
                  <a:pt x="844599" y="1400225"/>
                </a:cubicBezTo>
                <a:cubicBezTo>
                  <a:pt x="845840" y="1396504"/>
                  <a:pt x="846770" y="1394334"/>
                  <a:pt x="847390" y="1393714"/>
                </a:cubicBezTo>
                <a:close/>
                <a:moveTo>
                  <a:pt x="945058" y="1390924"/>
                </a:moveTo>
                <a:cubicBezTo>
                  <a:pt x="946299" y="1390924"/>
                  <a:pt x="947539" y="1391544"/>
                  <a:pt x="948779" y="1392784"/>
                </a:cubicBezTo>
                <a:cubicBezTo>
                  <a:pt x="951260" y="1395264"/>
                  <a:pt x="950019" y="1398985"/>
                  <a:pt x="945058" y="1403946"/>
                </a:cubicBezTo>
                <a:lnTo>
                  <a:pt x="937617" y="1403946"/>
                </a:lnTo>
                <a:cubicBezTo>
                  <a:pt x="937617" y="1398985"/>
                  <a:pt x="938857" y="1395264"/>
                  <a:pt x="941338" y="1392784"/>
                </a:cubicBezTo>
                <a:cubicBezTo>
                  <a:pt x="942578" y="1391544"/>
                  <a:pt x="943818" y="1390924"/>
                  <a:pt x="945058" y="1390924"/>
                </a:cubicBezTo>
                <a:close/>
                <a:moveTo>
                  <a:pt x="5261074" y="1381622"/>
                </a:moveTo>
                <a:cubicBezTo>
                  <a:pt x="5275956" y="1381622"/>
                  <a:pt x="5283398" y="1391543"/>
                  <a:pt x="5283398" y="1411387"/>
                </a:cubicBezTo>
                <a:lnTo>
                  <a:pt x="5268515" y="1403946"/>
                </a:lnTo>
                <a:close/>
                <a:moveTo>
                  <a:pt x="751582" y="1381622"/>
                </a:moveTo>
                <a:lnTo>
                  <a:pt x="759023" y="1389063"/>
                </a:lnTo>
                <a:lnTo>
                  <a:pt x="751582" y="1396504"/>
                </a:lnTo>
                <a:cubicBezTo>
                  <a:pt x="751582" y="1386583"/>
                  <a:pt x="751582" y="1381622"/>
                  <a:pt x="751582" y="1381622"/>
                </a:cubicBezTo>
                <a:close/>
                <a:moveTo>
                  <a:pt x="5178289" y="1369529"/>
                </a:moveTo>
                <a:cubicBezTo>
                  <a:pt x="5180148" y="1368909"/>
                  <a:pt x="5181699" y="1369219"/>
                  <a:pt x="5182939" y="1370459"/>
                </a:cubicBezTo>
                <a:cubicBezTo>
                  <a:pt x="5185419" y="1372940"/>
                  <a:pt x="5185419" y="1377901"/>
                  <a:pt x="5182939" y="1385342"/>
                </a:cubicBezTo>
                <a:cubicBezTo>
                  <a:pt x="5180459" y="1392784"/>
                  <a:pt x="5177977" y="1396504"/>
                  <a:pt x="5175497" y="1396504"/>
                </a:cubicBezTo>
                <a:cubicBezTo>
                  <a:pt x="5173017" y="1396504"/>
                  <a:pt x="5171777" y="1400225"/>
                  <a:pt x="5171777" y="1407666"/>
                </a:cubicBezTo>
                <a:cubicBezTo>
                  <a:pt x="5171777" y="1415108"/>
                  <a:pt x="5171777" y="1418829"/>
                  <a:pt x="5171777" y="1418829"/>
                </a:cubicBezTo>
                <a:cubicBezTo>
                  <a:pt x="5171777" y="1418829"/>
                  <a:pt x="5169297" y="1416348"/>
                  <a:pt x="5164335" y="1411387"/>
                </a:cubicBezTo>
                <a:cubicBezTo>
                  <a:pt x="5164335" y="1406426"/>
                  <a:pt x="5164335" y="1401465"/>
                  <a:pt x="5164335" y="1396504"/>
                </a:cubicBezTo>
                <a:cubicBezTo>
                  <a:pt x="5164335" y="1391543"/>
                  <a:pt x="5164335" y="1389063"/>
                  <a:pt x="5164335" y="1389063"/>
                </a:cubicBezTo>
                <a:cubicBezTo>
                  <a:pt x="5164335" y="1389063"/>
                  <a:pt x="5159374" y="1386583"/>
                  <a:pt x="5149452" y="1381622"/>
                </a:cubicBezTo>
                <a:lnTo>
                  <a:pt x="5134570" y="1381622"/>
                </a:lnTo>
                <a:cubicBezTo>
                  <a:pt x="5134570" y="1376661"/>
                  <a:pt x="5135810" y="1374180"/>
                  <a:pt x="5138290" y="1374180"/>
                </a:cubicBezTo>
                <a:cubicBezTo>
                  <a:pt x="5140770" y="1374180"/>
                  <a:pt x="5144491" y="1374180"/>
                  <a:pt x="5149452" y="1374180"/>
                </a:cubicBezTo>
                <a:cubicBezTo>
                  <a:pt x="5159374" y="1379141"/>
                  <a:pt x="5166815" y="1379141"/>
                  <a:pt x="5171777" y="1374180"/>
                </a:cubicBezTo>
                <a:cubicBezTo>
                  <a:pt x="5174257" y="1371700"/>
                  <a:pt x="5176428" y="1370150"/>
                  <a:pt x="5178289" y="1369529"/>
                </a:cubicBezTo>
                <a:close/>
                <a:moveTo>
                  <a:pt x="5268515" y="1366739"/>
                </a:moveTo>
                <a:cubicBezTo>
                  <a:pt x="5268515" y="1366739"/>
                  <a:pt x="5270995" y="1367979"/>
                  <a:pt x="5275956" y="1370459"/>
                </a:cubicBezTo>
                <a:cubicBezTo>
                  <a:pt x="5280918" y="1372940"/>
                  <a:pt x="5283398" y="1374180"/>
                  <a:pt x="5283398" y="1374180"/>
                </a:cubicBezTo>
                <a:cubicBezTo>
                  <a:pt x="5283398" y="1374180"/>
                  <a:pt x="5280918" y="1374180"/>
                  <a:pt x="5275956" y="1374180"/>
                </a:cubicBezTo>
                <a:cubicBezTo>
                  <a:pt x="5270995" y="1374180"/>
                  <a:pt x="5268515" y="1374180"/>
                  <a:pt x="5268515" y="1374180"/>
                </a:cubicBezTo>
                <a:cubicBezTo>
                  <a:pt x="5268515" y="1374180"/>
                  <a:pt x="5268515" y="1371700"/>
                  <a:pt x="5268515" y="1366739"/>
                </a:cubicBezTo>
                <a:close/>
                <a:moveTo>
                  <a:pt x="1257598" y="1366739"/>
                </a:moveTo>
                <a:cubicBezTo>
                  <a:pt x="1252636" y="1371700"/>
                  <a:pt x="1247676" y="1374180"/>
                  <a:pt x="1242715" y="1374180"/>
                </a:cubicBezTo>
                <a:cubicBezTo>
                  <a:pt x="1237754" y="1374180"/>
                  <a:pt x="1231552" y="1377901"/>
                  <a:pt x="1224111" y="1385342"/>
                </a:cubicBezTo>
                <a:cubicBezTo>
                  <a:pt x="1216670" y="1392784"/>
                  <a:pt x="1212949" y="1396504"/>
                  <a:pt x="1212949" y="1396504"/>
                </a:cubicBezTo>
                <a:cubicBezTo>
                  <a:pt x="1203027" y="1401465"/>
                  <a:pt x="1200547" y="1403946"/>
                  <a:pt x="1205508" y="1403946"/>
                </a:cubicBezTo>
                <a:cubicBezTo>
                  <a:pt x="1210469" y="1408907"/>
                  <a:pt x="1217910" y="1411387"/>
                  <a:pt x="1227832" y="1411387"/>
                </a:cubicBezTo>
                <a:cubicBezTo>
                  <a:pt x="1242715" y="1406426"/>
                  <a:pt x="1252636" y="1398985"/>
                  <a:pt x="1257598" y="1389063"/>
                </a:cubicBezTo>
                <a:cubicBezTo>
                  <a:pt x="1267519" y="1374180"/>
                  <a:pt x="1270000" y="1366739"/>
                  <a:pt x="1265039" y="1366739"/>
                </a:cubicBezTo>
                <a:close/>
                <a:moveTo>
                  <a:pt x="5491757" y="1359297"/>
                </a:moveTo>
                <a:cubicBezTo>
                  <a:pt x="5496718" y="1359297"/>
                  <a:pt x="5501679" y="1365498"/>
                  <a:pt x="5506640" y="1377901"/>
                </a:cubicBezTo>
                <a:cubicBezTo>
                  <a:pt x="5511601" y="1390303"/>
                  <a:pt x="5512841" y="1397745"/>
                  <a:pt x="5510361" y="1400225"/>
                </a:cubicBezTo>
                <a:cubicBezTo>
                  <a:pt x="5507881" y="1402705"/>
                  <a:pt x="5504160" y="1403946"/>
                  <a:pt x="5499199" y="1403946"/>
                </a:cubicBezTo>
                <a:close/>
                <a:moveTo>
                  <a:pt x="818555" y="1359297"/>
                </a:moveTo>
                <a:cubicBezTo>
                  <a:pt x="823515" y="1359297"/>
                  <a:pt x="825996" y="1359297"/>
                  <a:pt x="825996" y="1359297"/>
                </a:cubicBezTo>
                <a:lnTo>
                  <a:pt x="818555" y="1366739"/>
                </a:lnTo>
                <a:cubicBezTo>
                  <a:pt x="818555" y="1366739"/>
                  <a:pt x="818555" y="1364258"/>
                  <a:pt x="818555" y="1359297"/>
                </a:cubicBezTo>
                <a:close/>
                <a:moveTo>
                  <a:pt x="5354091" y="1351856"/>
                </a:moveTo>
                <a:cubicBezTo>
                  <a:pt x="5356571" y="1351856"/>
                  <a:pt x="5360292" y="1351856"/>
                  <a:pt x="5365253" y="1351856"/>
                </a:cubicBezTo>
                <a:cubicBezTo>
                  <a:pt x="5370215" y="1351856"/>
                  <a:pt x="5372695" y="1354336"/>
                  <a:pt x="5372695" y="1359297"/>
                </a:cubicBezTo>
                <a:cubicBezTo>
                  <a:pt x="5382616" y="1369219"/>
                  <a:pt x="5392539" y="1376661"/>
                  <a:pt x="5402460" y="1381622"/>
                </a:cubicBezTo>
                <a:cubicBezTo>
                  <a:pt x="5412382" y="1381622"/>
                  <a:pt x="5422304" y="1385342"/>
                  <a:pt x="5432226" y="1392784"/>
                </a:cubicBezTo>
                <a:cubicBezTo>
                  <a:pt x="5442147" y="1400225"/>
                  <a:pt x="5444629" y="1406426"/>
                  <a:pt x="5439667" y="1411387"/>
                </a:cubicBezTo>
                <a:cubicBezTo>
                  <a:pt x="5439667" y="1411387"/>
                  <a:pt x="5442147" y="1413868"/>
                  <a:pt x="5447109" y="1418829"/>
                </a:cubicBezTo>
                <a:cubicBezTo>
                  <a:pt x="5457030" y="1418829"/>
                  <a:pt x="5461992" y="1422549"/>
                  <a:pt x="5461992" y="1429991"/>
                </a:cubicBezTo>
                <a:cubicBezTo>
                  <a:pt x="5461992" y="1437432"/>
                  <a:pt x="5464472" y="1441153"/>
                  <a:pt x="5469433" y="1441153"/>
                </a:cubicBezTo>
                <a:lnTo>
                  <a:pt x="5469433" y="1448594"/>
                </a:lnTo>
                <a:cubicBezTo>
                  <a:pt x="5464472" y="1448594"/>
                  <a:pt x="5461992" y="1448594"/>
                  <a:pt x="5461992" y="1448594"/>
                </a:cubicBezTo>
                <a:cubicBezTo>
                  <a:pt x="5461992" y="1448594"/>
                  <a:pt x="5463232" y="1449835"/>
                  <a:pt x="5465712" y="1452315"/>
                </a:cubicBezTo>
                <a:cubicBezTo>
                  <a:pt x="5468192" y="1454795"/>
                  <a:pt x="5469433" y="1458516"/>
                  <a:pt x="5469433" y="1463477"/>
                </a:cubicBezTo>
                <a:cubicBezTo>
                  <a:pt x="5469433" y="1468438"/>
                  <a:pt x="5466953" y="1470918"/>
                  <a:pt x="5461992" y="1470918"/>
                </a:cubicBezTo>
                <a:cubicBezTo>
                  <a:pt x="5461992" y="1470918"/>
                  <a:pt x="5459511" y="1465957"/>
                  <a:pt x="5454550" y="1456036"/>
                </a:cubicBezTo>
                <a:cubicBezTo>
                  <a:pt x="5449589" y="1451075"/>
                  <a:pt x="5445868" y="1446114"/>
                  <a:pt x="5443388" y="1441153"/>
                </a:cubicBezTo>
                <a:cubicBezTo>
                  <a:pt x="5440908" y="1436192"/>
                  <a:pt x="5439667" y="1431231"/>
                  <a:pt x="5439667" y="1426270"/>
                </a:cubicBezTo>
                <a:cubicBezTo>
                  <a:pt x="5429746" y="1411387"/>
                  <a:pt x="5422304" y="1401465"/>
                  <a:pt x="5417343" y="1396504"/>
                </a:cubicBezTo>
                <a:cubicBezTo>
                  <a:pt x="5417343" y="1401465"/>
                  <a:pt x="5419823" y="1406426"/>
                  <a:pt x="5424785" y="1411387"/>
                </a:cubicBezTo>
                <a:cubicBezTo>
                  <a:pt x="5424785" y="1416348"/>
                  <a:pt x="5424785" y="1421309"/>
                  <a:pt x="5424785" y="1426270"/>
                </a:cubicBezTo>
                <a:cubicBezTo>
                  <a:pt x="5424785" y="1421309"/>
                  <a:pt x="5419823" y="1413868"/>
                  <a:pt x="5409902" y="1403946"/>
                </a:cubicBezTo>
                <a:cubicBezTo>
                  <a:pt x="5399980" y="1394024"/>
                  <a:pt x="5395019" y="1389063"/>
                  <a:pt x="5395019" y="1389063"/>
                </a:cubicBezTo>
                <a:cubicBezTo>
                  <a:pt x="5395019" y="1389063"/>
                  <a:pt x="5393778" y="1387823"/>
                  <a:pt x="5391298" y="1385342"/>
                </a:cubicBezTo>
                <a:cubicBezTo>
                  <a:pt x="5388818" y="1382862"/>
                  <a:pt x="5386337" y="1381622"/>
                  <a:pt x="5383857" y="1381622"/>
                </a:cubicBezTo>
                <a:cubicBezTo>
                  <a:pt x="5381377" y="1381622"/>
                  <a:pt x="5378895" y="1380381"/>
                  <a:pt x="5376415" y="1377901"/>
                </a:cubicBezTo>
                <a:cubicBezTo>
                  <a:pt x="5373935" y="1375420"/>
                  <a:pt x="5370215" y="1374180"/>
                  <a:pt x="5365253" y="1374180"/>
                </a:cubicBezTo>
                <a:lnTo>
                  <a:pt x="5357812" y="1366739"/>
                </a:lnTo>
                <a:lnTo>
                  <a:pt x="5357812" y="1381622"/>
                </a:lnTo>
                <a:lnTo>
                  <a:pt x="5350370" y="1374180"/>
                </a:lnTo>
                <a:lnTo>
                  <a:pt x="5342929" y="1359297"/>
                </a:lnTo>
                <a:lnTo>
                  <a:pt x="5350370" y="1359297"/>
                </a:lnTo>
                <a:cubicBezTo>
                  <a:pt x="5350370" y="1354336"/>
                  <a:pt x="5351611" y="1351856"/>
                  <a:pt x="5354091" y="1351856"/>
                </a:cubicBezTo>
                <a:close/>
                <a:moveTo>
                  <a:pt x="796230" y="1351856"/>
                </a:moveTo>
                <a:lnTo>
                  <a:pt x="803672" y="1351856"/>
                </a:lnTo>
                <a:cubicBezTo>
                  <a:pt x="803672" y="1356817"/>
                  <a:pt x="801191" y="1359297"/>
                  <a:pt x="796230" y="1359297"/>
                </a:cubicBezTo>
                <a:lnTo>
                  <a:pt x="796230" y="1381622"/>
                </a:lnTo>
                <a:lnTo>
                  <a:pt x="796230" y="1389063"/>
                </a:lnTo>
                <a:lnTo>
                  <a:pt x="788789" y="1389063"/>
                </a:lnTo>
                <a:cubicBezTo>
                  <a:pt x="788789" y="1379141"/>
                  <a:pt x="785068" y="1374180"/>
                  <a:pt x="777627" y="1374180"/>
                </a:cubicBezTo>
                <a:cubicBezTo>
                  <a:pt x="770185" y="1374180"/>
                  <a:pt x="768945" y="1371700"/>
                  <a:pt x="773906" y="1366739"/>
                </a:cubicBezTo>
                <a:close/>
                <a:moveTo>
                  <a:pt x="1235273" y="1344415"/>
                </a:moveTo>
                <a:cubicBezTo>
                  <a:pt x="1235273" y="1349376"/>
                  <a:pt x="1235273" y="1351856"/>
                  <a:pt x="1235273" y="1351856"/>
                </a:cubicBezTo>
                <a:cubicBezTo>
                  <a:pt x="1235273" y="1351856"/>
                  <a:pt x="1237754" y="1351856"/>
                  <a:pt x="1242715" y="1351856"/>
                </a:cubicBezTo>
                <a:cubicBezTo>
                  <a:pt x="1247676" y="1351856"/>
                  <a:pt x="1250156" y="1350616"/>
                  <a:pt x="1250156" y="1348135"/>
                </a:cubicBezTo>
                <a:cubicBezTo>
                  <a:pt x="1250156" y="1345655"/>
                  <a:pt x="1247676" y="1344415"/>
                  <a:pt x="1242715" y="1344415"/>
                </a:cubicBezTo>
                <a:close/>
                <a:moveTo>
                  <a:pt x="855762" y="1336973"/>
                </a:moveTo>
                <a:cubicBezTo>
                  <a:pt x="860722" y="1336973"/>
                  <a:pt x="860722" y="1339453"/>
                  <a:pt x="855762" y="1344415"/>
                </a:cubicBezTo>
                <a:lnTo>
                  <a:pt x="848320" y="1351856"/>
                </a:lnTo>
                <a:close/>
                <a:moveTo>
                  <a:pt x="839018" y="1333252"/>
                </a:moveTo>
                <a:cubicBezTo>
                  <a:pt x="840259" y="1333252"/>
                  <a:pt x="840878" y="1334493"/>
                  <a:pt x="840878" y="1336973"/>
                </a:cubicBezTo>
                <a:cubicBezTo>
                  <a:pt x="840878" y="1346895"/>
                  <a:pt x="838398" y="1349376"/>
                  <a:pt x="833437" y="1344415"/>
                </a:cubicBezTo>
                <a:lnTo>
                  <a:pt x="833437" y="1336973"/>
                </a:lnTo>
                <a:cubicBezTo>
                  <a:pt x="835918" y="1334493"/>
                  <a:pt x="837778" y="1333252"/>
                  <a:pt x="839018" y="1333252"/>
                </a:cubicBezTo>
                <a:close/>
                <a:moveTo>
                  <a:pt x="5261074" y="1329532"/>
                </a:moveTo>
                <a:cubicBezTo>
                  <a:pt x="5261074" y="1329532"/>
                  <a:pt x="5262314" y="1332012"/>
                  <a:pt x="5264794" y="1336973"/>
                </a:cubicBezTo>
                <a:cubicBezTo>
                  <a:pt x="5267274" y="1341934"/>
                  <a:pt x="5268515" y="1344415"/>
                  <a:pt x="5268515" y="1344415"/>
                </a:cubicBezTo>
                <a:cubicBezTo>
                  <a:pt x="5263554" y="1344415"/>
                  <a:pt x="5261074" y="1341934"/>
                  <a:pt x="5261074" y="1336973"/>
                </a:cubicBezTo>
                <a:close/>
                <a:moveTo>
                  <a:pt x="5171777" y="1322090"/>
                </a:moveTo>
                <a:cubicBezTo>
                  <a:pt x="5176738" y="1322090"/>
                  <a:pt x="5179218" y="1322090"/>
                  <a:pt x="5179218" y="1322090"/>
                </a:cubicBezTo>
                <a:cubicBezTo>
                  <a:pt x="5184179" y="1327051"/>
                  <a:pt x="5182939" y="1329532"/>
                  <a:pt x="5175497" y="1329532"/>
                </a:cubicBezTo>
                <a:cubicBezTo>
                  <a:pt x="5168056" y="1329532"/>
                  <a:pt x="5164335" y="1329532"/>
                  <a:pt x="5164335" y="1329532"/>
                </a:cubicBezTo>
                <a:cubicBezTo>
                  <a:pt x="5164335" y="1324571"/>
                  <a:pt x="5166815" y="1322090"/>
                  <a:pt x="5171777" y="1322090"/>
                </a:cubicBezTo>
                <a:close/>
                <a:moveTo>
                  <a:pt x="1131094" y="1322090"/>
                </a:moveTo>
                <a:lnTo>
                  <a:pt x="1131094" y="1336973"/>
                </a:lnTo>
                <a:cubicBezTo>
                  <a:pt x="1126132" y="1336973"/>
                  <a:pt x="1123652" y="1336973"/>
                  <a:pt x="1123652" y="1336973"/>
                </a:cubicBezTo>
                <a:cubicBezTo>
                  <a:pt x="1123652" y="1336973"/>
                  <a:pt x="1123652" y="1334493"/>
                  <a:pt x="1123652" y="1329532"/>
                </a:cubicBezTo>
                <a:close/>
                <a:moveTo>
                  <a:pt x="974824" y="1322090"/>
                </a:moveTo>
                <a:cubicBezTo>
                  <a:pt x="979785" y="1322090"/>
                  <a:pt x="982265" y="1323330"/>
                  <a:pt x="982265" y="1325811"/>
                </a:cubicBezTo>
                <a:cubicBezTo>
                  <a:pt x="982265" y="1328291"/>
                  <a:pt x="982265" y="1332012"/>
                  <a:pt x="982265" y="1336973"/>
                </a:cubicBezTo>
                <a:cubicBezTo>
                  <a:pt x="977304" y="1341934"/>
                  <a:pt x="972344" y="1341934"/>
                  <a:pt x="967383" y="1336973"/>
                </a:cubicBezTo>
                <a:cubicBezTo>
                  <a:pt x="962421" y="1332012"/>
                  <a:pt x="961181" y="1328291"/>
                  <a:pt x="963662" y="1325811"/>
                </a:cubicBezTo>
                <a:cubicBezTo>
                  <a:pt x="966142" y="1323330"/>
                  <a:pt x="969863" y="1322090"/>
                  <a:pt x="974824" y="1322090"/>
                </a:cubicBezTo>
                <a:close/>
                <a:moveTo>
                  <a:pt x="5223867" y="1318369"/>
                </a:moveTo>
                <a:cubicBezTo>
                  <a:pt x="5228827" y="1318369"/>
                  <a:pt x="5236269" y="1322090"/>
                  <a:pt x="5246191" y="1329532"/>
                </a:cubicBezTo>
                <a:cubicBezTo>
                  <a:pt x="5241229" y="1329532"/>
                  <a:pt x="5237509" y="1333252"/>
                  <a:pt x="5235029" y="1340694"/>
                </a:cubicBezTo>
                <a:cubicBezTo>
                  <a:pt x="5232549" y="1348135"/>
                  <a:pt x="5230067" y="1350616"/>
                  <a:pt x="5227587" y="1348135"/>
                </a:cubicBezTo>
                <a:cubicBezTo>
                  <a:pt x="5225107" y="1345655"/>
                  <a:pt x="5226347" y="1341934"/>
                  <a:pt x="5231308" y="1336973"/>
                </a:cubicBezTo>
                <a:cubicBezTo>
                  <a:pt x="5231308" y="1332012"/>
                  <a:pt x="5231308" y="1329532"/>
                  <a:pt x="5231308" y="1329532"/>
                </a:cubicBezTo>
                <a:cubicBezTo>
                  <a:pt x="5231308" y="1329532"/>
                  <a:pt x="5228828" y="1329532"/>
                  <a:pt x="5223867" y="1329532"/>
                </a:cubicBezTo>
                <a:cubicBezTo>
                  <a:pt x="5218905" y="1334493"/>
                  <a:pt x="5216425" y="1334493"/>
                  <a:pt x="5216425" y="1329532"/>
                </a:cubicBezTo>
                <a:cubicBezTo>
                  <a:pt x="5216425" y="1322090"/>
                  <a:pt x="5218905" y="1318369"/>
                  <a:pt x="5223867" y="1318369"/>
                </a:cubicBezTo>
                <a:close/>
                <a:moveTo>
                  <a:pt x="5514081" y="1314649"/>
                </a:moveTo>
                <a:lnTo>
                  <a:pt x="5521523" y="1314649"/>
                </a:lnTo>
                <a:cubicBezTo>
                  <a:pt x="5521523" y="1319610"/>
                  <a:pt x="5524003" y="1322090"/>
                  <a:pt x="5528964" y="1322090"/>
                </a:cubicBezTo>
                <a:cubicBezTo>
                  <a:pt x="5533926" y="1322090"/>
                  <a:pt x="5536406" y="1325811"/>
                  <a:pt x="5536406" y="1333252"/>
                </a:cubicBezTo>
                <a:cubicBezTo>
                  <a:pt x="5536406" y="1340694"/>
                  <a:pt x="5538886" y="1346895"/>
                  <a:pt x="5543847" y="1351856"/>
                </a:cubicBezTo>
                <a:cubicBezTo>
                  <a:pt x="5543847" y="1356817"/>
                  <a:pt x="5543847" y="1359297"/>
                  <a:pt x="5543847" y="1359297"/>
                </a:cubicBezTo>
                <a:cubicBezTo>
                  <a:pt x="5538886" y="1349376"/>
                  <a:pt x="5533926" y="1341934"/>
                  <a:pt x="5528964" y="1336973"/>
                </a:cubicBezTo>
                <a:cubicBezTo>
                  <a:pt x="5519043" y="1322090"/>
                  <a:pt x="5514081" y="1314649"/>
                  <a:pt x="5514081" y="1314649"/>
                </a:cubicBezTo>
                <a:close/>
                <a:moveTo>
                  <a:pt x="1168300" y="1314649"/>
                </a:moveTo>
                <a:cubicBezTo>
                  <a:pt x="1168300" y="1314649"/>
                  <a:pt x="1170781" y="1314649"/>
                  <a:pt x="1175742" y="1314649"/>
                </a:cubicBezTo>
                <a:lnTo>
                  <a:pt x="1183183" y="1314649"/>
                </a:lnTo>
                <a:cubicBezTo>
                  <a:pt x="1178222" y="1319610"/>
                  <a:pt x="1178222" y="1323330"/>
                  <a:pt x="1183183" y="1325811"/>
                </a:cubicBezTo>
                <a:cubicBezTo>
                  <a:pt x="1188144" y="1328291"/>
                  <a:pt x="1185664" y="1332012"/>
                  <a:pt x="1175742" y="1336973"/>
                </a:cubicBezTo>
                <a:lnTo>
                  <a:pt x="1160859" y="1344415"/>
                </a:lnTo>
                <a:lnTo>
                  <a:pt x="1160859" y="1329532"/>
                </a:lnTo>
                <a:cubicBezTo>
                  <a:pt x="1165820" y="1319610"/>
                  <a:pt x="1168300" y="1314649"/>
                  <a:pt x="1168300" y="1314649"/>
                </a:cubicBezTo>
                <a:close/>
                <a:moveTo>
                  <a:pt x="930176" y="1307207"/>
                </a:moveTo>
                <a:lnTo>
                  <a:pt x="930176" y="1322090"/>
                </a:lnTo>
                <a:cubicBezTo>
                  <a:pt x="925215" y="1327051"/>
                  <a:pt x="921494" y="1333252"/>
                  <a:pt x="919013" y="1340694"/>
                </a:cubicBezTo>
                <a:cubicBezTo>
                  <a:pt x="916533" y="1348135"/>
                  <a:pt x="912812" y="1351856"/>
                  <a:pt x="907851" y="1351856"/>
                </a:cubicBezTo>
                <a:cubicBezTo>
                  <a:pt x="902890" y="1351856"/>
                  <a:pt x="897930" y="1356817"/>
                  <a:pt x="892968" y="1366739"/>
                </a:cubicBezTo>
                <a:cubicBezTo>
                  <a:pt x="888007" y="1371700"/>
                  <a:pt x="884287" y="1375420"/>
                  <a:pt x="881806" y="1377901"/>
                </a:cubicBezTo>
                <a:cubicBezTo>
                  <a:pt x="879326" y="1380381"/>
                  <a:pt x="873125" y="1381622"/>
                  <a:pt x="863203" y="1381622"/>
                </a:cubicBezTo>
                <a:cubicBezTo>
                  <a:pt x="853281" y="1376661"/>
                  <a:pt x="845840" y="1379141"/>
                  <a:pt x="840878" y="1389063"/>
                </a:cubicBezTo>
                <a:cubicBezTo>
                  <a:pt x="835918" y="1398985"/>
                  <a:pt x="828476" y="1398985"/>
                  <a:pt x="818555" y="1389063"/>
                </a:cubicBezTo>
                <a:lnTo>
                  <a:pt x="811113" y="1381622"/>
                </a:lnTo>
                <a:cubicBezTo>
                  <a:pt x="821035" y="1386583"/>
                  <a:pt x="828476" y="1387823"/>
                  <a:pt x="833437" y="1385342"/>
                </a:cubicBezTo>
                <a:cubicBezTo>
                  <a:pt x="838398" y="1382862"/>
                  <a:pt x="840878" y="1379141"/>
                  <a:pt x="840878" y="1374180"/>
                </a:cubicBezTo>
                <a:cubicBezTo>
                  <a:pt x="840878" y="1369219"/>
                  <a:pt x="843359" y="1366739"/>
                  <a:pt x="848320" y="1366739"/>
                </a:cubicBezTo>
                <a:cubicBezTo>
                  <a:pt x="853281" y="1366739"/>
                  <a:pt x="863203" y="1361778"/>
                  <a:pt x="878086" y="1351856"/>
                </a:cubicBezTo>
                <a:cubicBezTo>
                  <a:pt x="883047" y="1341934"/>
                  <a:pt x="892968" y="1332012"/>
                  <a:pt x="907851" y="1322090"/>
                </a:cubicBezTo>
                <a:cubicBezTo>
                  <a:pt x="922734" y="1312168"/>
                  <a:pt x="930176" y="1307207"/>
                  <a:pt x="930176" y="1307207"/>
                </a:cubicBezTo>
                <a:close/>
                <a:moveTo>
                  <a:pt x="5083410" y="1302556"/>
                </a:moveTo>
                <a:cubicBezTo>
                  <a:pt x="5086511" y="1301936"/>
                  <a:pt x="5089921" y="1302247"/>
                  <a:pt x="5093642" y="1303487"/>
                </a:cubicBezTo>
                <a:cubicBezTo>
                  <a:pt x="5101083" y="1305967"/>
                  <a:pt x="5109765" y="1309688"/>
                  <a:pt x="5119687" y="1314649"/>
                </a:cubicBezTo>
                <a:cubicBezTo>
                  <a:pt x="5124648" y="1319610"/>
                  <a:pt x="5129608" y="1324571"/>
                  <a:pt x="5134570" y="1329532"/>
                </a:cubicBezTo>
                <a:cubicBezTo>
                  <a:pt x="5139531" y="1334493"/>
                  <a:pt x="5144491" y="1336973"/>
                  <a:pt x="5149452" y="1336973"/>
                </a:cubicBezTo>
                <a:cubicBezTo>
                  <a:pt x="5164335" y="1341934"/>
                  <a:pt x="5171777" y="1349376"/>
                  <a:pt x="5171777" y="1359297"/>
                </a:cubicBezTo>
                <a:cubicBezTo>
                  <a:pt x="5171777" y="1364258"/>
                  <a:pt x="5168056" y="1365498"/>
                  <a:pt x="5160615" y="1363018"/>
                </a:cubicBezTo>
                <a:cubicBezTo>
                  <a:pt x="5153173" y="1360538"/>
                  <a:pt x="5149452" y="1356817"/>
                  <a:pt x="5149452" y="1351856"/>
                </a:cubicBezTo>
                <a:cubicBezTo>
                  <a:pt x="5149452" y="1346895"/>
                  <a:pt x="5149452" y="1344415"/>
                  <a:pt x="5149452" y="1344415"/>
                </a:cubicBezTo>
                <a:cubicBezTo>
                  <a:pt x="5144491" y="1344415"/>
                  <a:pt x="5142011" y="1345655"/>
                  <a:pt x="5142011" y="1348135"/>
                </a:cubicBezTo>
                <a:cubicBezTo>
                  <a:pt x="5142011" y="1350616"/>
                  <a:pt x="5142011" y="1351856"/>
                  <a:pt x="5142011" y="1351856"/>
                </a:cubicBezTo>
                <a:lnTo>
                  <a:pt x="5134570" y="1359297"/>
                </a:lnTo>
                <a:lnTo>
                  <a:pt x="5127128" y="1366739"/>
                </a:lnTo>
                <a:cubicBezTo>
                  <a:pt x="5122167" y="1366739"/>
                  <a:pt x="5118446" y="1366739"/>
                  <a:pt x="5115966" y="1366739"/>
                </a:cubicBezTo>
                <a:cubicBezTo>
                  <a:pt x="5113486" y="1366739"/>
                  <a:pt x="5114726" y="1364258"/>
                  <a:pt x="5119687" y="1359297"/>
                </a:cubicBezTo>
                <a:cubicBezTo>
                  <a:pt x="5124648" y="1354336"/>
                  <a:pt x="5124648" y="1346895"/>
                  <a:pt x="5119687" y="1336973"/>
                </a:cubicBezTo>
                <a:cubicBezTo>
                  <a:pt x="5109765" y="1327051"/>
                  <a:pt x="5102324" y="1327051"/>
                  <a:pt x="5097363" y="1336973"/>
                </a:cubicBezTo>
                <a:cubicBezTo>
                  <a:pt x="5092401" y="1341934"/>
                  <a:pt x="5087441" y="1341934"/>
                  <a:pt x="5082480" y="1336973"/>
                </a:cubicBezTo>
                <a:cubicBezTo>
                  <a:pt x="5077519" y="1332012"/>
                  <a:pt x="5082480" y="1327051"/>
                  <a:pt x="5097363" y="1322090"/>
                </a:cubicBezTo>
                <a:lnTo>
                  <a:pt x="5104804" y="1322090"/>
                </a:lnTo>
                <a:lnTo>
                  <a:pt x="5089921" y="1314649"/>
                </a:lnTo>
                <a:cubicBezTo>
                  <a:pt x="5084960" y="1314649"/>
                  <a:pt x="5081239" y="1313408"/>
                  <a:pt x="5078759" y="1310928"/>
                </a:cubicBezTo>
                <a:cubicBezTo>
                  <a:pt x="5076279" y="1308448"/>
                  <a:pt x="5075038" y="1307207"/>
                  <a:pt x="5075038" y="1307207"/>
                </a:cubicBezTo>
                <a:cubicBezTo>
                  <a:pt x="5077519" y="1304727"/>
                  <a:pt x="5080310" y="1303177"/>
                  <a:pt x="5083410" y="1302556"/>
                </a:cubicBezTo>
                <a:close/>
                <a:moveTo>
                  <a:pt x="5499199" y="1292325"/>
                </a:moveTo>
                <a:cubicBezTo>
                  <a:pt x="5499199" y="1292325"/>
                  <a:pt x="5500439" y="1292325"/>
                  <a:pt x="5502919" y="1292325"/>
                </a:cubicBezTo>
                <a:cubicBezTo>
                  <a:pt x="5505399" y="1292325"/>
                  <a:pt x="5506640" y="1294805"/>
                  <a:pt x="5506640" y="1299766"/>
                </a:cubicBezTo>
                <a:cubicBezTo>
                  <a:pt x="5506640" y="1299766"/>
                  <a:pt x="5505399" y="1299766"/>
                  <a:pt x="5502919" y="1299766"/>
                </a:cubicBezTo>
                <a:cubicBezTo>
                  <a:pt x="5500439" y="1299766"/>
                  <a:pt x="5499199" y="1299766"/>
                  <a:pt x="5499199" y="1299766"/>
                </a:cubicBezTo>
                <a:cubicBezTo>
                  <a:pt x="5499199" y="1294805"/>
                  <a:pt x="5499199" y="1292325"/>
                  <a:pt x="5499199" y="1292325"/>
                </a:cubicBezTo>
                <a:close/>
                <a:moveTo>
                  <a:pt x="4948535" y="1292325"/>
                </a:moveTo>
                <a:lnTo>
                  <a:pt x="4933652" y="1307207"/>
                </a:lnTo>
                <a:cubicBezTo>
                  <a:pt x="4928690" y="1307207"/>
                  <a:pt x="4924970" y="1307207"/>
                  <a:pt x="4922490" y="1307207"/>
                </a:cubicBezTo>
                <a:cubicBezTo>
                  <a:pt x="4920010" y="1307207"/>
                  <a:pt x="4918769" y="1307207"/>
                  <a:pt x="4918769" y="1307207"/>
                </a:cubicBezTo>
                <a:cubicBezTo>
                  <a:pt x="4908847" y="1322090"/>
                  <a:pt x="4911327" y="1329532"/>
                  <a:pt x="4926210" y="1329532"/>
                </a:cubicBezTo>
                <a:lnTo>
                  <a:pt x="4941093" y="1336973"/>
                </a:lnTo>
                <a:cubicBezTo>
                  <a:pt x="4951015" y="1336973"/>
                  <a:pt x="4958456" y="1334493"/>
                  <a:pt x="4963417" y="1329532"/>
                </a:cubicBezTo>
                <a:cubicBezTo>
                  <a:pt x="4958456" y="1324571"/>
                  <a:pt x="4958456" y="1322090"/>
                  <a:pt x="4963417" y="1322090"/>
                </a:cubicBezTo>
                <a:lnTo>
                  <a:pt x="4955976" y="1314649"/>
                </a:lnTo>
                <a:lnTo>
                  <a:pt x="4948535" y="1299766"/>
                </a:lnTo>
                <a:cubicBezTo>
                  <a:pt x="4953496" y="1299766"/>
                  <a:pt x="4955976" y="1298526"/>
                  <a:pt x="4955976" y="1296045"/>
                </a:cubicBezTo>
                <a:cubicBezTo>
                  <a:pt x="4955976" y="1293565"/>
                  <a:pt x="4953496" y="1292325"/>
                  <a:pt x="4948535" y="1292325"/>
                </a:cubicBezTo>
                <a:close/>
                <a:moveTo>
                  <a:pt x="5573613" y="1284883"/>
                </a:moveTo>
                <a:cubicBezTo>
                  <a:pt x="5573613" y="1284883"/>
                  <a:pt x="5576093" y="1284883"/>
                  <a:pt x="5581054" y="1284883"/>
                </a:cubicBezTo>
                <a:lnTo>
                  <a:pt x="5595937" y="1299766"/>
                </a:lnTo>
                <a:cubicBezTo>
                  <a:pt x="5595937" y="1319610"/>
                  <a:pt x="5590975" y="1319610"/>
                  <a:pt x="5581054" y="1299766"/>
                </a:cubicBezTo>
                <a:cubicBezTo>
                  <a:pt x="5576093" y="1289844"/>
                  <a:pt x="5573613" y="1284883"/>
                  <a:pt x="5573613" y="1284883"/>
                </a:cubicBezTo>
                <a:close/>
                <a:moveTo>
                  <a:pt x="1026914" y="1284883"/>
                </a:moveTo>
                <a:cubicBezTo>
                  <a:pt x="1026914" y="1284883"/>
                  <a:pt x="1026914" y="1287364"/>
                  <a:pt x="1026914" y="1292325"/>
                </a:cubicBezTo>
                <a:lnTo>
                  <a:pt x="1019473" y="1299766"/>
                </a:lnTo>
                <a:close/>
                <a:moveTo>
                  <a:pt x="5097363" y="1270000"/>
                </a:moveTo>
                <a:lnTo>
                  <a:pt x="5112245" y="1270000"/>
                </a:lnTo>
                <a:cubicBezTo>
                  <a:pt x="5112245" y="1270000"/>
                  <a:pt x="5114726" y="1272481"/>
                  <a:pt x="5119687" y="1277442"/>
                </a:cubicBezTo>
                <a:cubicBezTo>
                  <a:pt x="5124648" y="1282403"/>
                  <a:pt x="5129608" y="1287364"/>
                  <a:pt x="5134570" y="1292325"/>
                </a:cubicBezTo>
                <a:cubicBezTo>
                  <a:pt x="5144491" y="1302246"/>
                  <a:pt x="5159374" y="1307207"/>
                  <a:pt x="5179218" y="1307207"/>
                </a:cubicBezTo>
                <a:cubicBezTo>
                  <a:pt x="5184179" y="1302246"/>
                  <a:pt x="5186660" y="1302246"/>
                  <a:pt x="5186660" y="1307207"/>
                </a:cubicBezTo>
                <a:lnTo>
                  <a:pt x="5179218" y="1314649"/>
                </a:lnTo>
                <a:cubicBezTo>
                  <a:pt x="5174257" y="1314649"/>
                  <a:pt x="5171777" y="1314649"/>
                  <a:pt x="5171777" y="1314649"/>
                </a:cubicBezTo>
                <a:cubicBezTo>
                  <a:pt x="5166815" y="1319610"/>
                  <a:pt x="5149452" y="1317129"/>
                  <a:pt x="5119687" y="1307207"/>
                </a:cubicBezTo>
                <a:cubicBezTo>
                  <a:pt x="5109765" y="1302246"/>
                  <a:pt x="5102324" y="1297286"/>
                  <a:pt x="5097363" y="1292325"/>
                </a:cubicBezTo>
                <a:cubicBezTo>
                  <a:pt x="5092401" y="1287364"/>
                  <a:pt x="5089921" y="1282403"/>
                  <a:pt x="5089921" y="1277442"/>
                </a:cubicBezTo>
                <a:close/>
                <a:moveTo>
                  <a:pt x="4881562" y="1270000"/>
                </a:moveTo>
                <a:cubicBezTo>
                  <a:pt x="4881562" y="1270000"/>
                  <a:pt x="4884042" y="1272481"/>
                  <a:pt x="4889003" y="1277442"/>
                </a:cubicBezTo>
                <a:cubicBezTo>
                  <a:pt x="4898925" y="1277442"/>
                  <a:pt x="4903886" y="1277442"/>
                  <a:pt x="4903886" y="1277442"/>
                </a:cubicBezTo>
                <a:cubicBezTo>
                  <a:pt x="4903886" y="1277442"/>
                  <a:pt x="4903886" y="1274961"/>
                  <a:pt x="4903886" y="1270000"/>
                </a:cubicBezTo>
                <a:cubicBezTo>
                  <a:pt x="4893965" y="1270000"/>
                  <a:pt x="4886523" y="1270000"/>
                  <a:pt x="4881562" y="1270000"/>
                </a:cubicBezTo>
                <a:close/>
                <a:moveTo>
                  <a:pt x="1168300" y="1270000"/>
                </a:moveTo>
                <a:cubicBezTo>
                  <a:pt x="1168300" y="1270000"/>
                  <a:pt x="1170781" y="1272481"/>
                  <a:pt x="1175742" y="1277442"/>
                </a:cubicBezTo>
                <a:cubicBezTo>
                  <a:pt x="1175742" y="1282403"/>
                  <a:pt x="1170781" y="1282403"/>
                  <a:pt x="1160859" y="1277442"/>
                </a:cubicBezTo>
                <a:close/>
                <a:moveTo>
                  <a:pt x="798091" y="1264419"/>
                </a:moveTo>
                <a:cubicBezTo>
                  <a:pt x="801811" y="1263179"/>
                  <a:pt x="803672" y="1265040"/>
                  <a:pt x="803672" y="1270000"/>
                </a:cubicBezTo>
                <a:cubicBezTo>
                  <a:pt x="803672" y="1270000"/>
                  <a:pt x="801191" y="1271241"/>
                  <a:pt x="796230" y="1273721"/>
                </a:cubicBezTo>
                <a:cubicBezTo>
                  <a:pt x="791269" y="1276201"/>
                  <a:pt x="786308" y="1281162"/>
                  <a:pt x="781347" y="1288604"/>
                </a:cubicBezTo>
                <a:cubicBezTo>
                  <a:pt x="776386" y="1296045"/>
                  <a:pt x="773906" y="1299766"/>
                  <a:pt x="773906" y="1299766"/>
                </a:cubicBezTo>
                <a:lnTo>
                  <a:pt x="766465" y="1307207"/>
                </a:lnTo>
                <a:cubicBezTo>
                  <a:pt x="766465" y="1336973"/>
                  <a:pt x="761504" y="1351856"/>
                  <a:pt x="751582" y="1351856"/>
                </a:cubicBezTo>
                <a:cubicBezTo>
                  <a:pt x="746621" y="1346895"/>
                  <a:pt x="744140" y="1344415"/>
                  <a:pt x="744140" y="1344415"/>
                </a:cubicBezTo>
                <a:lnTo>
                  <a:pt x="751582" y="1314649"/>
                </a:lnTo>
                <a:cubicBezTo>
                  <a:pt x="761504" y="1294805"/>
                  <a:pt x="767705" y="1284883"/>
                  <a:pt x="770185" y="1284883"/>
                </a:cubicBezTo>
                <a:cubicBezTo>
                  <a:pt x="772666" y="1284883"/>
                  <a:pt x="776386" y="1282403"/>
                  <a:pt x="781347" y="1277442"/>
                </a:cubicBezTo>
                <a:cubicBezTo>
                  <a:pt x="788789" y="1270000"/>
                  <a:pt x="794370" y="1265660"/>
                  <a:pt x="798091" y="1264419"/>
                </a:cubicBezTo>
                <a:close/>
                <a:moveTo>
                  <a:pt x="5558730" y="1262559"/>
                </a:moveTo>
                <a:cubicBezTo>
                  <a:pt x="5558730" y="1262559"/>
                  <a:pt x="5558730" y="1265039"/>
                  <a:pt x="5558730" y="1270000"/>
                </a:cubicBezTo>
                <a:lnTo>
                  <a:pt x="5551288" y="1270000"/>
                </a:lnTo>
                <a:close/>
                <a:moveTo>
                  <a:pt x="5201542" y="1262559"/>
                </a:moveTo>
                <a:cubicBezTo>
                  <a:pt x="5201542" y="1262559"/>
                  <a:pt x="5204022" y="1262559"/>
                  <a:pt x="5208984" y="1262559"/>
                </a:cubicBezTo>
                <a:cubicBezTo>
                  <a:pt x="5213945" y="1262559"/>
                  <a:pt x="5217666" y="1263799"/>
                  <a:pt x="5220146" y="1266280"/>
                </a:cubicBezTo>
                <a:cubicBezTo>
                  <a:pt x="5222626" y="1268760"/>
                  <a:pt x="5221386" y="1270000"/>
                  <a:pt x="5216425" y="1270000"/>
                </a:cubicBezTo>
                <a:close/>
                <a:moveTo>
                  <a:pt x="1354336" y="1258838"/>
                </a:moveTo>
                <a:cubicBezTo>
                  <a:pt x="1351855" y="1258838"/>
                  <a:pt x="1349375" y="1260078"/>
                  <a:pt x="1346894" y="1262559"/>
                </a:cubicBezTo>
                <a:cubicBezTo>
                  <a:pt x="1341934" y="1267520"/>
                  <a:pt x="1336972" y="1272481"/>
                  <a:pt x="1332011" y="1277442"/>
                </a:cubicBezTo>
                <a:lnTo>
                  <a:pt x="1324570" y="1277442"/>
                </a:lnTo>
                <a:cubicBezTo>
                  <a:pt x="1324570" y="1272481"/>
                  <a:pt x="1322090" y="1267520"/>
                  <a:pt x="1317129" y="1262559"/>
                </a:cubicBezTo>
                <a:lnTo>
                  <a:pt x="1309687" y="1270000"/>
                </a:lnTo>
                <a:cubicBezTo>
                  <a:pt x="1304726" y="1279922"/>
                  <a:pt x="1302246" y="1284883"/>
                  <a:pt x="1302246" y="1284883"/>
                </a:cubicBezTo>
                <a:cubicBezTo>
                  <a:pt x="1282402" y="1284883"/>
                  <a:pt x="1272480" y="1294805"/>
                  <a:pt x="1272480" y="1314649"/>
                </a:cubicBezTo>
                <a:cubicBezTo>
                  <a:pt x="1272480" y="1324571"/>
                  <a:pt x="1282402" y="1322090"/>
                  <a:pt x="1302246" y="1307207"/>
                </a:cubicBezTo>
                <a:cubicBezTo>
                  <a:pt x="1322090" y="1297286"/>
                  <a:pt x="1332011" y="1297286"/>
                  <a:pt x="1332011" y="1307207"/>
                </a:cubicBezTo>
                <a:cubicBezTo>
                  <a:pt x="1336972" y="1307207"/>
                  <a:pt x="1339453" y="1307207"/>
                  <a:pt x="1339453" y="1307207"/>
                </a:cubicBezTo>
                <a:cubicBezTo>
                  <a:pt x="1339453" y="1307207"/>
                  <a:pt x="1340693" y="1307207"/>
                  <a:pt x="1343174" y="1307207"/>
                </a:cubicBezTo>
                <a:cubicBezTo>
                  <a:pt x="1345654" y="1307207"/>
                  <a:pt x="1346894" y="1304727"/>
                  <a:pt x="1346894" y="1299766"/>
                </a:cubicBezTo>
                <a:cubicBezTo>
                  <a:pt x="1346894" y="1294805"/>
                  <a:pt x="1350615" y="1288604"/>
                  <a:pt x="1358056" y="1281162"/>
                </a:cubicBezTo>
                <a:cubicBezTo>
                  <a:pt x="1365498" y="1273721"/>
                  <a:pt x="1366738" y="1267520"/>
                  <a:pt x="1361777" y="1262559"/>
                </a:cubicBezTo>
                <a:cubicBezTo>
                  <a:pt x="1359297" y="1260078"/>
                  <a:pt x="1356816" y="1258838"/>
                  <a:pt x="1354336" y="1258838"/>
                </a:cubicBezTo>
                <a:close/>
                <a:moveTo>
                  <a:pt x="811113" y="1255118"/>
                </a:moveTo>
                <a:cubicBezTo>
                  <a:pt x="816074" y="1255118"/>
                  <a:pt x="818555" y="1255118"/>
                  <a:pt x="818555" y="1255118"/>
                </a:cubicBezTo>
                <a:lnTo>
                  <a:pt x="818555" y="1262559"/>
                </a:lnTo>
                <a:close/>
                <a:moveTo>
                  <a:pt x="736699" y="1255118"/>
                </a:moveTo>
                <a:cubicBezTo>
                  <a:pt x="741660" y="1260079"/>
                  <a:pt x="744140" y="1265039"/>
                  <a:pt x="744140" y="1270000"/>
                </a:cubicBezTo>
                <a:lnTo>
                  <a:pt x="729257" y="1270000"/>
                </a:lnTo>
                <a:close/>
                <a:moveTo>
                  <a:pt x="1378520" y="1251397"/>
                </a:moveTo>
                <a:cubicBezTo>
                  <a:pt x="1377280" y="1251397"/>
                  <a:pt x="1376660" y="1252637"/>
                  <a:pt x="1376660" y="1255118"/>
                </a:cubicBezTo>
                <a:cubicBezTo>
                  <a:pt x="1371699" y="1255118"/>
                  <a:pt x="1370459" y="1257598"/>
                  <a:pt x="1372939" y="1262559"/>
                </a:cubicBezTo>
                <a:cubicBezTo>
                  <a:pt x="1375420" y="1267520"/>
                  <a:pt x="1379140" y="1270000"/>
                  <a:pt x="1384101" y="1270000"/>
                </a:cubicBezTo>
                <a:cubicBezTo>
                  <a:pt x="1389062" y="1270000"/>
                  <a:pt x="1391543" y="1268760"/>
                  <a:pt x="1391543" y="1266280"/>
                </a:cubicBezTo>
                <a:cubicBezTo>
                  <a:pt x="1391543" y="1263799"/>
                  <a:pt x="1391543" y="1262559"/>
                  <a:pt x="1391543" y="1262559"/>
                </a:cubicBezTo>
                <a:cubicBezTo>
                  <a:pt x="1391543" y="1262559"/>
                  <a:pt x="1389062" y="1260079"/>
                  <a:pt x="1384101" y="1255118"/>
                </a:cubicBezTo>
                <a:cubicBezTo>
                  <a:pt x="1381621" y="1252637"/>
                  <a:pt x="1379760" y="1251397"/>
                  <a:pt x="1378520" y="1251397"/>
                </a:cubicBezTo>
                <a:close/>
                <a:moveTo>
                  <a:pt x="1177602" y="1251397"/>
                </a:moveTo>
                <a:cubicBezTo>
                  <a:pt x="1178842" y="1251397"/>
                  <a:pt x="1180703" y="1252637"/>
                  <a:pt x="1183183" y="1255118"/>
                </a:cubicBezTo>
                <a:lnTo>
                  <a:pt x="1183183" y="1262559"/>
                </a:lnTo>
                <a:cubicBezTo>
                  <a:pt x="1178222" y="1262559"/>
                  <a:pt x="1175742" y="1260079"/>
                  <a:pt x="1175742" y="1255118"/>
                </a:cubicBezTo>
                <a:cubicBezTo>
                  <a:pt x="1175742" y="1252637"/>
                  <a:pt x="1176362" y="1251397"/>
                  <a:pt x="1177602" y="1251397"/>
                </a:cubicBezTo>
                <a:close/>
                <a:moveTo>
                  <a:pt x="5313163" y="1247676"/>
                </a:moveTo>
                <a:lnTo>
                  <a:pt x="5328046" y="1255118"/>
                </a:lnTo>
                <a:cubicBezTo>
                  <a:pt x="5333008" y="1260079"/>
                  <a:pt x="5334247" y="1263799"/>
                  <a:pt x="5331767" y="1266280"/>
                </a:cubicBezTo>
                <a:cubicBezTo>
                  <a:pt x="5329287" y="1268760"/>
                  <a:pt x="5325566" y="1267520"/>
                  <a:pt x="5320605" y="1262559"/>
                </a:cubicBezTo>
                <a:cubicBezTo>
                  <a:pt x="5315644" y="1257598"/>
                  <a:pt x="5313163" y="1252637"/>
                  <a:pt x="5313163" y="1247676"/>
                </a:cubicBezTo>
                <a:close/>
                <a:moveTo>
                  <a:pt x="5235029" y="1247676"/>
                </a:moveTo>
                <a:cubicBezTo>
                  <a:pt x="5237509" y="1247676"/>
                  <a:pt x="5238749" y="1250156"/>
                  <a:pt x="5238749" y="1255118"/>
                </a:cubicBezTo>
                <a:cubicBezTo>
                  <a:pt x="5243711" y="1260079"/>
                  <a:pt x="5243711" y="1262559"/>
                  <a:pt x="5238749" y="1262559"/>
                </a:cubicBezTo>
                <a:cubicBezTo>
                  <a:pt x="5233788" y="1262559"/>
                  <a:pt x="5231308" y="1260079"/>
                  <a:pt x="5231308" y="1255118"/>
                </a:cubicBezTo>
                <a:cubicBezTo>
                  <a:pt x="5231308" y="1250156"/>
                  <a:pt x="5232549" y="1247676"/>
                  <a:pt x="5235029" y="1247676"/>
                </a:cubicBezTo>
                <a:close/>
                <a:moveTo>
                  <a:pt x="739648" y="1244727"/>
                </a:moveTo>
                <a:lnTo>
                  <a:pt x="737629" y="1246746"/>
                </a:lnTo>
                <a:cubicBezTo>
                  <a:pt x="737009" y="1247366"/>
                  <a:pt x="736699" y="1247676"/>
                  <a:pt x="736699" y="1247676"/>
                </a:cubicBezTo>
                <a:close/>
                <a:moveTo>
                  <a:pt x="1205508" y="1240235"/>
                </a:moveTo>
                <a:cubicBezTo>
                  <a:pt x="1210469" y="1240235"/>
                  <a:pt x="1212949" y="1240235"/>
                  <a:pt x="1212949" y="1240235"/>
                </a:cubicBezTo>
                <a:cubicBezTo>
                  <a:pt x="1212949" y="1240235"/>
                  <a:pt x="1212949" y="1242715"/>
                  <a:pt x="1212949" y="1247676"/>
                </a:cubicBezTo>
                <a:close/>
                <a:moveTo>
                  <a:pt x="744140" y="1240235"/>
                </a:moveTo>
                <a:cubicBezTo>
                  <a:pt x="744140" y="1240235"/>
                  <a:pt x="742900" y="1241475"/>
                  <a:pt x="740420" y="1243955"/>
                </a:cubicBezTo>
                <a:lnTo>
                  <a:pt x="739648" y="1244727"/>
                </a:lnTo>
                <a:close/>
                <a:moveTo>
                  <a:pt x="5567142" y="1238617"/>
                </a:moveTo>
                <a:lnTo>
                  <a:pt x="5571752" y="1248606"/>
                </a:lnTo>
                <a:cubicBezTo>
                  <a:pt x="5572993" y="1252947"/>
                  <a:pt x="5573613" y="1257598"/>
                  <a:pt x="5573613" y="1262559"/>
                </a:cubicBezTo>
                <a:cubicBezTo>
                  <a:pt x="5573613" y="1267520"/>
                  <a:pt x="5573613" y="1272481"/>
                  <a:pt x="5573613" y="1277442"/>
                </a:cubicBezTo>
                <a:close/>
                <a:moveTo>
                  <a:pt x="5120616" y="1235584"/>
                </a:moveTo>
                <a:cubicBezTo>
                  <a:pt x="5122477" y="1236204"/>
                  <a:pt x="5124648" y="1237754"/>
                  <a:pt x="5127128" y="1240235"/>
                </a:cubicBezTo>
                <a:lnTo>
                  <a:pt x="5127128" y="1247676"/>
                </a:lnTo>
                <a:lnTo>
                  <a:pt x="5119687" y="1247676"/>
                </a:lnTo>
                <a:cubicBezTo>
                  <a:pt x="5114726" y="1242715"/>
                  <a:pt x="5113486" y="1238994"/>
                  <a:pt x="5115966" y="1236514"/>
                </a:cubicBezTo>
                <a:cubicBezTo>
                  <a:pt x="5117206" y="1235274"/>
                  <a:pt x="5118757" y="1234964"/>
                  <a:pt x="5120616" y="1235584"/>
                </a:cubicBezTo>
                <a:close/>
                <a:moveTo>
                  <a:pt x="5454550" y="1232793"/>
                </a:moveTo>
                <a:cubicBezTo>
                  <a:pt x="5459511" y="1232793"/>
                  <a:pt x="5464472" y="1232793"/>
                  <a:pt x="5469433" y="1232793"/>
                </a:cubicBezTo>
                <a:lnTo>
                  <a:pt x="5476874" y="1232793"/>
                </a:lnTo>
                <a:cubicBezTo>
                  <a:pt x="5471913" y="1237755"/>
                  <a:pt x="5466953" y="1240235"/>
                  <a:pt x="5461992" y="1240235"/>
                </a:cubicBezTo>
                <a:close/>
                <a:moveTo>
                  <a:pt x="5558730" y="1225352"/>
                </a:moveTo>
                <a:cubicBezTo>
                  <a:pt x="5558730" y="1225352"/>
                  <a:pt x="5561210" y="1227832"/>
                  <a:pt x="5566171" y="1232793"/>
                </a:cubicBezTo>
                <a:lnTo>
                  <a:pt x="5567142" y="1238617"/>
                </a:lnTo>
                <a:lnTo>
                  <a:pt x="5566171" y="1236514"/>
                </a:lnTo>
                <a:cubicBezTo>
                  <a:pt x="5561210" y="1229073"/>
                  <a:pt x="5558730" y="1225352"/>
                  <a:pt x="5558730" y="1225352"/>
                </a:cubicBezTo>
                <a:close/>
                <a:moveTo>
                  <a:pt x="915293" y="1225352"/>
                </a:moveTo>
                <a:lnTo>
                  <a:pt x="915293" y="1232793"/>
                </a:lnTo>
                <a:lnTo>
                  <a:pt x="907851" y="1232793"/>
                </a:lnTo>
                <a:cubicBezTo>
                  <a:pt x="907851" y="1232793"/>
                  <a:pt x="910332" y="1230313"/>
                  <a:pt x="915293" y="1225352"/>
                </a:cubicBezTo>
                <a:close/>
                <a:moveTo>
                  <a:pt x="870644" y="1225352"/>
                </a:moveTo>
                <a:cubicBezTo>
                  <a:pt x="865683" y="1225352"/>
                  <a:pt x="863203" y="1227832"/>
                  <a:pt x="863203" y="1232793"/>
                </a:cubicBezTo>
                <a:cubicBezTo>
                  <a:pt x="868164" y="1232793"/>
                  <a:pt x="870644" y="1232793"/>
                  <a:pt x="870644" y="1232793"/>
                </a:cubicBezTo>
                <a:cubicBezTo>
                  <a:pt x="870644" y="1232793"/>
                  <a:pt x="870644" y="1230313"/>
                  <a:pt x="870644" y="1225352"/>
                </a:cubicBezTo>
                <a:close/>
                <a:moveTo>
                  <a:pt x="827856" y="1221631"/>
                </a:moveTo>
                <a:cubicBezTo>
                  <a:pt x="829096" y="1221631"/>
                  <a:pt x="830957" y="1222871"/>
                  <a:pt x="833437" y="1225352"/>
                </a:cubicBezTo>
                <a:lnTo>
                  <a:pt x="833437" y="1232793"/>
                </a:lnTo>
                <a:cubicBezTo>
                  <a:pt x="828476" y="1232793"/>
                  <a:pt x="825996" y="1230313"/>
                  <a:pt x="825996" y="1225352"/>
                </a:cubicBezTo>
                <a:cubicBezTo>
                  <a:pt x="825996" y="1222871"/>
                  <a:pt x="826616" y="1221631"/>
                  <a:pt x="827856" y="1221631"/>
                </a:cubicBezTo>
                <a:close/>
                <a:moveTo>
                  <a:pt x="5775461" y="1220701"/>
                </a:moveTo>
                <a:cubicBezTo>
                  <a:pt x="5776081" y="1220081"/>
                  <a:pt x="5777011" y="1220391"/>
                  <a:pt x="5778251" y="1221631"/>
                </a:cubicBezTo>
                <a:cubicBezTo>
                  <a:pt x="5780731" y="1224111"/>
                  <a:pt x="5781972" y="1225352"/>
                  <a:pt x="5781972" y="1225352"/>
                </a:cubicBezTo>
                <a:cubicBezTo>
                  <a:pt x="5781972" y="1225352"/>
                  <a:pt x="5779491" y="1225352"/>
                  <a:pt x="5774531" y="1225352"/>
                </a:cubicBezTo>
                <a:cubicBezTo>
                  <a:pt x="5774531" y="1222871"/>
                  <a:pt x="5774841" y="1221321"/>
                  <a:pt x="5775461" y="1220701"/>
                </a:cubicBezTo>
                <a:close/>
                <a:moveTo>
                  <a:pt x="1103188" y="1220701"/>
                </a:moveTo>
                <a:cubicBezTo>
                  <a:pt x="1101948" y="1221321"/>
                  <a:pt x="1101328" y="1222871"/>
                  <a:pt x="1101328" y="1225352"/>
                </a:cubicBezTo>
                <a:cubicBezTo>
                  <a:pt x="1101328" y="1225352"/>
                  <a:pt x="1103808" y="1227832"/>
                  <a:pt x="1108769" y="1232793"/>
                </a:cubicBezTo>
                <a:lnTo>
                  <a:pt x="1116211" y="1225352"/>
                </a:lnTo>
                <a:cubicBezTo>
                  <a:pt x="1116211" y="1225352"/>
                  <a:pt x="1113730" y="1224111"/>
                  <a:pt x="1108769" y="1221631"/>
                </a:cubicBezTo>
                <a:cubicBezTo>
                  <a:pt x="1106289" y="1220391"/>
                  <a:pt x="1104428" y="1220081"/>
                  <a:pt x="1103188" y="1220701"/>
                </a:cubicBezTo>
                <a:close/>
                <a:moveTo>
                  <a:pt x="5514081" y="1217910"/>
                </a:moveTo>
                <a:lnTo>
                  <a:pt x="5521523" y="1225352"/>
                </a:lnTo>
                <a:cubicBezTo>
                  <a:pt x="5521523" y="1225352"/>
                  <a:pt x="5519043" y="1225352"/>
                  <a:pt x="5514081" y="1225352"/>
                </a:cubicBezTo>
                <a:cubicBezTo>
                  <a:pt x="5509120" y="1225352"/>
                  <a:pt x="5506640" y="1224111"/>
                  <a:pt x="5506640" y="1221631"/>
                </a:cubicBezTo>
                <a:cubicBezTo>
                  <a:pt x="5506640" y="1219151"/>
                  <a:pt x="5509120" y="1217910"/>
                  <a:pt x="5514081" y="1217910"/>
                </a:cubicBezTo>
                <a:close/>
                <a:moveTo>
                  <a:pt x="5011786" y="1217910"/>
                </a:moveTo>
                <a:cubicBezTo>
                  <a:pt x="5014267" y="1217910"/>
                  <a:pt x="5015507" y="1217910"/>
                  <a:pt x="5015507" y="1217910"/>
                </a:cubicBezTo>
                <a:lnTo>
                  <a:pt x="5022949" y="1225352"/>
                </a:lnTo>
                <a:cubicBezTo>
                  <a:pt x="5017987" y="1225352"/>
                  <a:pt x="5015507" y="1225352"/>
                  <a:pt x="5015507" y="1225352"/>
                </a:cubicBezTo>
                <a:cubicBezTo>
                  <a:pt x="5010546" y="1225352"/>
                  <a:pt x="5008066" y="1224111"/>
                  <a:pt x="5008066" y="1221631"/>
                </a:cubicBezTo>
                <a:cubicBezTo>
                  <a:pt x="5008066" y="1219151"/>
                  <a:pt x="5009306" y="1217910"/>
                  <a:pt x="5011786" y="1217910"/>
                </a:cubicBezTo>
                <a:close/>
                <a:moveTo>
                  <a:pt x="881341" y="1213260"/>
                </a:moveTo>
                <a:cubicBezTo>
                  <a:pt x="884132" y="1213260"/>
                  <a:pt x="885527" y="1216050"/>
                  <a:pt x="885527" y="1221631"/>
                </a:cubicBezTo>
                <a:cubicBezTo>
                  <a:pt x="885527" y="1229073"/>
                  <a:pt x="885527" y="1235273"/>
                  <a:pt x="885527" y="1240235"/>
                </a:cubicBezTo>
                <a:cubicBezTo>
                  <a:pt x="885527" y="1245196"/>
                  <a:pt x="881806" y="1247676"/>
                  <a:pt x="874365" y="1247676"/>
                </a:cubicBezTo>
                <a:cubicBezTo>
                  <a:pt x="866924" y="1247676"/>
                  <a:pt x="863203" y="1250156"/>
                  <a:pt x="863203" y="1255118"/>
                </a:cubicBezTo>
                <a:lnTo>
                  <a:pt x="848320" y="1247676"/>
                </a:lnTo>
                <a:cubicBezTo>
                  <a:pt x="848320" y="1227832"/>
                  <a:pt x="855762" y="1217910"/>
                  <a:pt x="870644" y="1217910"/>
                </a:cubicBezTo>
                <a:cubicBezTo>
                  <a:pt x="870644" y="1217910"/>
                  <a:pt x="873125" y="1216670"/>
                  <a:pt x="878086" y="1214190"/>
                </a:cubicBezTo>
                <a:cubicBezTo>
                  <a:pt x="879326" y="1213570"/>
                  <a:pt x="880411" y="1213260"/>
                  <a:pt x="881341" y="1213260"/>
                </a:cubicBezTo>
                <a:close/>
                <a:moveTo>
                  <a:pt x="1231552" y="1212329"/>
                </a:moveTo>
                <a:cubicBezTo>
                  <a:pt x="1234033" y="1211089"/>
                  <a:pt x="1237754" y="1212950"/>
                  <a:pt x="1242715" y="1217910"/>
                </a:cubicBezTo>
                <a:cubicBezTo>
                  <a:pt x="1242715" y="1217910"/>
                  <a:pt x="1240234" y="1220391"/>
                  <a:pt x="1235273" y="1225352"/>
                </a:cubicBezTo>
                <a:lnTo>
                  <a:pt x="1227832" y="1225352"/>
                </a:lnTo>
                <a:cubicBezTo>
                  <a:pt x="1227832" y="1217910"/>
                  <a:pt x="1229072" y="1213570"/>
                  <a:pt x="1231552" y="1212329"/>
                </a:cubicBezTo>
                <a:close/>
                <a:moveTo>
                  <a:pt x="1272480" y="1210469"/>
                </a:moveTo>
                <a:cubicBezTo>
                  <a:pt x="1272480" y="1210469"/>
                  <a:pt x="1272480" y="1212949"/>
                  <a:pt x="1272480" y="1217910"/>
                </a:cubicBezTo>
                <a:cubicBezTo>
                  <a:pt x="1267519" y="1217910"/>
                  <a:pt x="1262558" y="1219151"/>
                  <a:pt x="1257598" y="1221631"/>
                </a:cubicBezTo>
                <a:cubicBezTo>
                  <a:pt x="1252636" y="1224111"/>
                  <a:pt x="1250156" y="1227832"/>
                  <a:pt x="1250156" y="1232793"/>
                </a:cubicBezTo>
                <a:cubicBezTo>
                  <a:pt x="1250156" y="1237755"/>
                  <a:pt x="1250156" y="1242715"/>
                  <a:pt x="1250156" y="1247676"/>
                </a:cubicBezTo>
                <a:lnTo>
                  <a:pt x="1265039" y="1247676"/>
                </a:lnTo>
                <a:cubicBezTo>
                  <a:pt x="1279921" y="1232793"/>
                  <a:pt x="1284882" y="1220391"/>
                  <a:pt x="1279921" y="1210469"/>
                </a:cubicBezTo>
                <a:cubicBezTo>
                  <a:pt x="1274961" y="1210469"/>
                  <a:pt x="1272480" y="1210469"/>
                  <a:pt x="1272480" y="1210469"/>
                </a:cubicBezTo>
                <a:close/>
                <a:moveTo>
                  <a:pt x="1041797" y="1210469"/>
                </a:moveTo>
                <a:lnTo>
                  <a:pt x="1049238" y="1232793"/>
                </a:lnTo>
                <a:cubicBezTo>
                  <a:pt x="1049238" y="1232793"/>
                  <a:pt x="1047998" y="1231553"/>
                  <a:pt x="1045517" y="1229073"/>
                </a:cubicBezTo>
                <a:cubicBezTo>
                  <a:pt x="1043037" y="1226593"/>
                  <a:pt x="1041797" y="1222872"/>
                  <a:pt x="1041797" y="1217910"/>
                </a:cubicBezTo>
                <a:close/>
                <a:moveTo>
                  <a:pt x="840878" y="1210469"/>
                </a:moveTo>
                <a:lnTo>
                  <a:pt x="848320" y="1217910"/>
                </a:lnTo>
                <a:cubicBezTo>
                  <a:pt x="848320" y="1222872"/>
                  <a:pt x="845840" y="1225352"/>
                  <a:pt x="840878" y="1225352"/>
                </a:cubicBezTo>
                <a:lnTo>
                  <a:pt x="840878" y="1217910"/>
                </a:lnTo>
                <a:cubicBezTo>
                  <a:pt x="840878" y="1212949"/>
                  <a:pt x="840878" y="1210469"/>
                  <a:pt x="840878" y="1210469"/>
                </a:cubicBezTo>
                <a:close/>
                <a:moveTo>
                  <a:pt x="5455480" y="1204889"/>
                </a:moveTo>
                <a:cubicBezTo>
                  <a:pt x="5457341" y="1204889"/>
                  <a:pt x="5459511" y="1205508"/>
                  <a:pt x="5461992" y="1206748"/>
                </a:cubicBezTo>
                <a:cubicBezTo>
                  <a:pt x="5466953" y="1209228"/>
                  <a:pt x="5468192" y="1211710"/>
                  <a:pt x="5465712" y="1214190"/>
                </a:cubicBezTo>
                <a:cubicBezTo>
                  <a:pt x="5463232" y="1216670"/>
                  <a:pt x="5460751" y="1217910"/>
                  <a:pt x="5458271" y="1217910"/>
                </a:cubicBezTo>
                <a:cubicBezTo>
                  <a:pt x="5455791" y="1217910"/>
                  <a:pt x="5453310" y="1216670"/>
                  <a:pt x="5450829" y="1214190"/>
                </a:cubicBezTo>
                <a:cubicBezTo>
                  <a:pt x="5448349" y="1211710"/>
                  <a:pt x="5448349" y="1209228"/>
                  <a:pt x="5450829" y="1206748"/>
                </a:cubicBezTo>
                <a:cubicBezTo>
                  <a:pt x="5452069" y="1205508"/>
                  <a:pt x="5453619" y="1204889"/>
                  <a:pt x="5455480" y="1204889"/>
                </a:cubicBezTo>
                <a:close/>
                <a:moveTo>
                  <a:pt x="5521523" y="1203028"/>
                </a:moveTo>
                <a:cubicBezTo>
                  <a:pt x="5526484" y="1203028"/>
                  <a:pt x="5528964" y="1204268"/>
                  <a:pt x="5528964" y="1206748"/>
                </a:cubicBezTo>
                <a:cubicBezTo>
                  <a:pt x="5528964" y="1209228"/>
                  <a:pt x="5526484" y="1210469"/>
                  <a:pt x="5521523" y="1210469"/>
                </a:cubicBezTo>
                <a:cubicBezTo>
                  <a:pt x="5516561" y="1210469"/>
                  <a:pt x="5512841" y="1210469"/>
                  <a:pt x="5510361" y="1210469"/>
                </a:cubicBezTo>
                <a:cubicBezTo>
                  <a:pt x="5507881" y="1210469"/>
                  <a:pt x="5506640" y="1210469"/>
                  <a:pt x="5506640" y="1210469"/>
                </a:cubicBezTo>
                <a:cubicBezTo>
                  <a:pt x="5506640" y="1210469"/>
                  <a:pt x="5507881" y="1209228"/>
                  <a:pt x="5510361" y="1206748"/>
                </a:cubicBezTo>
                <a:cubicBezTo>
                  <a:pt x="5512841" y="1204268"/>
                  <a:pt x="5516561" y="1203028"/>
                  <a:pt x="5521523" y="1203028"/>
                </a:cubicBezTo>
                <a:close/>
                <a:moveTo>
                  <a:pt x="4978300" y="1203028"/>
                </a:moveTo>
                <a:lnTo>
                  <a:pt x="4985742" y="1203028"/>
                </a:lnTo>
                <a:lnTo>
                  <a:pt x="4985742" y="1210469"/>
                </a:lnTo>
                <a:close/>
                <a:moveTo>
                  <a:pt x="922734" y="1203028"/>
                </a:moveTo>
                <a:cubicBezTo>
                  <a:pt x="922734" y="1203028"/>
                  <a:pt x="922734" y="1204268"/>
                  <a:pt x="922734" y="1206748"/>
                </a:cubicBezTo>
                <a:cubicBezTo>
                  <a:pt x="922734" y="1209228"/>
                  <a:pt x="922734" y="1212949"/>
                  <a:pt x="922734" y="1217910"/>
                </a:cubicBezTo>
                <a:lnTo>
                  <a:pt x="915293" y="1210469"/>
                </a:lnTo>
                <a:cubicBezTo>
                  <a:pt x="915293" y="1210469"/>
                  <a:pt x="915293" y="1209228"/>
                  <a:pt x="915293" y="1206748"/>
                </a:cubicBezTo>
                <a:cubicBezTo>
                  <a:pt x="915293" y="1204268"/>
                  <a:pt x="917773" y="1203028"/>
                  <a:pt x="922734" y="1203028"/>
                </a:cubicBezTo>
                <a:close/>
                <a:moveTo>
                  <a:pt x="4799706" y="1195586"/>
                </a:moveTo>
                <a:cubicBezTo>
                  <a:pt x="4799706" y="1195586"/>
                  <a:pt x="4799706" y="1198066"/>
                  <a:pt x="4799706" y="1203028"/>
                </a:cubicBezTo>
                <a:lnTo>
                  <a:pt x="4807148" y="1203028"/>
                </a:lnTo>
                <a:cubicBezTo>
                  <a:pt x="4807148" y="1198066"/>
                  <a:pt x="4804668" y="1195586"/>
                  <a:pt x="4799706" y="1195586"/>
                </a:cubicBezTo>
                <a:close/>
                <a:moveTo>
                  <a:pt x="1218530" y="1191866"/>
                </a:moveTo>
                <a:cubicBezTo>
                  <a:pt x="1222251" y="1191866"/>
                  <a:pt x="1225351" y="1193106"/>
                  <a:pt x="1227832" y="1195586"/>
                </a:cubicBezTo>
                <a:cubicBezTo>
                  <a:pt x="1227832" y="1205508"/>
                  <a:pt x="1222871" y="1210469"/>
                  <a:pt x="1212949" y="1210469"/>
                </a:cubicBezTo>
                <a:cubicBezTo>
                  <a:pt x="1207988" y="1210469"/>
                  <a:pt x="1201787" y="1214190"/>
                  <a:pt x="1194345" y="1221631"/>
                </a:cubicBezTo>
                <a:cubicBezTo>
                  <a:pt x="1186904" y="1229073"/>
                  <a:pt x="1183183" y="1234034"/>
                  <a:pt x="1183183" y="1236514"/>
                </a:cubicBezTo>
                <a:cubicBezTo>
                  <a:pt x="1183183" y="1238994"/>
                  <a:pt x="1180703" y="1241475"/>
                  <a:pt x="1175742" y="1243955"/>
                </a:cubicBezTo>
                <a:cubicBezTo>
                  <a:pt x="1170781" y="1246435"/>
                  <a:pt x="1168300" y="1245196"/>
                  <a:pt x="1168300" y="1240235"/>
                </a:cubicBezTo>
                <a:lnTo>
                  <a:pt x="1168300" y="1232793"/>
                </a:lnTo>
                <a:cubicBezTo>
                  <a:pt x="1183183" y="1232793"/>
                  <a:pt x="1190625" y="1225352"/>
                  <a:pt x="1190625" y="1210469"/>
                </a:cubicBezTo>
                <a:cubicBezTo>
                  <a:pt x="1190625" y="1205508"/>
                  <a:pt x="1195586" y="1200548"/>
                  <a:pt x="1205508" y="1195586"/>
                </a:cubicBezTo>
                <a:cubicBezTo>
                  <a:pt x="1210469" y="1193106"/>
                  <a:pt x="1214809" y="1191866"/>
                  <a:pt x="1218530" y="1191866"/>
                </a:cubicBezTo>
                <a:close/>
                <a:moveTo>
                  <a:pt x="5402460" y="1188145"/>
                </a:moveTo>
                <a:cubicBezTo>
                  <a:pt x="5407422" y="1188145"/>
                  <a:pt x="5409902" y="1190625"/>
                  <a:pt x="5409902" y="1195586"/>
                </a:cubicBezTo>
                <a:lnTo>
                  <a:pt x="5409902" y="1203028"/>
                </a:lnTo>
                <a:cubicBezTo>
                  <a:pt x="5409902" y="1203028"/>
                  <a:pt x="5409902" y="1205508"/>
                  <a:pt x="5409902" y="1210469"/>
                </a:cubicBezTo>
                <a:cubicBezTo>
                  <a:pt x="5409902" y="1215430"/>
                  <a:pt x="5413622" y="1219151"/>
                  <a:pt x="5421064" y="1221631"/>
                </a:cubicBezTo>
                <a:cubicBezTo>
                  <a:pt x="5428505" y="1224111"/>
                  <a:pt x="5429746" y="1225352"/>
                  <a:pt x="5424785" y="1225352"/>
                </a:cubicBezTo>
                <a:lnTo>
                  <a:pt x="5424785" y="1240235"/>
                </a:lnTo>
                <a:cubicBezTo>
                  <a:pt x="5429746" y="1240235"/>
                  <a:pt x="5432226" y="1246435"/>
                  <a:pt x="5432226" y="1258838"/>
                </a:cubicBezTo>
                <a:cubicBezTo>
                  <a:pt x="5432226" y="1271241"/>
                  <a:pt x="5430985" y="1277442"/>
                  <a:pt x="5428505" y="1277442"/>
                </a:cubicBezTo>
                <a:cubicBezTo>
                  <a:pt x="5426025" y="1277442"/>
                  <a:pt x="5422304" y="1274961"/>
                  <a:pt x="5417343" y="1270000"/>
                </a:cubicBezTo>
                <a:cubicBezTo>
                  <a:pt x="5412382" y="1265039"/>
                  <a:pt x="5409902" y="1257598"/>
                  <a:pt x="5409902" y="1247676"/>
                </a:cubicBezTo>
                <a:cubicBezTo>
                  <a:pt x="5409902" y="1247676"/>
                  <a:pt x="5408661" y="1245196"/>
                  <a:pt x="5406181" y="1240235"/>
                </a:cubicBezTo>
                <a:cubicBezTo>
                  <a:pt x="5403701" y="1235273"/>
                  <a:pt x="5402460" y="1230313"/>
                  <a:pt x="5402460" y="1225352"/>
                </a:cubicBezTo>
                <a:close/>
                <a:moveTo>
                  <a:pt x="1480840" y="1188145"/>
                </a:moveTo>
                <a:cubicBezTo>
                  <a:pt x="1480840" y="1188145"/>
                  <a:pt x="1480840" y="1190625"/>
                  <a:pt x="1480840" y="1195586"/>
                </a:cubicBezTo>
                <a:cubicBezTo>
                  <a:pt x="1485800" y="1195586"/>
                  <a:pt x="1488281" y="1193106"/>
                  <a:pt x="1488281" y="1188145"/>
                </a:cubicBezTo>
                <a:close/>
                <a:moveTo>
                  <a:pt x="1108769" y="1188145"/>
                </a:moveTo>
                <a:lnTo>
                  <a:pt x="1101328" y="1195586"/>
                </a:lnTo>
                <a:lnTo>
                  <a:pt x="1108769" y="1203028"/>
                </a:lnTo>
                <a:cubicBezTo>
                  <a:pt x="1108769" y="1198066"/>
                  <a:pt x="1110010" y="1195586"/>
                  <a:pt x="1112490" y="1195586"/>
                </a:cubicBezTo>
                <a:cubicBezTo>
                  <a:pt x="1114970" y="1195586"/>
                  <a:pt x="1113730" y="1193106"/>
                  <a:pt x="1108769" y="1188145"/>
                </a:cubicBezTo>
                <a:close/>
                <a:moveTo>
                  <a:pt x="788789" y="1188145"/>
                </a:moveTo>
                <a:cubicBezTo>
                  <a:pt x="798711" y="1188145"/>
                  <a:pt x="798711" y="1195586"/>
                  <a:pt x="788789" y="1210469"/>
                </a:cubicBezTo>
                <a:cubicBezTo>
                  <a:pt x="783828" y="1215430"/>
                  <a:pt x="778867" y="1217910"/>
                  <a:pt x="773906" y="1217910"/>
                </a:cubicBezTo>
                <a:cubicBezTo>
                  <a:pt x="778867" y="1198066"/>
                  <a:pt x="783828" y="1188145"/>
                  <a:pt x="788789" y="1188145"/>
                </a:cubicBezTo>
                <a:close/>
                <a:moveTo>
                  <a:pt x="5506640" y="1180703"/>
                </a:moveTo>
                <a:lnTo>
                  <a:pt x="5521523" y="1180703"/>
                </a:lnTo>
                <a:cubicBezTo>
                  <a:pt x="5521523" y="1185665"/>
                  <a:pt x="5521523" y="1188145"/>
                  <a:pt x="5521523" y="1188145"/>
                </a:cubicBezTo>
                <a:cubicBezTo>
                  <a:pt x="5521523" y="1188145"/>
                  <a:pt x="5520282" y="1188145"/>
                  <a:pt x="5517802" y="1188145"/>
                </a:cubicBezTo>
                <a:cubicBezTo>
                  <a:pt x="5515322" y="1188145"/>
                  <a:pt x="5511601" y="1185665"/>
                  <a:pt x="5506640" y="1180703"/>
                </a:cubicBezTo>
                <a:close/>
                <a:moveTo>
                  <a:pt x="1391543" y="1180703"/>
                </a:moveTo>
                <a:cubicBezTo>
                  <a:pt x="1401465" y="1180703"/>
                  <a:pt x="1406425" y="1181944"/>
                  <a:pt x="1406425" y="1184424"/>
                </a:cubicBezTo>
                <a:cubicBezTo>
                  <a:pt x="1406425" y="1186904"/>
                  <a:pt x="1403945" y="1188145"/>
                  <a:pt x="1398984" y="1188145"/>
                </a:cubicBezTo>
                <a:lnTo>
                  <a:pt x="1384101" y="1188145"/>
                </a:lnTo>
                <a:close/>
                <a:moveTo>
                  <a:pt x="1160859" y="1180703"/>
                </a:moveTo>
                <a:cubicBezTo>
                  <a:pt x="1155898" y="1180703"/>
                  <a:pt x="1148457" y="1183184"/>
                  <a:pt x="1138535" y="1188145"/>
                </a:cubicBezTo>
                <a:lnTo>
                  <a:pt x="1145976" y="1195586"/>
                </a:lnTo>
                <a:cubicBezTo>
                  <a:pt x="1150937" y="1195586"/>
                  <a:pt x="1154658" y="1194346"/>
                  <a:pt x="1157138" y="1191866"/>
                </a:cubicBezTo>
                <a:cubicBezTo>
                  <a:pt x="1159619" y="1189385"/>
                  <a:pt x="1160859" y="1185665"/>
                  <a:pt x="1160859" y="1180703"/>
                </a:cubicBezTo>
                <a:close/>
                <a:moveTo>
                  <a:pt x="4970859" y="1173262"/>
                </a:moveTo>
                <a:cubicBezTo>
                  <a:pt x="4970859" y="1173262"/>
                  <a:pt x="4973339" y="1173262"/>
                  <a:pt x="4978300" y="1173262"/>
                </a:cubicBezTo>
                <a:cubicBezTo>
                  <a:pt x="4978300" y="1173262"/>
                  <a:pt x="4980780" y="1173262"/>
                  <a:pt x="4985742" y="1173262"/>
                </a:cubicBezTo>
                <a:lnTo>
                  <a:pt x="4985742" y="1180703"/>
                </a:lnTo>
                <a:close/>
                <a:moveTo>
                  <a:pt x="1004589" y="1173262"/>
                </a:moveTo>
                <a:lnTo>
                  <a:pt x="1019473" y="1173262"/>
                </a:lnTo>
                <a:lnTo>
                  <a:pt x="989707" y="1188145"/>
                </a:lnTo>
                <a:cubicBezTo>
                  <a:pt x="989707" y="1188145"/>
                  <a:pt x="994668" y="1183184"/>
                  <a:pt x="1004589" y="1173262"/>
                </a:cubicBezTo>
                <a:close/>
                <a:moveTo>
                  <a:pt x="4934582" y="1168611"/>
                </a:moveTo>
                <a:cubicBezTo>
                  <a:pt x="4936442" y="1169231"/>
                  <a:pt x="4938612" y="1170781"/>
                  <a:pt x="4941093" y="1173262"/>
                </a:cubicBezTo>
                <a:lnTo>
                  <a:pt x="4941093" y="1180703"/>
                </a:lnTo>
                <a:cubicBezTo>
                  <a:pt x="4931172" y="1175742"/>
                  <a:pt x="4926210" y="1175742"/>
                  <a:pt x="4926210" y="1180703"/>
                </a:cubicBezTo>
                <a:cubicBezTo>
                  <a:pt x="4926210" y="1185665"/>
                  <a:pt x="4929931" y="1188145"/>
                  <a:pt x="4937372" y="1188145"/>
                </a:cubicBezTo>
                <a:cubicBezTo>
                  <a:pt x="4944814" y="1188145"/>
                  <a:pt x="4948535" y="1190625"/>
                  <a:pt x="4948535" y="1195586"/>
                </a:cubicBezTo>
                <a:cubicBezTo>
                  <a:pt x="4938613" y="1195586"/>
                  <a:pt x="4931172" y="1193106"/>
                  <a:pt x="4926210" y="1188145"/>
                </a:cubicBezTo>
                <a:cubicBezTo>
                  <a:pt x="4901406" y="1178223"/>
                  <a:pt x="4896445" y="1173262"/>
                  <a:pt x="4911327" y="1173262"/>
                </a:cubicBezTo>
                <a:cubicBezTo>
                  <a:pt x="4921249" y="1173262"/>
                  <a:pt x="4927451" y="1172021"/>
                  <a:pt x="4929931" y="1169541"/>
                </a:cubicBezTo>
                <a:cubicBezTo>
                  <a:pt x="4931171" y="1168301"/>
                  <a:pt x="4932722" y="1167991"/>
                  <a:pt x="4934582" y="1168611"/>
                </a:cubicBezTo>
                <a:close/>
                <a:moveTo>
                  <a:pt x="5387577" y="1165821"/>
                </a:moveTo>
                <a:cubicBezTo>
                  <a:pt x="5387577" y="1170782"/>
                  <a:pt x="5387577" y="1173262"/>
                  <a:pt x="5387577" y="1173262"/>
                </a:cubicBezTo>
                <a:cubicBezTo>
                  <a:pt x="5382616" y="1173262"/>
                  <a:pt x="5381377" y="1172021"/>
                  <a:pt x="5383857" y="1169541"/>
                </a:cubicBezTo>
                <a:cubicBezTo>
                  <a:pt x="5386337" y="1167061"/>
                  <a:pt x="5387577" y="1165821"/>
                  <a:pt x="5387577" y="1165821"/>
                </a:cubicBezTo>
                <a:close/>
                <a:moveTo>
                  <a:pt x="1220390" y="1165821"/>
                </a:moveTo>
                <a:cubicBezTo>
                  <a:pt x="1225351" y="1165821"/>
                  <a:pt x="1227832" y="1165821"/>
                  <a:pt x="1227832" y="1165821"/>
                </a:cubicBezTo>
                <a:cubicBezTo>
                  <a:pt x="1227832" y="1165821"/>
                  <a:pt x="1225351" y="1167061"/>
                  <a:pt x="1220390" y="1169541"/>
                </a:cubicBezTo>
                <a:cubicBezTo>
                  <a:pt x="1215429" y="1172021"/>
                  <a:pt x="1212949" y="1172021"/>
                  <a:pt x="1212949" y="1169541"/>
                </a:cubicBezTo>
                <a:cubicBezTo>
                  <a:pt x="1212949" y="1167061"/>
                  <a:pt x="1215429" y="1165821"/>
                  <a:pt x="1220390" y="1165821"/>
                </a:cubicBezTo>
                <a:close/>
                <a:moveTo>
                  <a:pt x="1034355" y="1165821"/>
                </a:moveTo>
                <a:cubicBezTo>
                  <a:pt x="1044277" y="1165821"/>
                  <a:pt x="1044277" y="1173262"/>
                  <a:pt x="1034355" y="1188145"/>
                </a:cubicBezTo>
                <a:lnTo>
                  <a:pt x="1026914" y="1195586"/>
                </a:lnTo>
                <a:cubicBezTo>
                  <a:pt x="1026914" y="1190625"/>
                  <a:pt x="1026914" y="1186904"/>
                  <a:pt x="1026914" y="1184424"/>
                </a:cubicBezTo>
                <a:cubicBezTo>
                  <a:pt x="1026914" y="1181944"/>
                  <a:pt x="1026914" y="1178223"/>
                  <a:pt x="1026914" y="1173262"/>
                </a:cubicBezTo>
                <a:cubicBezTo>
                  <a:pt x="1026914" y="1168301"/>
                  <a:pt x="1029394" y="1165821"/>
                  <a:pt x="1034355" y="1165821"/>
                </a:cubicBezTo>
                <a:close/>
                <a:moveTo>
                  <a:pt x="744140" y="1165821"/>
                </a:moveTo>
                <a:lnTo>
                  <a:pt x="751582" y="1165821"/>
                </a:lnTo>
                <a:cubicBezTo>
                  <a:pt x="751582" y="1170782"/>
                  <a:pt x="749101" y="1178223"/>
                  <a:pt x="744140" y="1188145"/>
                </a:cubicBezTo>
                <a:lnTo>
                  <a:pt x="736699" y="1188145"/>
                </a:lnTo>
                <a:cubicBezTo>
                  <a:pt x="736699" y="1183184"/>
                  <a:pt x="739179" y="1175742"/>
                  <a:pt x="744140" y="1165821"/>
                </a:cubicBezTo>
                <a:close/>
                <a:moveTo>
                  <a:pt x="5208984" y="1150938"/>
                </a:moveTo>
                <a:cubicBezTo>
                  <a:pt x="5218905" y="1155899"/>
                  <a:pt x="5233788" y="1168301"/>
                  <a:pt x="5253632" y="1188145"/>
                </a:cubicBezTo>
                <a:cubicBezTo>
                  <a:pt x="5253632" y="1193106"/>
                  <a:pt x="5256112" y="1195586"/>
                  <a:pt x="5261074" y="1195586"/>
                </a:cubicBezTo>
                <a:cubicBezTo>
                  <a:pt x="5266035" y="1195586"/>
                  <a:pt x="5268515" y="1195586"/>
                  <a:pt x="5268515" y="1195586"/>
                </a:cubicBezTo>
                <a:lnTo>
                  <a:pt x="5283398" y="1203028"/>
                </a:lnTo>
                <a:cubicBezTo>
                  <a:pt x="5278436" y="1207989"/>
                  <a:pt x="5275956" y="1211710"/>
                  <a:pt x="5275956" y="1214190"/>
                </a:cubicBezTo>
                <a:cubicBezTo>
                  <a:pt x="5275956" y="1216670"/>
                  <a:pt x="5278436" y="1217910"/>
                  <a:pt x="5283398" y="1217910"/>
                </a:cubicBezTo>
                <a:lnTo>
                  <a:pt x="5298281" y="1240235"/>
                </a:lnTo>
                <a:cubicBezTo>
                  <a:pt x="5298281" y="1240235"/>
                  <a:pt x="5295801" y="1242715"/>
                  <a:pt x="5290839" y="1247676"/>
                </a:cubicBezTo>
                <a:lnTo>
                  <a:pt x="5275956" y="1232793"/>
                </a:lnTo>
                <a:cubicBezTo>
                  <a:pt x="5270995" y="1222872"/>
                  <a:pt x="5264794" y="1216670"/>
                  <a:pt x="5257353" y="1214190"/>
                </a:cubicBezTo>
                <a:cubicBezTo>
                  <a:pt x="5249911" y="1211710"/>
                  <a:pt x="5248671" y="1207989"/>
                  <a:pt x="5253632" y="1203028"/>
                </a:cubicBezTo>
                <a:lnTo>
                  <a:pt x="5238749" y="1180703"/>
                </a:lnTo>
                <a:close/>
                <a:moveTo>
                  <a:pt x="4851796" y="1150938"/>
                </a:moveTo>
                <a:lnTo>
                  <a:pt x="4866679" y="1150938"/>
                </a:lnTo>
                <a:lnTo>
                  <a:pt x="4866679" y="1158379"/>
                </a:lnTo>
                <a:close/>
                <a:moveTo>
                  <a:pt x="4807148" y="1150938"/>
                </a:moveTo>
                <a:lnTo>
                  <a:pt x="4829472" y="1165821"/>
                </a:lnTo>
                <a:cubicBezTo>
                  <a:pt x="4829472" y="1165821"/>
                  <a:pt x="4826992" y="1165821"/>
                  <a:pt x="4822031" y="1165821"/>
                </a:cubicBezTo>
                <a:cubicBezTo>
                  <a:pt x="4817069" y="1165821"/>
                  <a:pt x="4814589" y="1165821"/>
                  <a:pt x="4814589" y="1165821"/>
                </a:cubicBezTo>
                <a:close/>
                <a:moveTo>
                  <a:pt x="922734" y="1150938"/>
                </a:moveTo>
                <a:lnTo>
                  <a:pt x="930176" y="1150938"/>
                </a:lnTo>
                <a:lnTo>
                  <a:pt x="930176" y="1158379"/>
                </a:lnTo>
                <a:cubicBezTo>
                  <a:pt x="930176" y="1158379"/>
                  <a:pt x="927695" y="1155899"/>
                  <a:pt x="922734" y="1150938"/>
                </a:cubicBezTo>
                <a:close/>
                <a:moveTo>
                  <a:pt x="848320" y="1150938"/>
                </a:moveTo>
                <a:cubicBezTo>
                  <a:pt x="848320" y="1150938"/>
                  <a:pt x="850800" y="1150938"/>
                  <a:pt x="855762" y="1150938"/>
                </a:cubicBezTo>
                <a:cubicBezTo>
                  <a:pt x="855762" y="1155899"/>
                  <a:pt x="848320" y="1163341"/>
                  <a:pt x="833437" y="1173262"/>
                </a:cubicBezTo>
                <a:cubicBezTo>
                  <a:pt x="823515" y="1178223"/>
                  <a:pt x="816074" y="1181944"/>
                  <a:pt x="811113" y="1184424"/>
                </a:cubicBezTo>
                <a:cubicBezTo>
                  <a:pt x="806152" y="1186904"/>
                  <a:pt x="803672" y="1185665"/>
                  <a:pt x="803672" y="1180703"/>
                </a:cubicBezTo>
                <a:lnTo>
                  <a:pt x="825996" y="1165821"/>
                </a:lnTo>
                <a:cubicBezTo>
                  <a:pt x="830957" y="1165821"/>
                  <a:pt x="834678" y="1164580"/>
                  <a:pt x="837158" y="1162100"/>
                </a:cubicBezTo>
                <a:cubicBezTo>
                  <a:pt x="839638" y="1159620"/>
                  <a:pt x="843359" y="1155899"/>
                  <a:pt x="848320" y="1150938"/>
                </a:cubicBezTo>
                <a:close/>
                <a:moveTo>
                  <a:pt x="781347" y="1150938"/>
                </a:moveTo>
                <a:lnTo>
                  <a:pt x="781347" y="1165821"/>
                </a:lnTo>
                <a:lnTo>
                  <a:pt x="773906" y="1165821"/>
                </a:lnTo>
                <a:cubicBezTo>
                  <a:pt x="773906" y="1165821"/>
                  <a:pt x="775146" y="1163341"/>
                  <a:pt x="777627" y="1158379"/>
                </a:cubicBezTo>
                <a:cubicBezTo>
                  <a:pt x="780107" y="1153418"/>
                  <a:pt x="781347" y="1150938"/>
                  <a:pt x="781347" y="1150938"/>
                </a:cubicBezTo>
                <a:close/>
                <a:moveTo>
                  <a:pt x="1365836" y="1145661"/>
                </a:moveTo>
                <a:lnTo>
                  <a:pt x="1363638" y="1150938"/>
                </a:lnTo>
                <a:cubicBezTo>
                  <a:pt x="1362397" y="1155899"/>
                  <a:pt x="1361777" y="1163340"/>
                  <a:pt x="1361777" y="1173262"/>
                </a:cubicBezTo>
                <a:cubicBezTo>
                  <a:pt x="1361777" y="1178223"/>
                  <a:pt x="1360537" y="1181944"/>
                  <a:pt x="1358056" y="1184424"/>
                </a:cubicBezTo>
                <a:cubicBezTo>
                  <a:pt x="1355576" y="1186904"/>
                  <a:pt x="1351855" y="1190625"/>
                  <a:pt x="1346894" y="1195586"/>
                </a:cubicBezTo>
                <a:lnTo>
                  <a:pt x="1339453" y="1203028"/>
                </a:lnTo>
                <a:lnTo>
                  <a:pt x="1332011" y="1188145"/>
                </a:lnTo>
                <a:cubicBezTo>
                  <a:pt x="1327050" y="1183184"/>
                  <a:pt x="1320849" y="1183184"/>
                  <a:pt x="1313408" y="1188145"/>
                </a:cubicBezTo>
                <a:cubicBezTo>
                  <a:pt x="1305967" y="1193106"/>
                  <a:pt x="1302246" y="1198066"/>
                  <a:pt x="1302246" y="1203028"/>
                </a:cubicBezTo>
                <a:lnTo>
                  <a:pt x="1309687" y="1203028"/>
                </a:lnTo>
                <a:cubicBezTo>
                  <a:pt x="1314648" y="1198066"/>
                  <a:pt x="1319609" y="1196827"/>
                  <a:pt x="1324570" y="1199307"/>
                </a:cubicBezTo>
                <a:cubicBezTo>
                  <a:pt x="1329531" y="1201787"/>
                  <a:pt x="1332011" y="1205508"/>
                  <a:pt x="1332011" y="1210469"/>
                </a:cubicBezTo>
                <a:cubicBezTo>
                  <a:pt x="1332011" y="1225352"/>
                  <a:pt x="1336972" y="1225352"/>
                  <a:pt x="1346894" y="1210469"/>
                </a:cubicBezTo>
                <a:lnTo>
                  <a:pt x="1354336" y="1203028"/>
                </a:lnTo>
                <a:lnTo>
                  <a:pt x="1354336" y="1210469"/>
                </a:lnTo>
                <a:cubicBezTo>
                  <a:pt x="1354336" y="1215430"/>
                  <a:pt x="1355576" y="1219151"/>
                  <a:pt x="1358056" y="1221631"/>
                </a:cubicBezTo>
                <a:cubicBezTo>
                  <a:pt x="1360537" y="1224111"/>
                  <a:pt x="1361777" y="1225352"/>
                  <a:pt x="1361777" y="1225352"/>
                </a:cubicBezTo>
                <a:cubicBezTo>
                  <a:pt x="1361777" y="1225352"/>
                  <a:pt x="1359297" y="1225352"/>
                  <a:pt x="1354336" y="1225352"/>
                </a:cubicBezTo>
                <a:cubicBezTo>
                  <a:pt x="1349375" y="1225352"/>
                  <a:pt x="1346894" y="1227832"/>
                  <a:pt x="1346894" y="1232793"/>
                </a:cubicBezTo>
                <a:cubicBezTo>
                  <a:pt x="1336972" y="1232793"/>
                  <a:pt x="1332011" y="1231553"/>
                  <a:pt x="1332011" y="1229073"/>
                </a:cubicBezTo>
                <a:cubicBezTo>
                  <a:pt x="1332011" y="1226593"/>
                  <a:pt x="1328291" y="1225352"/>
                  <a:pt x="1320849" y="1225352"/>
                </a:cubicBezTo>
                <a:cubicBezTo>
                  <a:pt x="1313408" y="1225352"/>
                  <a:pt x="1309687" y="1226593"/>
                  <a:pt x="1309687" y="1229073"/>
                </a:cubicBezTo>
                <a:cubicBezTo>
                  <a:pt x="1309687" y="1231553"/>
                  <a:pt x="1303486" y="1237755"/>
                  <a:pt x="1291084" y="1247676"/>
                </a:cubicBezTo>
                <a:cubicBezTo>
                  <a:pt x="1278682" y="1257598"/>
                  <a:pt x="1270000" y="1262559"/>
                  <a:pt x="1265039" y="1262559"/>
                </a:cubicBezTo>
                <a:cubicBezTo>
                  <a:pt x="1260078" y="1262559"/>
                  <a:pt x="1255117" y="1266280"/>
                  <a:pt x="1250156" y="1273721"/>
                </a:cubicBezTo>
                <a:cubicBezTo>
                  <a:pt x="1245195" y="1281162"/>
                  <a:pt x="1240234" y="1284883"/>
                  <a:pt x="1235273" y="1284883"/>
                </a:cubicBezTo>
                <a:lnTo>
                  <a:pt x="1242715" y="1232793"/>
                </a:lnTo>
                <a:cubicBezTo>
                  <a:pt x="1247676" y="1227832"/>
                  <a:pt x="1250156" y="1224111"/>
                  <a:pt x="1250156" y="1221631"/>
                </a:cubicBezTo>
                <a:cubicBezTo>
                  <a:pt x="1250156" y="1219151"/>
                  <a:pt x="1247676" y="1212949"/>
                  <a:pt x="1242715" y="1203028"/>
                </a:cubicBezTo>
                <a:cubicBezTo>
                  <a:pt x="1237754" y="1188145"/>
                  <a:pt x="1240234" y="1175742"/>
                  <a:pt x="1250156" y="1165821"/>
                </a:cubicBezTo>
                <a:lnTo>
                  <a:pt x="1257598" y="1165821"/>
                </a:lnTo>
                <a:lnTo>
                  <a:pt x="1257598" y="1180703"/>
                </a:lnTo>
                <a:lnTo>
                  <a:pt x="1257598" y="1188145"/>
                </a:lnTo>
                <a:lnTo>
                  <a:pt x="1257598" y="1195586"/>
                </a:lnTo>
                <a:lnTo>
                  <a:pt x="1257598" y="1210469"/>
                </a:lnTo>
                <a:cubicBezTo>
                  <a:pt x="1267519" y="1210469"/>
                  <a:pt x="1277441" y="1203028"/>
                  <a:pt x="1287363" y="1188145"/>
                </a:cubicBezTo>
                <a:lnTo>
                  <a:pt x="1302246" y="1180703"/>
                </a:lnTo>
                <a:cubicBezTo>
                  <a:pt x="1302246" y="1180703"/>
                  <a:pt x="1303486" y="1179463"/>
                  <a:pt x="1305967" y="1176983"/>
                </a:cubicBezTo>
                <a:cubicBezTo>
                  <a:pt x="1308447" y="1174503"/>
                  <a:pt x="1309687" y="1173262"/>
                  <a:pt x="1309687" y="1173262"/>
                </a:cubicBezTo>
                <a:lnTo>
                  <a:pt x="1317129" y="1165821"/>
                </a:lnTo>
                <a:lnTo>
                  <a:pt x="1339453" y="1150938"/>
                </a:lnTo>
                <a:close/>
                <a:moveTo>
                  <a:pt x="5097363" y="1143496"/>
                </a:moveTo>
                <a:cubicBezTo>
                  <a:pt x="5097363" y="1143496"/>
                  <a:pt x="5099843" y="1143496"/>
                  <a:pt x="5104804" y="1143496"/>
                </a:cubicBezTo>
                <a:lnTo>
                  <a:pt x="5112245" y="1158379"/>
                </a:lnTo>
                <a:cubicBezTo>
                  <a:pt x="5107284" y="1158379"/>
                  <a:pt x="5102324" y="1155899"/>
                  <a:pt x="5097363" y="1150938"/>
                </a:cubicBezTo>
                <a:cubicBezTo>
                  <a:pt x="5097363" y="1145976"/>
                  <a:pt x="5097363" y="1143496"/>
                  <a:pt x="5097363" y="1143496"/>
                </a:cubicBezTo>
                <a:close/>
                <a:moveTo>
                  <a:pt x="4654599" y="1143496"/>
                </a:moveTo>
                <a:cubicBezTo>
                  <a:pt x="4652119" y="1143496"/>
                  <a:pt x="4650878" y="1145976"/>
                  <a:pt x="4650878" y="1150938"/>
                </a:cubicBezTo>
                <a:lnTo>
                  <a:pt x="4658320" y="1150938"/>
                </a:lnTo>
                <a:cubicBezTo>
                  <a:pt x="4663281" y="1150938"/>
                  <a:pt x="4665761" y="1150938"/>
                  <a:pt x="4665761" y="1150938"/>
                </a:cubicBezTo>
                <a:cubicBezTo>
                  <a:pt x="4665761" y="1145976"/>
                  <a:pt x="4663281" y="1143496"/>
                  <a:pt x="4658320" y="1143496"/>
                </a:cubicBezTo>
                <a:cubicBezTo>
                  <a:pt x="4658320" y="1143496"/>
                  <a:pt x="4657079" y="1143496"/>
                  <a:pt x="4654599" y="1143496"/>
                </a:cubicBezTo>
                <a:close/>
                <a:moveTo>
                  <a:pt x="1369219" y="1143496"/>
                </a:moveTo>
                <a:lnTo>
                  <a:pt x="1373559" y="1144117"/>
                </a:lnTo>
                <a:lnTo>
                  <a:pt x="1365836" y="1145661"/>
                </a:lnTo>
                <a:lnTo>
                  <a:pt x="1365963" y="1145357"/>
                </a:lnTo>
                <a:cubicBezTo>
                  <a:pt x="1366893" y="1144117"/>
                  <a:pt x="1367978" y="1143496"/>
                  <a:pt x="1369219" y="1143496"/>
                </a:cubicBezTo>
                <a:close/>
                <a:moveTo>
                  <a:pt x="1265039" y="1143496"/>
                </a:moveTo>
                <a:lnTo>
                  <a:pt x="1272480" y="1143496"/>
                </a:lnTo>
                <a:cubicBezTo>
                  <a:pt x="1262558" y="1153418"/>
                  <a:pt x="1257598" y="1155899"/>
                  <a:pt x="1257598" y="1150938"/>
                </a:cubicBezTo>
                <a:cubicBezTo>
                  <a:pt x="1252636" y="1150938"/>
                  <a:pt x="1255117" y="1148458"/>
                  <a:pt x="1265039" y="1143496"/>
                </a:cubicBezTo>
                <a:close/>
                <a:moveTo>
                  <a:pt x="751582" y="1143496"/>
                </a:moveTo>
                <a:cubicBezTo>
                  <a:pt x="751582" y="1143496"/>
                  <a:pt x="752822" y="1143496"/>
                  <a:pt x="755302" y="1143496"/>
                </a:cubicBezTo>
                <a:cubicBezTo>
                  <a:pt x="757783" y="1143496"/>
                  <a:pt x="759023" y="1145976"/>
                  <a:pt x="759023" y="1150938"/>
                </a:cubicBezTo>
                <a:cubicBezTo>
                  <a:pt x="759023" y="1150938"/>
                  <a:pt x="756543" y="1150938"/>
                  <a:pt x="751582" y="1150938"/>
                </a:cubicBezTo>
                <a:cubicBezTo>
                  <a:pt x="751582" y="1150938"/>
                  <a:pt x="750342" y="1149697"/>
                  <a:pt x="747861" y="1147217"/>
                </a:cubicBezTo>
                <a:cubicBezTo>
                  <a:pt x="745381" y="1144737"/>
                  <a:pt x="746621" y="1143496"/>
                  <a:pt x="751582" y="1143496"/>
                </a:cubicBezTo>
                <a:close/>
                <a:moveTo>
                  <a:pt x="4836665" y="1142752"/>
                </a:moveTo>
                <a:lnTo>
                  <a:pt x="4838541" y="1143264"/>
                </a:lnTo>
                <a:cubicBezTo>
                  <a:pt x="4838696" y="1143419"/>
                  <a:pt x="4838153" y="1143496"/>
                  <a:pt x="4836913" y="1143496"/>
                </a:cubicBezTo>
                <a:close/>
                <a:moveTo>
                  <a:pt x="5035506" y="1141171"/>
                </a:moveTo>
                <a:cubicBezTo>
                  <a:pt x="5038296" y="1141481"/>
                  <a:pt x="5041552" y="1142256"/>
                  <a:pt x="5045273" y="1143496"/>
                </a:cubicBezTo>
                <a:cubicBezTo>
                  <a:pt x="5055194" y="1148458"/>
                  <a:pt x="5060156" y="1158379"/>
                  <a:pt x="5060156" y="1173262"/>
                </a:cubicBezTo>
                <a:cubicBezTo>
                  <a:pt x="5055194" y="1183184"/>
                  <a:pt x="5052714" y="1190625"/>
                  <a:pt x="5052714" y="1195586"/>
                </a:cubicBezTo>
                <a:cubicBezTo>
                  <a:pt x="5052714" y="1200548"/>
                  <a:pt x="5052714" y="1203028"/>
                  <a:pt x="5052714" y="1203028"/>
                </a:cubicBezTo>
                <a:cubicBezTo>
                  <a:pt x="5047753" y="1207989"/>
                  <a:pt x="5044032" y="1210469"/>
                  <a:pt x="5041552" y="1210469"/>
                </a:cubicBezTo>
                <a:cubicBezTo>
                  <a:pt x="5039072" y="1210469"/>
                  <a:pt x="5037831" y="1207989"/>
                  <a:pt x="5037831" y="1203028"/>
                </a:cubicBezTo>
                <a:cubicBezTo>
                  <a:pt x="5037831" y="1183184"/>
                  <a:pt x="5025429" y="1173262"/>
                  <a:pt x="5000624" y="1173262"/>
                </a:cubicBezTo>
                <a:cubicBezTo>
                  <a:pt x="4995663" y="1173262"/>
                  <a:pt x="4993183" y="1170782"/>
                  <a:pt x="4993183" y="1165821"/>
                </a:cubicBezTo>
                <a:cubicBezTo>
                  <a:pt x="4993183" y="1160859"/>
                  <a:pt x="4995663" y="1157139"/>
                  <a:pt x="5000624" y="1154659"/>
                </a:cubicBezTo>
                <a:cubicBezTo>
                  <a:pt x="5005586" y="1152178"/>
                  <a:pt x="5008066" y="1153418"/>
                  <a:pt x="5008066" y="1158379"/>
                </a:cubicBezTo>
                <a:cubicBezTo>
                  <a:pt x="5013027" y="1158379"/>
                  <a:pt x="5017987" y="1155899"/>
                  <a:pt x="5022949" y="1150938"/>
                </a:cubicBezTo>
                <a:cubicBezTo>
                  <a:pt x="5022949" y="1143497"/>
                  <a:pt x="5027134" y="1140241"/>
                  <a:pt x="5035506" y="1141171"/>
                </a:cubicBezTo>
                <a:close/>
                <a:moveTo>
                  <a:pt x="5722441" y="1136055"/>
                </a:moveTo>
                <a:lnTo>
                  <a:pt x="5729882" y="1150938"/>
                </a:lnTo>
                <a:lnTo>
                  <a:pt x="5729882" y="1158379"/>
                </a:lnTo>
                <a:close/>
                <a:moveTo>
                  <a:pt x="5246191" y="1136055"/>
                </a:moveTo>
                <a:cubicBezTo>
                  <a:pt x="5246191" y="1136055"/>
                  <a:pt x="5248671" y="1138535"/>
                  <a:pt x="5253632" y="1143496"/>
                </a:cubicBezTo>
                <a:lnTo>
                  <a:pt x="5253632" y="1150938"/>
                </a:lnTo>
                <a:cubicBezTo>
                  <a:pt x="5248671" y="1150938"/>
                  <a:pt x="5244950" y="1148458"/>
                  <a:pt x="5242470" y="1143496"/>
                </a:cubicBezTo>
                <a:cubicBezTo>
                  <a:pt x="5239990" y="1138535"/>
                  <a:pt x="5241229" y="1136055"/>
                  <a:pt x="5246191" y="1136055"/>
                </a:cubicBezTo>
                <a:close/>
                <a:moveTo>
                  <a:pt x="1317129" y="1136055"/>
                </a:moveTo>
                <a:cubicBezTo>
                  <a:pt x="1322090" y="1145976"/>
                  <a:pt x="1317129" y="1153418"/>
                  <a:pt x="1302246" y="1158379"/>
                </a:cubicBezTo>
                <a:cubicBezTo>
                  <a:pt x="1292324" y="1163341"/>
                  <a:pt x="1287363" y="1168301"/>
                  <a:pt x="1287363" y="1173262"/>
                </a:cubicBezTo>
                <a:cubicBezTo>
                  <a:pt x="1282402" y="1178223"/>
                  <a:pt x="1274961" y="1180703"/>
                  <a:pt x="1265039" y="1180703"/>
                </a:cubicBezTo>
                <a:cubicBezTo>
                  <a:pt x="1265039" y="1180703"/>
                  <a:pt x="1268760" y="1175742"/>
                  <a:pt x="1276201" y="1165821"/>
                </a:cubicBezTo>
                <a:cubicBezTo>
                  <a:pt x="1283642" y="1155899"/>
                  <a:pt x="1288603" y="1150938"/>
                  <a:pt x="1291084" y="1150938"/>
                </a:cubicBezTo>
                <a:cubicBezTo>
                  <a:pt x="1293564" y="1150938"/>
                  <a:pt x="1297285" y="1148458"/>
                  <a:pt x="1302246" y="1143496"/>
                </a:cubicBezTo>
                <a:cubicBezTo>
                  <a:pt x="1307207" y="1138535"/>
                  <a:pt x="1312168" y="1136055"/>
                  <a:pt x="1317129" y="1136055"/>
                </a:cubicBezTo>
                <a:close/>
                <a:moveTo>
                  <a:pt x="803672" y="1136055"/>
                </a:moveTo>
                <a:cubicBezTo>
                  <a:pt x="803672" y="1136055"/>
                  <a:pt x="804912" y="1136055"/>
                  <a:pt x="807392" y="1136055"/>
                </a:cubicBezTo>
                <a:cubicBezTo>
                  <a:pt x="809873" y="1136055"/>
                  <a:pt x="809873" y="1137296"/>
                  <a:pt x="807392" y="1139776"/>
                </a:cubicBezTo>
                <a:cubicBezTo>
                  <a:pt x="804912" y="1142256"/>
                  <a:pt x="803672" y="1143496"/>
                  <a:pt x="803672" y="1143496"/>
                </a:cubicBezTo>
                <a:cubicBezTo>
                  <a:pt x="803672" y="1143496"/>
                  <a:pt x="803672" y="1141016"/>
                  <a:pt x="803672" y="1136055"/>
                </a:cubicBezTo>
                <a:close/>
                <a:moveTo>
                  <a:pt x="4874120" y="1128614"/>
                </a:moveTo>
                <a:cubicBezTo>
                  <a:pt x="4879082" y="1128614"/>
                  <a:pt x="4884042" y="1131094"/>
                  <a:pt x="4889003" y="1136055"/>
                </a:cubicBezTo>
                <a:cubicBezTo>
                  <a:pt x="4893965" y="1141016"/>
                  <a:pt x="4896445" y="1143496"/>
                  <a:pt x="4896445" y="1143496"/>
                </a:cubicBezTo>
                <a:lnTo>
                  <a:pt x="4881562" y="1143496"/>
                </a:lnTo>
                <a:cubicBezTo>
                  <a:pt x="4876601" y="1138535"/>
                  <a:pt x="4874120" y="1133575"/>
                  <a:pt x="4874120" y="1128614"/>
                </a:cubicBezTo>
                <a:close/>
                <a:moveTo>
                  <a:pt x="4755058" y="1128614"/>
                </a:moveTo>
                <a:cubicBezTo>
                  <a:pt x="4755058" y="1128614"/>
                  <a:pt x="4756299" y="1129854"/>
                  <a:pt x="4758779" y="1132334"/>
                </a:cubicBezTo>
                <a:cubicBezTo>
                  <a:pt x="4761259" y="1134814"/>
                  <a:pt x="4764979" y="1136055"/>
                  <a:pt x="4769941" y="1136055"/>
                </a:cubicBezTo>
                <a:lnTo>
                  <a:pt x="4762499" y="1128614"/>
                </a:lnTo>
                <a:close/>
                <a:moveTo>
                  <a:pt x="1101328" y="1128614"/>
                </a:moveTo>
                <a:cubicBezTo>
                  <a:pt x="1101328" y="1128614"/>
                  <a:pt x="1098847" y="1131094"/>
                  <a:pt x="1093887" y="1136055"/>
                </a:cubicBezTo>
                <a:lnTo>
                  <a:pt x="1086445" y="1136055"/>
                </a:lnTo>
                <a:close/>
                <a:moveTo>
                  <a:pt x="4963417" y="1106289"/>
                </a:moveTo>
                <a:cubicBezTo>
                  <a:pt x="4968379" y="1106289"/>
                  <a:pt x="4970859" y="1108769"/>
                  <a:pt x="4970859" y="1113731"/>
                </a:cubicBezTo>
                <a:lnTo>
                  <a:pt x="4970859" y="1121172"/>
                </a:lnTo>
                <a:cubicBezTo>
                  <a:pt x="4970859" y="1121172"/>
                  <a:pt x="4968379" y="1118692"/>
                  <a:pt x="4963417" y="1113731"/>
                </a:cubicBezTo>
                <a:close/>
                <a:moveTo>
                  <a:pt x="5268515" y="1104894"/>
                </a:moveTo>
                <a:cubicBezTo>
                  <a:pt x="5275956" y="1105824"/>
                  <a:pt x="5283398" y="1113731"/>
                  <a:pt x="5290839" y="1128614"/>
                </a:cubicBezTo>
                <a:cubicBezTo>
                  <a:pt x="5295801" y="1133575"/>
                  <a:pt x="5300761" y="1141016"/>
                  <a:pt x="5305722" y="1150938"/>
                </a:cubicBezTo>
                <a:cubicBezTo>
                  <a:pt x="5310683" y="1150938"/>
                  <a:pt x="5314404" y="1153418"/>
                  <a:pt x="5316884" y="1158379"/>
                </a:cubicBezTo>
                <a:cubicBezTo>
                  <a:pt x="5319364" y="1163341"/>
                  <a:pt x="5320605" y="1165821"/>
                  <a:pt x="5320605" y="1165821"/>
                </a:cubicBezTo>
                <a:cubicBezTo>
                  <a:pt x="5320605" y="1170782"/>
                  <a:pt x="5324326" y="1176983"/>
                  <a:pt x="5331767" y="1184424"/>
                </a:cubicBezTo>
                <a:cubicBezTo>
                  <a:pt x="5339208" y="1191866"/>
                  <a:pt x="5346650" y="1200548"/>
                  <a:pt x="5354091" y="1210469"/>
                </a:cubicBezTo>
                <a:cubicBezTo>
                  <a:pt x="5361533" y="1220391"/>
                  <a:pt x="5365253" y="1227832"/>
                  <a:pt x="5365253" y="1232793"/>
                </a:cubicBezTo>
                <a:cubicBezTo>
                  <a:pt x="5365253" y="1237755"/>
                  <a:pt x="5367733" y="1240235"/>
                  <a:pt x="5372695" y="1240235"/>
                </a:cubicBezTo>
                <a:cubicBezTo>
                  <a:pt x="5377656" y="1240235"/>
                  <a:pt x="5382616" y="1245196"/>
                  <a:pt x="5387577" y="1255118"/>
                </a:cubicBezTo>
                <a:cubicBezTo>
                  <a:pt x="5392539" y="1274961"/>
                  <a:pt x="5407422" y="1292325"/>
                  <a:pt x="5432226" y="1307207"/>
                </a:cubicBezTo>
                <a:lnTo>
                  <a:pt x="5432226" y="1314649"/>
                </a:lnTo>
                <a:lnTo>
                  <a:pt x="5424785" y="1322090"/>
                </a:lnTo>
                <a:lnTo>
                  <a:pt x="5417343" y="1322090"/>
                </a:lnTo>
                <a:cubicBezTo>
                  <a:pt x="5417343" y="1322090"/>
                  <a:pt x="5417343" y="1320850"/>
                  <a:pt x="5417343" y="1318369"/>
                </a:cubicBezTo>
                <a:cubicBezTo>
                  <a:pt x="5417343" y="1315889"/>
                  <a:pt x="5416102" y="1314649"/>
                  <a:pt x="5413622" y="1314649"/>
                </a:cubicBezTo>
                <a:cubicBezTo>
                  <a:pt x="5411142" y="1314649"/>
                  <a:pt x="5409902" y="1313408"/>
                  <a:pt x="5409902" y="1310928"/>
                </a:cubicBezTo>
                <a:cubicBezTo>
                  <a:pt x="5409902" y="1308448"/>
                  <a:pt x="5409902" y="1304727"/>
                  <a:pt x="5409902" y="1299766"/>
                </a:cubicBezTo>
                <a:cubicBezTo>
                  <a:pt x="5409902" y="1294805"/>
                  <a:pt x="5406181" y="1291084"/>
                  <a:pt x="5398740" y="1288604"/>
                </a:cubicBezTo>
                <a:cubicBezTo>
                  <a:pt x="5391298" y="1286123"/>
                  <a:pt x="5387577" y="1284883"/>
                  <a:pt x="5387577" y="1284883"/>
                </a:cubicBezTo>
                <a:lnTo>
                  <a:pt x="5380136" y="1284883"/>
                </a:lnTo>
                <a:lnTo>
                  <a:pt x="5372695" y="1270000"/>
                </a:lnTo>
                <a:cubicBezTo>
                  <a:pt x="5367733" y="1265039"/>
                  <a:pt x="5365253" y="1260079"/>
                  <a:pt x="5365253" y="1255118"/>
                </a:cubicBezTo>
                <a:cubicBezTo>
                  <a:pt x="5365253" y="1250156"/>
                  <a:pt x="5364013" y="1246435"/>
                  <a:pt x="5361533" y="1243955"/>
                </a:cubicBezTo>
                <a:cubicBezTo>
                  <a:pt x="5359052" y="1241475"/>
                  <a:pt x="5357812" y="1240235"/>
                  <a:pt x="5357812" y="1240235"/>
                </a:cubicBezTo>
                <a:cubicBezTo>
                  <a:pt x="5352851" y="1240235"/>
                  <a:pt x="5350370" y="1237755"/>
                  <a:pt x="5350370" y="1232793"/>
                </a:cubicBezTo>
                <a:cubicBezTo>
                  <a:pt x="5350370" y="1227832"/>
                  <a:pt x="5349130" y="1224111"/>
                  <a:pt x="5346650" y="1221631"/>
                </a:cubicBezTo>
                <a:cubicBezTo>
                  <a:pt x="5344170" y="1219151"/>
                  <a:pt x="5342929" y="1215430"/>
                  <a:pt x="5342929" y="1210469"/>
                </a:cubicBezTo>
                <a:lnTo>
                  <a:pt x="5335488" y="1203028"/>
                </a:lnTo>
                <a:lnTo>
                  <a:pt x="5320605" y="1180703"/>
                </a:lnTo>
                <a:lnTo>
                  <a:pt x="5305722" y="1158379"/>
                </a:lnTo>
                <a:lnTo>
                  <a:pt x="5298281" y="1150938"/>
                </a:lnTo>
                <a:cubicBezTo>
                  <a:pt x="5298281" y="1150938"/>
                  <a:pt x="5292080" y="1144737"/>
                  <a:pt x="5279677" y="1132334"/>
                </a:cubicBezTo>
                <a:cubicBezTo>
                  <a:pt x="5267274" y="1119932"/>
                  <a:pt x="5261074" y="1111251"/>
                  <a:pt x="5261074" y="1106289"/>
                </a:cubicBezTo>
                <a:cubicBezTo>
                  <a:pt x="5263554" y="1105049"/>
                  <a:pt x="5266034" y="1104584"/>
                  <a:pt x="5268515" y="1104894"/>
                </a:cubicBezTo>
                <a:close/>
                <a:moveTo>
                  <a:pt x="4680644" y="1098848"/>
                </a:moveTo>
                <a:cubicBezTo>
                  <a:pt x="4690565" y="1103809"/>
                  <a:pt x="4695527" y="1107530"/>
                  <a:pt x="4695527" y="1110010"/>
                </a:cubicBezTo>
                <a:cubicBezTo>
                  <a:pt x="4695527" y="1112490"/>
                  <a:pt x="4698007" y="1116211"/>
                  <a:pt x="4702968" y="1121172"/>
                </a:cubicBezTo>
                <a:cubicBezTo>
                  <a:pt x="4717851" y="1131094"/>
                  <a:pt x="4725292" y="1131094"/>
                  <a:pt x="4725292" y="1121172"/>
                </a:cubicBezTo>
                <a:cubicBezTo>
                  <a:pt x="4725292" y="1121172"/>
                  <a:pt x="4720331" y="1117451"/>
                  <a:pt x="4710410" y="1110010"/>
                </a:cubicBezTo>
                <a:cubicBezTo>
                  <a:pt x="4700488" y="1102569"/>
                  <a:pt x="4690565" y="1098848"/>
                  <a:pt x="4680644" y="1098848"/>
                </a:cubicBezTo>
                <a:close/>
                <a:moveTo>
                  <a:pt x="937617" y="1098848"/>
                </a:moveTo>
                <a:lnTo>
                  <a:pt x="937617" y="1121172"/>
                </a:lnTo>
                <a:lnTo>
                  <a:pt x="930176" y="1136055"/>
                </a:lnTo>
                <a:lnTo>
                  <a:pt x="930176" y="1121172"/>
                </a:lnTo>
                <a:close/>
                <a:moveTo>
                  <a:pt x="632519" y="1098848"/>
                </a:moveTo>
                <a:cubicBezTo>
                  <a:pt x="632519" y="1098848"/>
                  <a:pt x="632519" y="1101328"/>
                  <a:pt x="632519" y="1106289"/>
                </a:cubicBezTo>
                <a:lnTo>
                  <a:pt x="625078" y="1106289"/>
                </a:lnTo>
                <a:cubicBezTo>
                  <a:pt x="625078" y="1101328"/>
                  <a:pt x="627558" y="1098848"/>
                  <a:pt x="632519" y="1098848"/>
                </a:cubicBezTo>
                <a:close/>
                <a:moveTo>
                  <a:pt x="998776" y="1094430"/>
                </a:moveTo>
                <a:cubicBezTo>
                  <a:pt x="999551" y="1094275"/>
                  <a:pt x="1000249" y="1094508"/>
                  <a:pt x="1000869" y="1095127"/>
                </a:cubicBezTo>
                <a:cubicBezTo>
                  <a:pt x="1003349" y="1097607"/>
                  <a:pt x="999629" y="1103809"/>
                  <a:pt x="989707" y="1113731"/>
                </a:cubicBezTo>
                <a:cubicBezTo>
                  <a:pt x="979785" y="1123652"/>
                  <a:pt x="973584" y="1131094"/>
                  <a:pt x="971103" y="1136055"/>
                </a:cubicBezTo>
                <a:cubicBezTo>
                  <a:pt x="968623" y="1141016"/>
                  <a:pt x="966142" y="1139776"/>
                  <a:pt x="963662" y="1132334"/>
                </a:cubicBezTo>
                <a:cubicBezTo>
                  <a:pt x="961181" y="1124893"/>
                  <a:pt x="962421" y="1121172"/>
                  <a:pt x="967383" y="1121172"/>
                </a:cubicBezTo>
                <a:lnTo>
                  <a:pt x="989707" y="1106289"/>
                </a:lnTo>
                <a:cubicBezTo>
                  <a:pt x="993427" y="1098849"/>
                  <a:pt x="996451" y="1094895"/>
                  <a:pt x="998776" y="1094430"/>
                </a:cubicBezTo>
                <a:close/>
                <a:moveTo>
                  <a:pt x="1451074" y="1091407"/>
                </a:moveTo>
                <a:lnTo>
                  <a:pt x="1458515" y="1098848"/>
                </a:lnTo>
                <a:cubicBezTo>
                  <a:pt x="1453554" y="1118692"/>
                  <a:pt x="1433711" y="1136055"/>
                  <a:pt x="1398984" y="1150938"/>
                </a:cubicBezTo>
                <a:cubicBezTo>
                  <a:pt x="1389062" y="1155899"/>
                  <a:pt x="1384101" y="1160859"/>
                  <a:pt x="1384101" y="1165821"/>
                </a:cubicBezTo>
                <a:cubicBezTo>
                  <a:pt x="1384101" y="1165821"/>
                  <a:pt x="1384101" y="1167061"/>
                  <a:pt x="1384101" y="1169541"/>
                </a:cubicBezTo>
                <a:cubicBezTo>
                  <a:pt x="1384101" y="1172021"/>
                  <a:pt x="1381621" y="1173262"/>
                  <a:pt x="1376660" y="1173262"/>
                </a:cubicBezTo>
                <a:cubicBezTo>
                  <a:pt x="1376660" y="1168301"/>
                  <a:pt x="1376660" y="1163341"/>
                  <a:pt x="1376660" y="1158379"/>
                </a:cubicBezTo>
                <a:cubicBezTo>
                  <a:pt x="1381621" y="1153418"/>
                  <a:pt x="1382861" y="1149697"/>
                  <a:pt x="1380381" y="1147217"/>
                </a:cubicBezTo>
                <a:cubicBezTo>
                  <a:pt x="1379140" y="1145977"/>
                  <a:pt x="1377590" y="1145047"/>
                  <a:pt x="1375730" y="1144427"/>
                </a:cubicBezTo>
                <a:lnTo>
                  <a:pt x="1373559" y="1144117"/>
                </a:lnTo>
                <a:lnTo>
                  <a:pt x="1376660" y="1143496"/>
                </a:lnTo>
                <a:lnTo>
                  <a:pt x="1391543" y="1128614"/>
                </a:lnTo>
                <a:cubicBezTo>
                  <a:pt x="1391543" y="1123652"/>
                  <a:pt x="1394023" y="1121172"/>
                  <a:pt x="1398984" y="1121172"/>
                </a:cubicBezTo>
                <a:cubicBezTo>
                  <a:pt x="1403945" y="1126134"/>
                  <a:pt x="1406425" y="1128614"/>
                  <a:pt x="1406425" y="1128614"/>
                </a:cubicBezTo>
                <a:cubicBezTo>
                  <a:pt x="1411386" y="1133575"/>
                  <a:pt x="1418828" y="1128614"/>
                  <a:pt x="1428750" y="1113731"/>
                </a:cubicBezTo>
                <a:close/>
                <a:moveTo>
                  <a:pt x="5223867" y="1076524"/>
                </a:moveTo>
                <a:lnTo>
                  <a:pt x="5246191" y="1076524"/>
                </a:lnTo>
                <a:lnTo>
                  <a:pt x="5231308" y="1091407"/>
                </a:lnTo>
                <a:cubicBezTo>
                  <a:pt x="5226347" y="1081485"/>
                  <a:pt x="5223867" y="1076524"/>
                  <a:pt x="5223867" y="1076524"/>
                </a:cubicBezTo>
                <a:close/>
                <a:moveTo>
                  <a:pt x="5313163" y="1069082"/>
                </a:moveTo>
                <a:cubicBezTo>
                  <a:pt x="5313163" y="1074044"/>
                  <a:pt x="5313163" y="1076524"/>
                  <a:pt x="5313163" y="1076524"/>
                </a:cubicBezTo>
                <a:cubicBezTo>
                  <a:pt x="5313163" y="1076524"/>
                  <a:pt x="5310683" y="1076524"/>
                  <a:pt x="5305722" y="1076524"/>
                </a:cubicBezTo>
                <a:cubicBezTo>
                  <a:pt x="5305722" y="1076524"/>
                  <a:pt x="5305722" y="1075283"/>
                  <a:pt x="5305722" y="1072803"/>
                </a:cubicBezTo>
                <a:cubicBezTo>
                  <a:pt x="5305722" y="1070323"/>
                  <a:pt x="5308202" y="1069082"/>
                  <a:pt x="5313163" y="1069082"/>
                </a:cubicBezTo>
                <a:close/>
                <a:moveTo>
                  <a:pt x="4658320" y="1069082"/>
                </a:moveTo>
                <a:cubicBezTo>
                  <a:pt x="4653358" y="1069082"/>
                  <a:pt x="4653358" y="1074044"/>
                  <a:pt x="4658320" y="1083965"/>
                </a:cubicBezTo>
                <a:cubicBezTo>
                  <a:pt x="4658320" y="1088926"/>
                  <a:pt x="4660800" y="1091407"/>
                  <a:pt x="4665761" y="1091407"/>
                </a:cubicBezTo>
                <a:cubicBezTo>
                  <a:pt x="4670722" y="1091407"/>
                  <a:pt x="4673202" y="1088926"/>
                  <a:pt x="4673202" y="1083965"/>
                </a:cubicBezTo>
                <a:cubicBezTo>
                  <a:pt x="4678164" y="1074044"/>
                  <a:pt x="4673202" y="1069082"/>
                  <a:pt x="4658320" y="1069082"/>
                </a:cubicBezTo>
                <a:close/>
                <a:moveTo>
                  <a:pt x="5342929" y="1061641"/>
                </a:moveTo>
                <a:cubicBezTo>
                  <a:pt x="5342929" y="1061641"/>
                  <a:pt x="5342929" y="1064121"/>
                  <a:pt x="5342929" y="1069082"/>
                </a:cubicBezTo>
                <a:cubicBezTo>
                  <a:pt x="5347890" y="1074044"/>
                  <a:pt x="5352851" y="1079004"/>
                  <a:pt x="5357812" y="1083965"/>
                </a:cubicBezTo>
                <a:lnTo>
                  <a:pt x="5357812" y="1091407"/>
                </a:lnTo>
                <a:cubicBezTo>
                  <a:pt x="5352851" y="1101328"/>
                  <a:pt x="5355332" y="1111251"/>
                  <a:pt x="5365253" y="1121172"/>
                </a:cubicBezTo>
                <a:cubicBezTo>
                  <a:pt x="5375175" y="1136055"/>
                  <a:pt x="5380136" y="1143496"/>
                  <a:pt x="5380136" y="1143496"/>
                </a:cubicBezTo>
                <a:cubicBezTo>
                  <a:pt x="5380136" y="1153418"/>
                  <a:pt x="5375175" y="1153418"/>
                  <a:pt x="5365253" y="1143496"/>
                </a:cubicBezTo>
                <a:lnTo>
                  <a:pt x="5342929" y="1113731"/>
                </a:lnTo>
                <a:cubicBezTo>
                  <a:pt x="5337968" y="1103809"/>
                  <a:pt x="5335488" y="1098848"/>
                  <a:pt x="5335488" y="1098848"/>
                </a:cubicBezTo>
                <a:cubicBezTo>
                  <a:pt x="5335488" y="1098848"/>
                  <a:pt x="5337968" y="1096368"/>
                  <a:pt x="5342929" y="1091407"/>
                </a:cubicBezTo>
                <a:lnTo>
                  <a:pt x="5342929" y="1083965"/>
                </a:lnTo>
                <a:cubicBezTo>
                  <a:pt x="5337968" y="1083965"/>
                  <a:pt x="5335488" y="1082725"/>
                  <a:pt x="5335488" y="1080244"/>
                </a:cubicBezTo>
                <a:cubicBezTo>
                  <a:pt x="5335488" y="1077764"/>
                  <a:pt x="5335488" y="1074044"/>
                  <a:pt x="5335488" y="1069082"/>
                </a:cubicBezTo>
                <a:cubicBezTo>
                  <a:pt x="5340449" y="1064121"/>
                  <a:pt x="5342929" y="1061641"/>
                  <a:pt x="5342929" y="1061641"/>
                </a:cubicBezTo>
                <a:close/>
                <a:moveTo>
                  <a:pt x="5268515" y="1061641"/>
                </a:moveTo>
                <a:lnTo>
                  <a:pt x="5283398" y="1061641"/>
                </a:lnTo>
                <a:lnTo>
                  <a:pt x="5283398" y="1069082"/>
                </a:lnTo>
                <a:close/>
                <a:moveTo>
                  <a:pt x="1235273" y="1061641"/>
                </a:moveTo>
                <a:lnTo>
                  <a:pt x="1227832" y="1076524"/>
                </a:lnTo>
                <a:cubicBezTo>
                  <a:pt x="1227832" y="1071562"/>
                  <a:pt x="1227832" y="1069082"/>
                  <a:pt x="1227832" y="1069082"/>
                </a:cubicBezTo>
                <a:cubicBezTo>
                  <a:pt x="1227832" y="1069082"/>
                  <a:pt x="1229072" y="1067842"/>
                  <a:pt x="1231552" y="1065362"/>
                </a:cubicBezTo>
                <a:cubicBezTo>
                  <a:pt x="1234033" y="1062882"/>
                  <a:pt x="1235273" y="1061641"/>
                  <a:pt x="1235273" y="1061641"/>
                </a:cubicBezTo>
                <a:close/>
                <a:moveTo>
                  <a:pt x="1174347" y="1059316"/>
                </a:moveTo>
                <a:cubicBezTo>
                  <a:pt x="1175277" y="1059625"/>
                  <a:pt x="1175742" y="1060401"/>
                  <a:pt x="1175742" y="1061641"/>
                </a:cubicBezTo>
                <a:lnTo>
                  <a:pt x="1175742" y="1069082"/>
                </a:lnTo>
                <a:cubicBezTo>
                  <a:pt x="1175742" y="1069082"/>
                  <a:pt x="1169541" y="1072803"/>
                  <a:pt x="1157138" y="1080244"/>
                </a:cubicBezTo>
                <a:cubicBezTo>
                  <a:pt x="1144736" y="1087686"/>
                  <a:pt x="1138535" y="1093887"/>
                  <a:pt x="1138535" y="1098848"/>
                </a:cubicBezTo>
                <a:cubicBezTo>
                  <a:pt x="1138535" y="1103809"/>
                  <a:pt x="1136055" y="1107530"/>
                  <a:pt x="1131094" y="1110010"/>
                </a:cubicBezTo>
                <a:cubicBezTo>
                  <a:pt x="1126132" y="1112490"/>
                  <a:pt x="1126132" y="1116211"/>
                  <a:pt x="1131094" y="1121172"/>
                </a:cubicBezTo>
                <a:cubicBezTo>
                  <a:pt x="1131094" y="1121172"/>
                  <a:pt x="1133574" y="1121172"/>
                  <a:pt x="1138535" y="1121172"/>
                </a:cubicBezTo>
                <a:cubicBezTo>
                  <a:pt x="1148457" y="1101328"/>
                  <a:pt x="1160859" y="1096368"/>
                  <a:pt x="1175742" y="1106289"/>
                </a:cubicBezTo>
                <a:cubicBezTo>
                  <a:pt x="1175742" y="1106289"/>
                  <a:pt x="1174502" y="1106289"/>
                  <a:pt x="1172021" y="1106289"/>
                </a:cubicBezTo>
                <a:cubicBezTo>
                  <a:pt x="1169541" y="1106289"/>
                  <a:pt x="1164580" y="1108769"/>
                  <a:pt x="1157138" y="1113731"/>
                </a:cubicBezTo>
                <a:cubicBezTo>
                  <a:pt x="1149697" y="1118692"/>
                  <a:pt x="1145976" y="1123652"/>
                  <a:pt x="1145976" y="1128614"/>
                </a:cubicBezTo>
                <a:lnTo>
                  <a:pt x="1138535" y="1128614"/>
                </a:lnTo>
                <a:lnTo>
                  <a:pt x="1123652" y="1158379"/>
                </a:lnTo>
                <a:lnTo>
                  <a:pt x="1123652" y="1165821"/>
                </a:lnTo>
                <a:lnTo>
                  <a:pt x="1108769" y="1173262"/>
                </a:lnTo>
                <a:cubicBezTo>
                  <a:pt x="1113730" y="1178223"/>
                  <a:pt x="1116211" y="1180703"/>
                  <a:pt x="1116211" y="1180703"/>
                </a:cubicBezTo>
                <a:cubicBezTo>
                  <a:pt x="1116211" y="1180703"/>
                  <a:pt x="1121172" y="1178223"/>
                  <a:pt x="1131094" y="1173262"/>
                </a:cubicBezTo>
                <a:cubicBezTo>
                  <a:pt x="1136055" y="1168301"/>
                  <a:pt x="1138535" y="1163341"/>
                  <a:pt x="1138535" y="1158379"/>
                </a:cubicBezTo>
                <a:cubicBezTo>
                  <a:pt x="1138535" y="1158379"/>
                  <a:pt x="1139775" y="1157139"/>
                  <a:pt x="1142256" y="1154659"/>
                </a:cubicBezTo>
                <a:cubicBezTo>
                  <a:pt x="1144736" y="1152178"/>
                  <a:pt x="1148457" y="1150938"/>
                  <a:pt x="1153418" y="1150938"/>
                </a:cubicBezTo>
                <a:cubicBezTo>
                  <a:pt x="1158379" y="1150938"/>
                  <a:pt x="1160859" y="1150938"/>
                  <a:pt x="1160859" y="1150938"/>
                </a:cubicBezTo>
                <a:lnTo>
                  <a:pt x="1183183" y="1143496"/>
                </a:lnTo>
                <a:lnTo>
                  <a:pt x="1198066" y="1136055"/>
                </a:lnTo>
                <a:cubicBezTo>
                  <a:pt x="1198066" y="1141016"/>
                  <a:pt x="1194345" y="1150938"/>
                  <a:pt x="1186904" y="1165821"/>
                </a:cubicBezTo>
                <a:cubicBezTo>
                  <a:pt x="1179463" y="1180703"/>
                  <a:pt x="1170781" y="1193106"/>
                  <a:pt x="1160859" y="1203028"/>
                </a:cubicBezTo>
                <a:cubicBezTo>
                  <a:pt x="1141015" y="1217910"/>
                  <a:pt x="1128613" y="1226593"/>
                  <a:pt x="1123652" y="1229073"/>
                </a:cubicBezTo>
                <a:cubicBezTo>
                  <a:pt x="1118691" y="1231553"/>
                  <a:pt x="1113730" y="1235273"/>
                  <a:pt x="1108769" y="1240235"/>
                </a:cubicBezTo>
                <a:lnTo>
                  <a:pt x="1116211" y="1255118"/>
                </a:lnTo>
                <a:lnTo>
                  <a:pt x="1116211" y="1262559"/>
                </a:lnTo>
                <a:lnTo>
                  <a:pt x="1101328" y="1255118"/>
                </a:lnTo>
                <a:cubicBezTo>
                  <a:pt x="1096367" y="1260079"/>
                  <a:pt x="1093887" y="1272481"/>
                  <a:pt x="1093887" y="1292325"/>
                </a:cubicBezTo>
                <a:cubicBezTo>
                  <a:pt x="1088925" y="1307207"/>
                  <a:pt x="1086445" y="1314649"/>
                  <a:pt x="1086445" y="1314649"/>
                </a:cubicBezTo>
                <a:cubicBezTo>
                  <a:pt x="1076523" y="1309688"/>
                  <a:pt x="1071562" y="1307207"/>
                  <a:pt x="1071562" y="1307207"/>
                </a:cubicBezTo>
                <a:cubicBezTo>
                  <a:pt x="1071562" y="1307207"/>
                  <a:pt x="1072802" y="1304727"/>
                  <a:pt x="1075283" y="1299766"/>
                </a:cubicBezTo>
                <a:cubicBezTo>
                  <a:pt x="1077763" y="1294805"/>
                  <a:pt x="1079004" y="1292325"/>
                  <a:pt x="1079004" y="1292325"/>
                </a:cubicBezTo>
                <a:cubicBezTo>
                  <a:pt x="1083965" y="1272481"/>
                  <a:pt x="1083965" y="1262559"/>
                  <a:pt x="1079004" y="1262559"/>
                </a:cubicBezTo>
                <a:cubicBezTo>
                  <a:pt x="1079004" y="1262559"/>
                  <a:pt x="1076523" y="1262559"/>
                  <a:pt x="1071562" y="1262559"/>
                </a:cubicBezTo>
                <a:cubicBezTo>
                  <a:pt x="1066601" y="1262559"/>
                  <a:pt x="1061640" y="1262559"/>
                  <a:pt x="1056679" y="1262559"/>
                </a:cubicBezTo>
                <a:lnTo>
                  <a:pt x="1049238" y="1262559"/>
                </a:lnTo>
                <a:cubicBezTo>
                  <a:pt x="1049238" y="1257598"/>
                  <a:pt x="1051718" y="1255118"/>
                  <a:pt x="1056679" y="1255118"/>
                </a:cubicBezTo>
                <a:cubicBezTo>
                  <a:pt x="1061640" y="1255118"/>
                  <a:pt x="1064121" y="1255118"/>
                  <a:pt x="1064121" y="1255118"/>
                </a:cubicBezTo>
                <a:cubicBezTo>
                  <a:pt x="1064121" y="1250156"/>
                  <a:pt x="1069082" y="1235273"/>
                  <a:pt x="1079004" y="1210469"/>
                </a:cubicBezTo>
                <a:cubicBezTo>
                  <a:pt x="1088925" y="1195586"/>
                  <a:pt x="1093887" y="1185665"/>
                  <a:pt x="1093887" y="1180703"/>
                </a:cubicBezTo>
                <a:cubicBezTo>
                  <a:pt x="1093887" y="1175742"/>
                  <a:pt x="1093887" y="1170782"/>
                  <a:pt x="1093887" y="1165821"/>
                </a:cubicBezTo>
                <a:cubicBezTo>
                  <a:pt x="1088925" y="1155899"/>
                  <a:pt x="1083965" y="1150938"/>
                  <a:pt x="1079004" y="1150938"/>
                </a:cubicBezTo>
                <a:cubicBezTo>
                  <a:pt x="1074043" y="1150938"/>
                  <a:pt x="1071562" y="1149697"/>
                  <a:pt x="1071562" y="1147217"/>
                </a:cubicBezTo>
                <a:cubicBezTo>
                  <a:pt x="1071562" y="1144737"/>
                  <a:pt x="1077763" y="1143496"/>
                  <a:pt x="1090166" y="1143496"/>
                </a:cubicBezTo>
                <a:cubicBezTo>
                  <a:pt x="1102568" y="1143496"/>
                  <a:pt x="1110010" y="1141016"/>
                  <a:pt x="1112490" y="1136055"/>
                </a:cubicBezTo>
                <a:cubicBezTo>
                  <a:pt x="1114970" y="1131094"/>
                  <a:pt x="1116211" y="1126134"/>
                  <a:pt x="1116211" y="1121172"/>
                </a:cubicBezTo>
                <a:cubicBezTo>
                  <a:pt x="1116211" y="1121172"/>
                  <a:pt x="1117451" y="1119932"/>
                  <a:pt x="1119931" y="1117451"/>
                </a:cubicBezTo>
                <a:cubicBezTo>
                  <a:pt x="1122412" y="1114971"/>
                  <a:pt x="1123652" y="1111251"/>
                  <a:pt x="1123652" y="1106289"/>
                </a:cubicBezTo>
                <a:cubicBezTo>
                  <a:pt x="1133574" y="1096368"/>
                  <a:pt x="1137295" y="1090166"/>
                  <a:pt x="1134814" y="1087686"/>
                </a:cubicBezTo>
                <a:cubicBezTo>
                  <a:pt x="1132334" y="1085206"/>
                  <a:pt x="1138535" y="1079004"/>
                  <a:pt x="1153418" y="1069082"/>
                </a:cubicBezTo>
                <a:cubicBezTo>
                  <a:pt x="1164580" y="1061642"/>
                  <a:pt x="1171556" y="1058385"/>
                  <a:pt x="1174347" y="1059316"/>
                </a:cubicBezTo>
                <a:close/>
                <a:moveTo>
                  <a:pt x="5030390" y="1054200"/>
                </a:moveTo>
                <a:lnTo>
                  <a:pt x="5052714" y="1061641"/>
                </a:lnTo>
                <a:cubicBezTo>
                  <a:pt x="5052714" y="1066602"/>
                  <a:pt x="5050234" y="1067842"/>
                  <a:pt x="5045273" y="1065362"/>
                </a:cubicBezTo>
                <a:cubicBezTo>
                  <a:pt x="5040311" y="1062882"/>
                  <a:pt x="5034111" y="1062882"/>
                  <a:pt x="5026669" y="1065362"/>
                </a:cubicBezTo>
                <a:cubicBezTo>
                  <a:pt x="5019228" y="1067842"/>
                  <a:pt x="5014267" y="1067842"/>
                  <a:pt x="5011786" y="1065362"/>
                </a:cubicBezTo>
                <a:cubicBezTo>
                  <a:pt x="5009306" y="1062882"/>
                  <a:pt x="5010546" y="1061641"/>
                  <a:pt x="5015507" y="1061641"/>
                </a:cubicBezTo>
                <a:cubicBezTo>
                  <a:pt x="5020468" y="1061641"/>
                  <a:pt x="5024189" y="1061641"/>
                  <a:pt x="5026669" y="1061641"/>
                </a:cubicBezTo>
                <a:cubicBezTo>
                  <a:pt x="5029149" y="1061641"/>
                  <a:pt x="5030390" y="1059161"/>
                  <a:pt x="5030390" y="1054200"/>
                </a:cubicBezTo>
                <a:close/>
                <a:moveTo>
                  <a:pt x="1317129" y="1054200"/>
                </a:moveTo>
                <a:lnTo>
                  <a:pt x="1324570" y="1054200"/>
                </a:lnTo>
                <a:lnTo>
                  <a:pt x="1324570" y="1061641"/>
                </a:lnTo>
                <a:close/>
                <a:moveTo>
                  <a:pt x="1309687" y="1046758"/>
                </a:moveTo>
                <a:lnTo>
                  <a:pt x="1302246" y="1054200"/>
                </a:lnTo>
                <a:cubicBezTo>
                  <a:pt x="1297285" y="1054200"/>
                  <a:pt x="1292324" y="1054200"/>
                  <a:pt x="1287363" y="1054200"/>
                </a:cubicBezTo>
                <a:close/>
                <a:moveTo>
                  <a:pt x="4792265" y="1039317"/>
                </a:moveTo>
                <a:cubicBezTo>
                  <a:pt x="4797226" y="1039317"/>
                  <a:pt x="4799706" y="1041797"/>
                  <a:pt x="4799706" y="1046758"/>
                </a:cubicBezTo>
                <a:lnTo>
                  <a:pt x="4777382" y="1054200"/>
                </a:lnTo>
                <a:cubicBezTo>
                  <a:pt x="4772421" y="1049238"/>
                  <a:pt x="4772421" y="1045518"/>
                  <a:pt x="4777382" y="1043037"/>
                </a:cubicBezTo>
                <a:cubicBezTo>
                  <a:pt x="4782343" y="1040557"/>
                  <a:pt x="4787304" y="1039317"/>
                  <a:pt x="4792265" y="1039317"/>
                </a:cubicBezTo>
                <a:close/>
                <a:moveTo>
                  <a:pt x="5035971" y="1034666"/>
                </a:moveTo>
                <a:cubicBezTo>
                  <a:pt x="5037212" y="1035286"/>
                  <a:pt x="5037831" y="1036836"/>
                  <a:pt x="5037831" y="1039317"/>
                </a:cubicBezTo>
                <a:cubicBezTo>
                  <a:pt x="5032870" y="1044278"/>
                  <a:pt x="5027910" y="1044278"/>
                  <a:pt x="5022949" y="1039317"/>
                </a:cubicBezTo>
                <a:cubicBezTo>
                  <a:pt x="5022949" y="1039317"/>
                  <a:pt x="5025429" y="1038076"/>
                  <a:pt x="5030390" y="1035596"/>
                </a:cubicBezTo>
                <a:cubicBezTo>
                  <a:pt x="5032871" y="1034356"/>
                  <a:pt x="5034731" y="1034046"/>
                  <a:pt x="5035971" y="1034666"/>
                </a:cubicBezTo>
                <a:close/>
                <a:moveTo>
                  <a:pt x="4894584" y="1034666"/>
                </a:moveTo>
                <a:cubicBezTo>
                  <a:pt x="4895824" y="1035286"/>
                  <a:pt x="4896445" y="1036836"/>
                  <a:pt x="4896445" y="1039317"/>
                </a:cubicBezTo>
                <a:cubicBezTo>
                  <a:pt x="4896445" y="1039317"/>
                  <a:pt x="4893965" y="1039317"/>
                  <a:pt x="4889003" y="1039317"/>
                </a:cubicBezTo>
                <a:lnTo>
                  <a:pt x="4881562" y="1039317"/>
                </a:lnTo>
                <a:cubicBezTo>
                  <a:pt x="4881562" y="1039317"/>
                  <a:pt x="4884042" y="1038076"/>
                  <a:pt x="4889003" y="1035596"/>
                </a:cubicBezTo>
                <a:cubicBezTo>
                  <a:pt x="4891484" y="1034356"/>
                  <a:pt x="4893344" y="1034046"/>
                  <a:pt x="4894584" y="1034666"/>
                </a:cubicBezTo>
                <a:close/>
                <a:moveTo>
                  <a:pt x="5305722" y="1031875"/>
                </a:moveTo>
                <a:lnTo>
                  <a:pt x="5320605" y="1046758"/>
                </a:lnTo>
                <a:lnTo>
                  <a:pt x="5313163" y="1046758"/>
                </a:lnTo>
                <a:close/>
                <a:moveTo>
                  <a:pt x="5171777" y="1031875"/>
                </a:moveTo>
                <a:lnTo>
                  <a:pt x="5186660" y="1039317"/>
                </a:lnTo>
                <a:cubicBezTo>
                  <a:pt x="5201542" y="1054200"/>
                  <a:pt x="5206504" y="1059161"/>
                  <a:pt x="5201542" y="1054200"/>
                </a:cubicBezTo>
                <a:cubicBezTo>
                  <a:pt x="5201542" y="1054200"/>
                  <a:pt x="5200302" y="1054200"/>
                  <a:pt x="5197822" y="1054200"/>
                </a:cubicBezTo>
                <a:cubicBezTo>
                  <a:pt x="5195342" y="1054200"/>
                  <a:pt x="5191621" y="1054200"/>
                  <a:pt x="5186660" y="1054200"/>
                </a:cubicBezTo>
                <a:cubicBezTo>
                  <a:pt x="5176738" y="1054200"/>
                  <a:pt x="5171777" y="1049238"/>
                  <a:pt x="5171777" y="1039317"/>
                </a:cubicBezTo>
                <a:close/>
                <a:moveTo>
                  <a:pt x="5328046" y="1024434"/>
                </a:moveTo>
                <a:cubicBezTo>
                  <a:pt x="5328046" y="1024434"/>
                  <a:pt x="5330526" y="1026914"/>
                  <a:pt x="5335488" y="1031875"/>
                </a:cubicBezTo>
                <a:lnTo>
                  <a:pt x="5342929" y="1039317"/>
                </a:lnTo>
                <a:cubicBezTo>
                  <a:pt x="5337968" y="1039317"/>
                  <a:pt x="5333008" y="1036837"/>
                  <a:pt x="5328046" y="1031875"/>
                </a:cubicBezTo>
                <a:close/>
                <a:moveTo>
                  <a:pt x="4807148" y="1016993"/>
                </a:moveTo>
                <a:cubicBezTo>
                  <a:pt x="4831952" y="1016993"/>
                  <a:pt x="4844355" y="1024434"/>
                  <a:pt x="4844355" y="1039317"/>
                </a:cubicBezTo>
                <a:cubicBezTo>
                  <a:pt x="4834433" y="1039317"/>
                  <a:pt x="4826992" y="1036837"/>
                  <a:pt x="4822031" y="1031875"/>
                </a:cubicBezTo>
                <a:close/>
                <a:moveTo>
                  <a:pt x="1458515" y="1016993"/>
                </a:moveTo>
                <a:lnTo>
                  <a:pt x="1473398" y="1016993"/>
                </a:lnTo>
                <a:cubicBezTo>
                  <a:pt x="1473398" y="1021954"/>
                  <a:pt x="1473398" y="1026914"/>
                  <a:pt x="1473398" y="1031875"/>
                </a:cubicBezTo>
                <a:cubicBezTo>
                  <a:pt x="1473398" y="1031875"/>
                  <a:pt x="1472158" y="1033116"/>
                  <a:pt x="1469677" y="1035596"/>
                </a:cubicBezTo>
                <a:cubicBezTo>
                  <a:pt x="1467197" y="1038076"/>
                  <a:pt x="1465957" y="1041797"/>
                  <a:pt x="1465957" y="1046758"/>
                </a:cubicBezTo>
                <a:cubicBezTo>
                  <a:pt x="1465957" y="1051719"/>
                  <a:pt x="1458515" y="1051719"/>
                  <a:pt x="1443632" y="1046758"/>
                </a:cubicBezTo>
                <a:cubicBezTo>
                  <a:pt x="1458515" y="1041797"/>
                  <a:pt x="1463476" y="1031875"/>
                  <a:pt x="1458515" y="1016993"/>
                </a:cubicBezTo>
                <a:close/>
                <a:moveTo>
                  <a:pt x="5145732" y="1009551"/>
                </a:moveTo>
                <a:cubicBezTo>
                  <a:pt x="5148212" y="1009551"/>
                  <a:pt x="5151933" y="1009551"/>
                  <a:pt x="5156894" y="1009551"/>
                </a:cubicBezTo>
                <a:lnTo>
                  <a:pt x="5156894" y="1016993"/>
                </a:lnTo>
                <a:cubicBezTo>
                  <a:pt x="5146972" y="1016993"/>
                  <a:pt x="5142011" y="1016993"/>
                  <a:pt x="5142011" y="1016993"/>
                </a:cubicBezTo>
                <a:cubicBezTo>
                  <a:pt x="5142011" y="1012031"/>
                  <a:pt x="5143252" y="1009551"/>
                  <a:pt x="5145732" y="1009551"/>
                </a:cubicBezTo>
                <a:close/>
                <a:moveTo>
                  <a:pt x="5283398" y="1002110"/>
                </a:moveTo>
                <a:lnTo>
                  <a:pt x="5290839" y="1009551"/>
                </a:lnTo>
                <a:cubicBezTo>
                  <a:pt x="5290839" y="1019473"/>
                  <a:pt x="5288359" y="1019473"/>
                  <a:pt x="5283398" y="1009551"/>
                </a:cubicBezTo>
                <a:close/>
                <a:moveTo>
                  <a:pt x="1309687" y="994668"/>
                </a:moveTo>
                <a:cubicBezTo>
                  <a:pt x="1309687" y="994668"/>
                  <a:pt x="1309687" y="995909"/>
                  <a:pt x="1309687" y="998389"/>
                </a:cubicBezTo>
                <a:cubicBezTo>
                  <a:pt x="1309687" y="1000869"/>
                  <a:pt x="1309687" y="1002110"/>
                  <a:pt x="1309687" y="1002110"/>
                </a:cubicBezTo>
                <a:cubicBezTo>
                  <a:pt x="1304726" y="1002110"/>
                  <a:pt x="1302246" y="1002110"/>
                  <a:pt x="1302246" y="1002110"/>
                </a:cubicBezTo>
                <a:cubicBezTo>
                  <a:pt x="1302246" y="1002110"/>
                  <a:pt x="1302246" y="1000869"/>
                  <a:pt x="1302246" y="998389"/>
                </a:cubicBezTo>
                <a:cubicBezTo>
                  <a:pt x="1302246" y="995909"/>
                  <a:pt x="1304726" y="994668"/>
                  <a:pt x="1309687" y="994668"/>
                </a:cubicBezTo>
                <a:close/>
                <a:moveTo>
                  <a:pt x="4611811" y="990017"/>
                </a:moveTo>
                <a:cubicBezTo>
                  <a:pt x="4611191" y="990017"/>
                  <a:pt x="4610571" y="990328"/>
                  <a:pt x="4609951" y="990948"/>
                </a:cubicBezTo>
                <a:cubicBezTo>
                  <a:pt x="4607470" y="993428"/>
                  <a:pt x="4607470" y="997148"/>
                  <a:pt x="4609951" y="1002110"/>
                </a:cubicBezTo>
                <a:cubicBezTo>
                  <a:pt x="4612431" y="1007071"/>
                  <a:pt x="4616151" y="1010792"/>
                  <a:pt x="4621113" y="1013272"/>
                </a:cubicBezTo>
                <a:cubicBezTo>
                  <a:pt x="4626074" y="1015752"/>
                  <a:pt x="4628554" y="1016993"/>
                  <a:pt x="4628554" y="1016993"/>
                </a:cubicBezTo>
                <a:cubicBezTo>
                  <a:pt x="4628554" y="1016993"/>
                  <a:pt x="4626074" y="1019473"/>
                  <a:pt x="4621113" y="1024434"/>
                </a:cubicBezTo>
                <a:cubicBezTo>
                  <a:pt x="4616151" y="1024434"/>
                  <a:pt x="4611191" y="1019473"/>
                  <a:pt x="4606230" y="1009551"/>
                </a:cubicBezTo>
                <a:cubicBezTo>
                  <a:pt x="4601269" y="1009551"/>
                  <a:pt x="4596308" y="1008310"/>
                  <a:pt x="4591347" y="1005830"/>
                </a:cubicBezTo>
                <a:cubicBezTo>
                  <a:pt x="4586386" y="1003350"/>
                  <a:pt x="4583906" y="1002110"/>
                  <a:pt x="4583906" y="1002110"/>
                </a:cubicBezTo>
                <a:lnTo>
                  <a:pt x="4583906" y="1009551"/>
                </a:lnTo>
                <a:cubicBezTo>
                  <a:pt x="4593827" y="1014512"/>
                  <a:pt x="4598788" y="1019473"/>
                  <a:pt x="4598788" y="1024434"/>
                </a:cubicBezTo>
                <a:cubicBezTo>
                  <a:pt x="4593827" y="1029395"/>
                  <a:pt x="4596308" y="1034355"/>
                  <a:pt x="4606230" y="1039317"/>
                </a:cubicBezTo>
                <a:cubicBezTo>
                  <a:pt x="4616151" y="1039317"/>
                  <a:pt x="4624833" y="1038076"/>
                  <a:pt x="4632275" y="1035596"/>
                </a:cubicBezTo>
                <a:cubicBezTo>
                  <a:pt x="4639716" y="1033116"/>
                  <a:pt x="4642196" y="1028155"/>
                  <a:pt x="4639716" y="1020713"/>
                </a:cubicBezTo>
                <a:cubicBezTo>
                  <a:pt x="4637236" y="1013272"/>
                  <a:pt x="4633515" y="1009551"/>
                  <a:pt x="4628554" y="1009551"/>
                </a:cubicBezTo>
                <a:cubicBezTo>
                  <a:pt x="4623593" y="1009551"/>
                  <a:pt x="4619872" y="1005830"/>
                  <a:pt x="4617392" y="998389"/>
                </a:cubicBezTo>
                <a:cubicBezTo>
                  <a:pt x="4615532" y="992808"/>
                  <a:pt x="4613671" y="990017"/>
                  <a:pt x="4611811" y="990017"/>
                </a:cubicBezTo>
                <a:close/>
                <a:moveTo>
                  <a:pt x="5134570" y="987227"/>
                </a:moveTo>
                <a:cubicBezTo>
                  <a:pt x="5139531" y="992188"/>
                  <a:pt x="5142011" y="994668"/>
                  <a:pt x="5142011" y="994668"/>
                </a:cubicBezTo>
                <a:cubicBezTo>
                  <a:pt x="5132090" y="999630"/>
                  <a:pt x="5119687" y="999630"/>
                  <a:pt x="5104804" y="994668"/>
                </a:cubicBezTo>
                <a:close/>
                <a:moveTo>
                  <a:pt x="5084960" y="975651"/>
                </a:moveTo>
                <a:lnTo>
                  <a:pt x="5084340" y="976065"/>
                </a:lnTo>
                <a:cubicBezTo>
                  <a:pt x="5083100" y="978545"/>
                  <a:pt x="5084960" y="982266"/>
                  <a:pt x="5089921" y="987227"/>
                </a:cubicBezTo>
                <a:lnTo>
                  <a:pt x="5075038" y="987227"/>
                </a:lnTo>
                <a:cubicBezTo>
                  <a:pt x="5065117" y="982266"/>
                  <a:pt x="5060156" y="979785"/>
                  <a:pt x="5060156" y="979785"/>
                </a:cubicBezTo>
                <a:close/>
                <a:moveTo>
                  <a:pt x="5097363" y="972344"/>
                </a:moveTo>
                <a:lnTo>
                  <a:pt x="5104804" y="972344"/>
                </a:lnTo>
                <a:lnTo>
                  <a:pt x="5084960" y="975651"/>
                </a:lnTo>
                <a:lnTo>
                  <a:pt x="5088526" y="973274"/>
                </a:lnTo>
                <a:cubicBezTo>
                  <a:pt x="5090696" y="972655"/>
                  <a:pt x="5093642" y="972344"/>
                  <a:pt x="5097363" y="972344"/>
                </a:cubicBezTo>
                <a:close/>
                <a:moveTo>
                  <a:pt x="4539257" y="972344"/>
                </a:moveTo>
                <a:lnTo>
                  <a:pt x="4524374" y="979785"/>
                </a:lnTo>
                <a:cubicBezTo>
                  <a:pt x="4524374" y="979785"/>
                  <a:pt x="4529336" y="979785"/>
                  <a:pt x="4539257" y="979785"/>
                </a:cubicBezTo>
                <a:cubicBezTo>
                  <a:pt x="4549179" y="979785"/>
                  <a:pt x="4554140" y="979785"/>
                  <a:pt x="4554140" y="979785"/>
                </a:cubicBezTo>
                <a:close/>
                <a:moveTo>
                  <a:pt x="1198066" y="972344"/>
                </a:moveTo>
                <a:cubicBezTo>
                  <a:pt x="1198066" y="977305"/>
                  <a:pt x="1200547" y="979785"/>
                  <a:pt x="1205508" y="979785"/>
                </a:cubicBezTo>
                <a:cubicBezTo>
                  <a:pt x="1195586" y="989707"/>
                  <a:pt x="1190625" y="989707"/>
                  <a:pt x="1190625" y="979785"/>
                </a:cubicBezTo>
                <a:close/>
                <a:moveTo>
                  <a:pt x="4926210" y="964903"/>
                </a:moveTo>
                <a:cubicBezTo>
                  <a:pt x="4926210" y="964903"/>
                  <a:pt x="4926210" y="967383"/>
                  <a:pt x="4926210" y="972344"/>
                </a:cubicBezTo>
                <a:cubicBezTo>
                  <a:pt x="4921249" y="972344"/>
                  <a:pt x="4918769" y="972344"/>
                  <a:pt x="4918769" y="972344"/>
                </a:cubicBezTo>
                <a:close/>
                <a:moveTo>
                  <a:pt x="4859238" y="957461"/>
                </a:moveTo>
                <a:lnTo>
                  <a:pt x="4866679" y="957461"/>
                </a:lnTo>
                <a:cubicBezTo>
                  <a:pt x="4866679" y="957461"/>
                  <a:pt x="4869159" y="957461"/>
                  <a:pt x="4874120" y="957461"/>
                </a:cubicBezTo>
                <a:cubicBezTo>
                  <a:pt x="4874120" y="962423"/>
                  <a:pt x="4874120" y="964903"/>
                  <a:pt x="4874120" y="964903"/>
                </a:cubicBezTo>
                <a:cubicBezTo>
                  <a:pt x="4874120" y="964903"/>
                  <a:pt x="4872880" y="964903"/>
                  <a:pt x="4870400" y="964903"/>
                </a:cubicBezTo>
                <a:cubicBezTo>
                  <a:pt x="4867920" y="964903"/>
                  <a:pt x="4865438" y="964903"/>
                  <a:pt x="4862958" y="964903"/>
                </a:cubicBezTo>
                <a:cubicBezTo>
                  <a:pt x="4860478" y="964903"/>
                  <a:pt x="4859238" y="962423"/>
                  <a:pt x="4859238" y="957461"/>
                </a:cubicBezTo>
                <a:close/>
                <a:moveTo>
                  <a:pt x="1305967" y="942578"/>
                </a:moveTo>
                <a:cubicBezTo>
                  <a:pt x="1318369" y="942578"/>
                  <a:pt x="1329531" y="942578"/>
                  <a:pt x="1339453" y="942578"/>
                </a:cubicBezTo>
                <a:cubicBezTo>
                  <a:pt x="1349375" y="942578"/>
                  <a:pt x="1354336" y="942578"/>
                  <a:pt x="1354336" y="942578"/>
                </a:cubicBezTo>
                <a:lnTo>
                  <a:pt x="1346894" y="950020"/>
                </a:lnTo>
                <a:cubicBezTo>
                  <a:pt x="1317129" y="950020"/>
                  <a:pt x="1289844" y="962423"/>
                  <a:pt x="1265039" y="987227"/>
                </a:cubicBezTo>
                <a:cubicBezTo>
                  <a:pt x="1260078" y="992188"/>
                  <a:pt x="1256357" y="995909"/>
                  <a:pt x="1253877" y="998389"/>
                </a:cubicBezTo>
                <a:cubicBezTo>
                  <a:pt x="1251396" y="1000869"/>
                  <a:pt x="1247676" y="1002110"/>
                  <a:pt x="1242715" y="1002110"/>
                </a:cubicBezTo>
                <a:cubicBezTo>
                  <a:pt x="1237754" y="1002110"/>
                  <a:pt x="1235273" y="1004590"/>
                  <a:pt x="1235273" y="1009551"/>
                </a:cubicBezTo>
                <a:cubicBezTo>
                  <a:pt x="1235273" y="1009551"/>
                  <a:pt x="1237754" y="1009551"/>
                  <a:pt x="1242715" y="1009551"/>
                </a:cubicBezTo>
                <a:cubicBezTo>
                  <a:pt x="1247676" y="1004590"/>
                  <a:pt x="1250156" y="1004590"/>
                  <a:pt x="1250156" y="1009551"/>
                </a:cubicBezTo>
                <a:cubicBezTo>
                  <a:pt x="1250156" y="1009551"/>
                  <a:pt x="1247676" y="1012031"/>
                  <a:pt x="1242715" y="1016993"/>
                </a:cubicBezTo>
                <a:cubicBezTo>
                  <a:pt x="1237754" y="1021954"/>
                  <a:pt x="1231552" y="1026914"/>
                  <a:pt x="1224111" y="1031875"/>
                </a:cubicBezTo>
                <a:cubicBezTo>
                  <a:pt x="1216670" y="1036837"/>
                  <a:pt x="1210469" y="1041797"/>
                  <a:pt x="1205508" y="1046758"/>
                </a:cubicBezTo>
                <a:cubicBezTo>
                  <a:pt x="1200547" y="1051719"/>
                  <a:pt x="1198066" y="1054200"/>
                  <a:pt x="1198066" y="1054200"/>
                </a:cubicBezTo>
                <a:lnTo>
                  <a:pt x="1183183" y="1054200"/>
                </a:lnTo>
                <a:cubicBezTo>
                  <a:pt x="1183183" y="1049238"/>
                  <a:pt x="1183183" y="1046758"/>
                  <a:pt x="1183183" y="1046758"/>
                </a:cubicBezTo>
                <a:cubicBezTo>
                  <a:pt x="1183183" y="1046758"/>
                  <a:pt x="1185664" y="1044278"/>
                  <a:pt x="1190625" y="1039317"/>
                </a:cubicBezTo>
                <a:cubicBezTo>
                  <a:pt x="1195586" y="1039317"/>
                  <a:pt x="1198066" y="1036837"/>
                  <a:pt x="1198066" y="1031875"/>
                </a:cubicBezTo>
                <a:cubicBezTo>
                  <a:pt x="1198066" y="1026914"/>
                  <a:pt x="1200547" y="1021954"/>
                  <a:pt x="1205508" y="1016993"/>
                </a:cubicBezTo>
                <a:cubicBezTo>
                  <a:pt x="1210469" y="1012031"/>
                  <a:pt x="1215429" y="1009551"/>
                  <a:pt x="1220390" y="1009551"/>
                </a:cubicBezTo>
                <a:cubicBezTo>
                  <a:pt x="1225351" y="1009551"/>
                  <a:pt x="1227832" y="1003350"/>
                  <a:pt x="1227832" y="990948"/>
                </a:cubicBezTo>
                <a:cubicBezTo>
                  <a:pt x="1227832" y="978545"/>
                  <a:pt x="1232793" y="968623"/>
                  <a:pt x="1242715" y="961182"/>
                </a:cubicBezTo>
                <a:cubicBezTo>
                  <a:pt x="1252636" y="953741"/>
                  <a:pt x="1261318" y="950020"/>
                  <a:pt x="1268760" y="950020"/>
                </a:cubicBezTo>
                <a:cubicBezTo>
                  <a:pt x="1276201" y="950020"/>
                  <a:pt x="1282402" y="950020"/>
                  <a:pt x="1287363" y="950020"/>
                </a:cubicBezTo>
                <a:cubicBezTo>
                  <a:pt x="1287363" y="945059"/>
                  <a:pt x="1293564" y="942578"/>
                  <a:pt x="1305967" y="942578"/>
                </a:cubicBezTo>
                <a:close/>
                <a:moveTo>
                  <a:pt x="1123652" y="942578"/>
                </a:moveTo>
                <a:lnTo>
                  <a:pt x="1123652" y="957461"/>
                </a:lnTo>
                <a:lnTo>
                  <a:pt x="1116211" y="950020"/>
                </a:lnTo>
                <a:cubicBezTo>
                  <a:pt x="1106289" y="954981"/>
                  <a:pt x="1105049" y="954981"/>
                  <a:pt x="1112490" y="950020"/>
                </a:cubicBezTo>
                <a:cubicBezTo>
                  <a:pt x="1119931" y="945059"/>
                  <a:pt x="1123652" y="942578"/>
                  <a:pt x="1123652" y="942578"/>
                </a:cubicBezTo>
                <a:close/>
                <a:moveTo>
                  <a:pt x="5119687" y="927696"/>
                </a:moveTo>
                <a:cubicBezTo>
                  <a:pt x="5119687" y="927696"/>
                  <a:pt x="5122167" y="927696"/>
                  <a:pt x="5127128" y="927696"/>
                </a:cubicBezTo>
                <a:cubicBezTo>
                  <a:pt x="5132090" y="927696"/>
                  <a:pt x="5134570" y="927696"/>
                  <a:pt x="5134570" y="927696"/>
                </a:cubicBezTo>
                <a:lnTo>
                  <a:pt x="5134570" y="935137"/>
                </a:lnTo>
                <a:cubicBezTo>
                  <a:pt x="5129608" y="935137"/>
                  <a:pt x="5125888" y="933896"/>
                  <a:pt x="5123408" y="931416"/>
                </a:cubicBezTo>
                <a:cubicBezTo>
                  <a:pt x="5120927" y="928936"/>
                  <a:pt x="5119687" y="927696"/>
                  <a:pt x="5119687" y="927696"/>
                </a:cubicBezTo>
                <a:close/>
                <a:moveTo>
                  <a:pt x="5030390" y="927696"/>
                </a:moveTo>
                <a:lnTo>
                  <a:pt x="5037831" y="927696"/>
                </a:lnTo>
                <a:lnTo>
                  <a:pt x="5037831" y="931416"/>
                </a:lnTo>
                <a:cubicBezTo>
                  <a:pt x="5037831" y="928936"/>
                  <a:pt x="5035351" y="927696"/>
                  <a:pt x="5030390" y="927696"/>
                </a:cubicBezTo>
                <a:close/>
                <a:moveTo>
                  <a:pt x="1138535" y="927696"/>
                </a:moveTo>
                <a:lnTo>
                  <a:pt x="1145976" y="927696"/>
                </a:lnTo>
                <a:lnTo>
                  <a:pt x="1138535" y="935137"/>
                </a:lnTo>
                <a:close/>
                <a:moveTo>
                  <a:pt x="5208984" y="920254"/>
                </a:moveTo>
                <a:cubicBezTo>
                  <a:pt x="5213945" y="920254"/>
                  <a:pt x="5216425" y="925216"/>
                  <a:pt x="5216425" y="935137"/>
                </a:cubicBezTo>
                <a:lnTo>
                  <a:pt x="5216425" y="942578"/>
                </a:lnTo>
                <a:cubicBezTo>
                  <a:pt x="5216425" y="942578"/>
                  <a:pt x="5213945" y="941338"/>
                  <a:pt x="5208984" y="938858"/>
                </a:cubicBezTo>
                <a:cubicBezTo>
                  <a:pt x="5204022" y="936378"/>
                  <a:pt x="5201542" y="932657"/>
                  <a:pt x="5201542" y="927696"/>
                </a:cubicBezTo>
                <a:cubicBezTo>
                  <a:pt x="5201542" y="922734"/>
                  <a:pt x="5204022" y="920254"/>
                  <a:pt x="5208984" y="920254"/>
                </a:cubicBezTo>
                <a:close/>
                <a:moveTo>
                  <a:pt x="1689199" y="912813"/>
                </a:moveTo>
                <a:cubicBezTo>
                  <a:pt x="1684238" y="912813"/>
                  <a:pt x="1684238" y="917774"/>
                  <a:pt x="1689199" y="927696"/>
                </a:cubicBezTo>
                <a:cubicBezTo>
                  <a:pt x="1694160" y="927696"/>
                  <a:pt x="1701601" y="925216"/>
                  <a:pt x="1711523" y="920254"/>
                </a:cubicBezTo>
                <a:cubicBezTo>
                  <a:pt x="1701601" y="915293"/>
                  <a:pt x="1694160" y="912813"/>
                  <a:pt x="1689199" y="912813"/>
                </a:cubicBezTo>
                <a:close/>
                <a:moveTo>
                  <a:pt x="1510605" y="905371"/>
                </a:moveTo>
                <a:lnTo>
                  <a:pt x="1510605" y="912813"/>
                </a:lnTo>
                <a:cubicBezTo>
                  <a:pt x="1505644" y="912813"/>
                  <a:pt x="1503164" y="912813"/>
                  <a:pt x="1503164" y="912813"/>
                </a:cubicBezTo>
                <a:close/>
                <a:moveTo>
                  <a:pt x="982265" y="905371"/>
                </a:moveTo>
                <a:cubicBezTo>
                  <a:pt x="982265" y="905371"/>
                  <a:pt x="979785" y="907851"/>
                  <a:pt x="974824" y="912813"/>
                </a:cubicBezTo>
                <a:lnTo>
                  <a:pt x="967383" y="920254"/>
                </a:lnTo>
                <a:close/>
                <a:moveTo>
                  <a:pt x="476250" y="905371"/>
                </a:moveTo>
                <a:cubicBezTo>
                  <a:pt x="476250" y="905371"/>
                  <a:pt x="473769" y="907851"/>
                  <a:pt x="468808" y="912813"/>
                </a:cubicBezTo>
                <a:lnTo>
                  <a:pt x="461367" y="920254"/>
                </a:lnTo>
                <a:close/>
                <a:moveTo>
                  <a:pt x="5047133" y="899790"/>
                </a:moveTo>
                <a:cubicBezTo>
                  <a:pt x="5053335" y="901031"/>
                  <a:pt x="5062636" y="905371"/>
                  <a:pt x="5075038" y="912813"/>
                </a:cubicBezTo>
                <a:lnTo>
                  <a:pt x="5067597" y="927696"/>
                </a:lnTo>
                <a:cubicBezTo>
                  <a:pt x="5057676" y="922734"/>
                  <a:pt x="5050234" y="917774"/>
                  <a:pt x="5045273" y="912813"/>
                </a:cubicBezTo>
                <a:cubicBezTo>
                  <a:pt x="5040311" y="907851"/>
                  <a:pt x="5037831" y="905371"/>
                  <a:pt x="5037831" y="905371"/>
                </a:cubicBezTo>
                <a:cubicBezTo>
                  <a:pt x="5037831" y="900411"/>
                  <a:pt x="5040932" y="898550"/>
                  <a:pt x="5047133" y="899790"/>
                </a:cubicBezTo>
                <a:close/>
                <a:moveTo>
                  <a:pt x="5089921" y="897930"/>
                </a:moveTo>
                <a:lnTo>
                  <a:pt x="5097363" y="905371"/>
                </a:lnTo>
                <a:lnTo>
                  <a:pt x="5104804" y="912813"/>
                </a:lnTo>
                <a:close/>
                <a:moveTo>
                  <a:pt x="4702968" y="897930"/>
                </a:moveTo>
                <a:cubicBezTo>
                  <a:pt x="4707929" y="897930"/>
                  <a:pt x="4712890" y="902891"/>
                  <a:pt x="4717851" y="912813"/>
                </a:cubicBezTo>
                <a:cubicBezTo>
                  <a:pt x="4722812" y="922734"/>
                  <a:pt x="4722812" y="927696"/>
                  <a:pt x="4717851" y="927696"/>
                </a:cubicBezTo>
                <a:cubicBezTo>
                  <a:pt x="4712890" y="942578"/>
                  <a:pt x="4707929" y="942578"/>
                  <a:pt x="4702968" y="927696"/>
                </a:cubicBezTo>
                <a:close/>
                <a:moveTo>
                  <a:pt x="1160859" y="897930"/>
                </a:moveTo>
                <a:lnTo>
                  <a:pt x="1160859" y="905371"/>
                </a:lnTo>
                <a:lnTo>
                  <a:pt x="1153418" y="912813"/>
                </a:lnTo>
                <a:cubicBezTo>
                  <a:pt x="1153418" y="907851"/>
                  <a:pt x="1155898" y="902891"/>
                  <a:pt x="1160859" y="897930"/>
                </a:cubicBezTo>
                <a:close/>
                <a:moveTo>
                  <a:pt x="4490888" y="890489"/>
                </a:moveTo>
                <a:cubicBezTo>
                  <a:pt x="4483447" y="890489"/>
                  <a:pt x="4479726" y="891729"/>
                  <a:pt x="4479726" y="894209"/>
                </a:cubicBezTo>
                <a:cubicBezTo>
                  <a:pt x="4479726" y="896689"/>
                  <a:pt x="4483447" y="897930"/>
                  <a:pt x="4490888" y="897930"/>
                </a:cubicBezTo>
                <a:cubicBezTo>
                  <a:pt x="4498329" y="897930"/>
                  <a:pt x="4502050" y="896689"/>
                  <a:pt x="4502050" y="894209"/>
                </a:cubicBezTo>
                <a:cubicBezTo>
                  <a:pt x="4502050" y="891729"/>
                  <a:pt x="4498329" y="890489"/>
                  <a:pt x="4490888" y="890489"/>
                </a:cubicBezTo>
                <a:close/>
                <a:moveTo>
                  <a:pt x="1332011" y="890489"/>
                </a:moveTo>
                <a:lnTo>
                  <a:pt x="1339453" y="890489"/>
                </a:lnTo>
                <a:cubicBezTo>
                  <a:pt x="1329531" y="900410"/>
                  <a:pt x="1322090" y="902891"/>
                  <a:pt x="1317129" y="897930"/>
                </a:cubicBezTo>
                <a:close/>
                <a:moveTo>
                  <a:pt x="1003659" y="885838"/>
                </a:moveTo>
                <a:cubicBezTo>
                  <a:pt x="1004280" y="886458"/>
                  <a:pt x="1004589" y="888008"/>
                  <a:pt x="1004589" y="890489"/>
                </a:cubicBezTo>
                <a:cubicBezTo>
                  <a:pt x="1004589" y="895450"/>
                  <a:pt x="1003349" y="897930"/>
                  <a:pt x="1000869" y="897930"/>
                </a:cubicBezTo>
                <a:cubicBezTo>
                  <a:pt x="998389" y="897930"/>
                  <a:pt x="997148" y="896689"/>
                  <a:pt x="997148" y="894209"/>
                </a:cubicBezTo>
                <a:cubicBezTo>
                  <a:pt x="997148" y="891729"/>
                  <a:pt x="998389" y="889248"/>
                  <a:pt x="1000869" y="886768"/>
                </a:cubicBezTo>
                <a:cubicBezTo>
                  <a:pt x="1002109" y="885528"/>
                  <a:pt x="1003039" y="885218"/>
                  <a:pt x="1003659" y="885838"/>
                </a:cubicBezTo>
                <a:close/>
                <a:moveTo>
                  <a:pt x="498574" y="883047"/>
                </a:moveTo>
                <a:lnTo>
                  <a:pt x="498574" y="890489"/>
                </a:lnTo>
                <a:cubicBezTo>
                  <a:pt x="498574" y="895450"/>
                  <a:pt x="497334" y="897930"/>
                  <a:pt x="494853" y="897930"/>
                </a:cubicBezTo>
                <a:cubicBezTo>
                  <a:pt x="492373" y="897930"/>
                  <a:pt x="491132" y="896689"/>
                  <a:pt x="491132" y="894209"/>
                </a:cubicBezTo>
                <a:cubicBezTo>
                  <a:pt x="491132" y="891729"/>
                  <a:pt x="493613" y="888009"/>
                  <a:pt x="498574" y="883047"/>
                </a:cubicBezTo>
                <a:close/>
                <a:moveTo>
                  <a:pt x="1544091" y="875606"/>
                </a:moveTo>
                <a:cubicBezTo>
                  <a:pt x="1546572" y="875606"/>
                  <a:pt x="1547812" y="878086"/>
                  <a:pt x="1547812" y="883047"/>
                </a:cubicBezTo>
                <a:cubicBezTo>
                  <a:pt x="1547812" y="892969"/>
                  <a:pt x="1540371" y="897930"/>
                  <a:pt x="1525488" y="897930"/>
                </a:cubicBezTo>
                <a:lnTo>
                  <a:pt x="1532929" y="883047"/>
                </a:lnTo>
                <a:cubicBezTo>
                  <a:pt x="1537890" y="878086"/>
                  <a:pt x="1541611" y="875606"/>
                  <a:pt x="1544091" y="875606"/>
                </a:cubicBezTo>
                <a:close/>
                <a:moveTo>
                  <a:pt x="1406425" y="875606"/>
                </a:moveTo>
                <a:lnTo>
                  <a:pt x="1398984" y="905371"/>
                </a:lnTo>
                <a:lnTo>
                  <a:pt x="1391543" y="897930"/>
                </a:lnTo>
                <a:cubicBezTo>
                  <a:pt x="1386582" y="897930"/>
                  <a:pt x="1380381" y="897930"/>
                  <a:pt x="1372939" y="897930"/>
                </a:cubicBezTo>
                <a:cubicBezTo>
                  <a:pt x="1365498" y="897930"/>
                  <a:pt x="1364258" y="900410"/>
                  <a:pt x="1369219" y="905371"/>
                </a:cubicBezTo>
                <a:cubicBezTo>
                  <a:pt x="1374179" y="910333"/>
                  <a:pt x="1374179" y="912813"/>
                  <a:pt x="1369219" y="912813"/>
                </a:cubicBezTo>
                <a:lnTo>
                  <a:pt x="1354336" y="920254"/>
                </a:lnTo>
                <a:lnTo>
                  <a:pt x="1339453" y="927696"/>
                </a:lnTo>
                <a:lnTo>
                  <a:pt x="1346894" y="912813"/>
                </a:lnTo>
                <a:cubicBezTo>
                  <a:pt x="1351855" y="912813"/>
                  <a:pt x="1355576" y="911572"/>
                  <a:pt x="1358056" y="909092"/>
                </a:cubicBezTo>
                <a:cubicBezTo>
                  <a:pt x="1360537" y="906612"/>
                  <a:pt x="1361777" y="904131"/>
                  <a:pt x="1361777" y="901651"/>
                </a:cubicBezTo>
                <a:cubicBezTo>
                  <a:pt x="1361777" y="899171"/>
                  <a:pt x="1364258" y="896689"/>
                  <a:pt x="1369219" y="894209"/>
                </a:cubicBezTo>
                <a:cubicBezTo>
                  <a:pt x="1374179" y="891729"/>
                  <a:pt x="1379140" y="890489"/>
                  <a:pt x="1384101" y="890489"/>
                </a:cubicBezTo>
                <a:cubicBezTo>
                  <a:pt x="1394023" y="885527"/>
                  <a:pt x="1401465" y="880567"/>
                  <a:pt x="1406425" y="875606"/>
                </a:cubicBezTo>
                <a:close/>
                <a:moveTo>
                  <a:pt x="4556000" y="871885"/>
                </a:moveTo>
                <a:cubicBezTo>
                  <a:pt x="4554760" y="871885"/>
                  <a:pt x="4554140" y="873125"/>
                  <a:pt x="4554140" y="875606"/>
                </a:cubicBezTo>
                <a:lnTo>
                  <a:pt x="4561581" y="875606"/>
                </a:lnTo>
                <a:cubicBezTo>
                  <a:pt x="4559101" y="873125"/>
                  <a:pt x="4557240" y="871885"/>
                  <a:pt x="4556000" y="871885"/>
                </a:cubicBezTo>
                <a:close/>
                <a:moveTo>
                  <a:pt x="5082480" y="868164"/>
                </a:moveTo>
                <a:lnTo>
                  <a:pt x="5097363" y="875606"/>
                </a:lnTo>
                <a:cubicBezTo>
                  <a:pt x="5107284" y="875606"/>
                  <a:pt x="5114726" y="876846"/>
                  <a:pt x="5119687" y="879326"/>
                </a:cubicBezTo>
                <a:cubicBezTo>
                  <a:pt x="5124648" y="881807"/>
                  <a:pt x="5129608" y="885527"/>
                  <a:pt x="5134570" y="890489"/>
                </a:cubicBezTo>
                <a:cubicBezTo>
                  <a:pt x="5139531" y="890489"/>
                  <a:pt x="5144491" y="888009"/>
                  <a:pt x="5149452" y="883047"/>
                </a:cubicBezTo>
                <a:cubicBezTo>
                  <a:pt x="5144491" y="878086"/>
                  <a:pt x="5144491" y="875606"/>
                  <a:pt x="5149452" y="875606"/>
                </a:cubicBezTo>
                <a:lnTo>
                  <a:pt x="5179218" y="890489"/>
                </a:lnTo>
                <a:cubicBezTo>
                  <a:pt x="5174257" y="890489"/>
                  <a:pt x="5174257" y="892969"/>
                  <a:pt x="5179218" y="897930"/>
                </a:cubicBezTo>
                <a:cubicBezTo>
                  <a:pt x="5189140" y="897930"/>
                  <a:pt x="5192860" y="901651"/>
                  <a:pt x="5190380" y="909092"/>
                </a:cubicBezTo>
                <a:cubicBezTo>
                  <a:pt x="5187900" y="916534"/>
                  <a:pt x="5181698" y="917774"/>
                  <a:pt x="5171777" y="912813"/>
                </a:cubicBezTo>
                <a:cubicBezTo>
                  <a:pt x="5166815" y="912813"/>
                  <a:pt x="5161855" y="912813"/>
                  <a:pt x="5156894" y="912813"/>
                </a:cubicBezTo>
                <a:cubicBezTo>
                  <a:pt x="5142011" y="907851"/>
                  <a:pt x="5132090" y="902891"/>
                  <a:pt x="5127128" y="897930"/>
                </a:cubicBezTo>
                <a:lnTo>
                  <a:pt x="5112245" y="897930"/>
                </a:lnTo>
                <a:cubicBezTo>
                  <a:pt x="5107284" y="897930"/>
                  <a:pt x="5099843" y="892969"/>
                  <a:pt x="5089921" y="883047"/>
                </a:cubicBezTo>
                <a:close/>
                <a:moveTo>
                  <a:pt x="519968" y="863514"/>
                </a:moveTo>
                <a:cubicBezTo>
                  <a:pt x="520588" y="864134"/>
                  <a:pt x="520898" y="865684"/>
                  <a:pt x="520898" y="868164"/>
                </a:cubicBezTo>
                <a:lnTo>
                  <a:pt x="513457" y="868164"/>
                </a:lnTo>
                <a:cubicBezTo>
                  <a:pt x="513457" y="868164"/>
                  <a:pt x="514697" y="866924"/>
                  <a:pt x="517177" y="864444"/>
                </a:cubicBezTo>
                <a:cubicBezTo>
                  <a:pt x="518418" y="863204"/>
                  <a:pt x="519348" y="862894"/>
                  <a:pt x="519968" y="863514"/>
                </a:cubicBezTo>
                <a:close/>
                <a:moveTo>
                  <a:pt x="1029704" y="863281"/>
                </a:moveTo>
                <a:cubicBezTo>
                  <a:pt x="1031565" y="862816"/>
                  <a:pt x="1030635" y="864444"/>
                  <a:pt x="1026914" y="868164"/>
                </a:cubicBezTo>
                <a:lnTo>
                  <a:pt x="1019473" y="868164"/>
                </a:lnTo>
                <a:cubicBezTo>
                  <a:pt x="1019473" y="868164"/>
                  <a:pt x="1021953" y="866924"/>
                  <a:pt x="1026914" y="864444"/>
                </a:cubicBezTo>
                <a:cubicBezTo>
                  <a:pt x="1028154" y="863824"/>
                  <a:pt x="1029084" y="863436"/>
                  <a:pt x="1029704" y="863281"/>
                </a:cubicBezTo>
                <a:close/>
                <a:moveTo>
                  <a:pt x="5149452" y="860723"/>
                </a:moveTo>
                <a:cubicBezTo>
                  <a:pt x="5149452" y="860723"/>
                  <a:pt x="5149452" y="861964"/>
                  <a:pt x="5149452" y="864444"/>
                </a:cubicBezTo>
                <a:cubicBezTo>
                  <a:pt x="5149452" y="866924"/>
                  <a:pt x="5148212" y="868164"/>
                  <a:pt x="5145732" y="868164"/>
                </a:cubicBezTo>
                <a:cubicBezTo>
                  <a:pt x="5143252" y="868164"/>
                  <a:pt x="5142011" y="868164"/>
                  <a:pt x="5142011" y="868164"/>
                </a:cubicBezTo>
                <a:cubicBezTo>
                  <a:pt x="5142011" y="868164"/>
                  <a:pt x="5142011" y="866924"/>
                  <a:pt x="5142011" y="864444"/>
                </a:cubicBezTo>
                <a:cubicBezTo>
                  <a:pt x="5142011" y="861964"/>
                  <a:pt x="5144491" y="860723"/>
                  <a:pt x="5149452" y="860723"/>
                </a:cubicBezTo>
                <a:close/>
                <a:moveTo>
                  <a:pt x="1488281" y="860723"/>
                </a:moveTo>
                <a:cubicBezTo>
                  <a:pt x="1493242" y="860723"/>
                  <a:pt x="1495722" y="861964"/>
                  <a:pt x="1495722" y="864444"/>
                </a:cubicBezTo>
                <a:cubicBezTo>
                  <a:pt x="1495722" y="866924"/>
                  <a:pt x="1493242" y="868164"/>
                  <a:pt x="1488281" y="868164"/>
                </a:cubicBezTo>
                <a:lnTo>
                  <a:pt x="1480840" y="868164"/>
                </a:lnTo>
                <a:cubicBezTo>
                  <a:pt x="1480840" y="863203"/>
                  <a:pt x="1483320" y="860723"/>
                  <a:pt x="1488281" y="860723"/>
                </a:cubicBezTo>
                <a:close/>
                <a:moveTo>
                  <a:pt x="4963417" y="853282"/>
                </a:moveTo>
                <a:lnTo>
                  <a:pt x="5015507" y="853282"/>
                </a:lnTo>
                <a:cubicBezTo>
                  <a:pt x="5025429" y="858243"/>
                  <a:pt x="5030390" y="863203"/>
                  <a:pt x="5030390" y="868164"/>
                </a:cubicBezTo>
                <a:cubicBezTo>
                  <a:pt x="5025429" y="868164"/>
                  <a:pt x="5022949" y="870644"/>
                  <a:pt x="5022949" y="875606"/>
                </a:cubicBezTo>
                <a:lnTo>
                  <a:pt x="5000624" y="883047"/>
                </a:lnTo>
                <a:cubicBezTo>
                  <a:pt x="5000624" y="878086"/>
                  <a:pt x="5003104" y="875606"/>
                  <a:pt x="5008066" y="875606"/>
                </a:cubicBezTo>
                <a:lnTo>
                  <a:pt x="4963417" y="868164"/>
                </a:lnTo>
                <a:close/>
                <a:moveTo>
                  <a:pt x="4598788" y="853282"/>
                </a:moveTo>
                <a:cubicBezTo>
                  <a:pt x="4603750" y="858243"/>
                  <a:pt x="4611191" y="860723"/>
                  <a:pt x="4621113" y="860723"/>
                </a:cubicBezTo>
                <a:lnTo>
                  <a:pt x="4628554" y="860723"/>
                </a:lnTo>
                <a:lnTo>
                  <a:pt x="4606230" y="853282"/>
                </a:lnTo>
                <a:close/>
                <a:moveTo>
                  <a:pt x="4368105" y="853282"/>
                </a:moveTo>
                <a:lnTo>
                  <a:pt x="4375546" y="860723"/>
                </a:lnTo>
                <a:cubicBezTo>
                  <a:pt x="4380508" y="860723"/>
                  <a:pt x="4382988" y="858243"/>
                  <a:pt x="4382988" y="853282"/>
                </a:cubicBezTo>
                <a:cubicBezTo>
                  <a:pt x="4378026" y="853282"/>
                  <a:pt x="4375546" y="853282"/>
                  <a:pt x="4375546" y="853282"/>
                </a:cubicBezTo>
                <a:close/>
                <a:moveTo>
                  <a:pt x="1227832" y="853282"/>
                </a:moveTo>
                <a:cubicBezTo>
                  <a:pt x="1227832" y="863203"/>
                  <a:pt x="1217910" y="868164"/>
                  <a:pt x="1198066" y="868164"/>
                </a:cubicBezTo>
                <a:lnTo>
                  <a:pt x="1212949" y="860723"/>
                </a:lnTo>
                <a:close/>
                <a:moveTo>
                  <a:pt x="4572278" y="850956"/>
                </a:moveTo>
                <a:cubicBezTo>
                  <a:pt x="4571348" y="851266"/>
                  <a:pt x="4570263" y="852042"/>
                  <a:pt x="4569023" y="853282"/>
                </a:cubicBezTo>
                <a:cubicBezTo>
                  <a:pt x="4569023" y="858243"/>
                  <a:pt x="4569023" y="863203"/>
                  <a:pt x="4569023" y="868164"/>
                </a:cubicBezTo>
                <a:lnTo>
                  <a:pt x="4576464" y="860723"/>
                </a:lnTo>
                <a:cubicBezTo>
                  <a:pt x="4576464" y="853282"/>
                  <a:pt x="4575069" y="850026"/>
                  <a:pt x="4572278" y="850956"/>
                </a:cubicBezTo>
                <a:close/>
                <a:moveTo>
                  <a:pt x="1785937" y="845840"/>
                </a:moveTo>
                <a:cubicBezTo>
                  <a:pt x="1785937" y="845840"/>
                  <a:pt x="1785937" y="848320"/>
                  <a:pt x="1785937" y="853282"/>
                </a:cubicBezTo>
                <a:cubicBezTo>
                  <a:pt x="1785937" y="853282"/>
                  <a:pt x="1787177" y="852041"/>
                  <a:pt x="1789658" y="849561"/>
                </a:cubicBezTo>
                <a:cubicBezTo>
                  <a:pt x="1792138" y="847081"/>
                  <a:pt x="1793378" y="845840"/>
                  <a:pt x="1793378" y="845840"/>
                </a:cubicBezTo>
                <a:cubicBezTo>
                  <a:pt x="1788418" y="845840"/>
                  <a:pt x="1785937" y="845840"/>
                  <a:pt x="1785937" y="845840"/>
                </a:cubicBezTo>
                <a:close/>
                <a:moveTo>
                  <a:pt x="1398984" y="845840"/>
                </a:moveTo>
                <a:lnTo>
                  <a:pt x="1406425" y="853282"/>
                </a:lnTo>
                <a:lnTo>
                  <a:pt x="1391543" y="853282"/>
                </a:lnTo>
                <a:cubicBezTo>
                  <a:pt x="1396503" y="853282"/>
                  <a:pt x="1398984" y="850801"/>
                  <a:pt x="1398984" y="845840"/>
                </a:cubicBezTo>
                <a:close/>
                <a:moveTo>
                  <a:pt x="1367358" y="840259"/>
                </a:moveTo>
                <a:cubicBezTo>
                  <a:pt x="1368599" y="839019"/>
                  <a:pt x="1371699" y="840879"/>
                  <a:pt x="1376660" y="845840"/>
                </a:cubicBezTo>
                <a:cubicBezTo>
                  <a:pt x="1381621" y="855762"/>
                  <a:pt x="1381621" y="860723"/>
                  <a:pt x="1376660" y="860723"/>
                </a:cubicBezTo>
                <a:lnTo>
                  <a:pt x="1369219" y="853282"/>
                </a:lnTo>
                <a:cubicBezTo>
                  <a:pt x="1366738" y="845840"/>
                  <a:pt x="1366118" y="841500"/>
                  <a:pt x="1367358" y="840259"/>
                </a:cubicBezTo>
                <a:close/>
                <a:moveTo>
                  <a:pt x="4769941" y="838399"/>
                </a:moveTo>
                <a:cubicBezTo>
                  <a:pt x="4774902" y="838399"/>
                  <a:pt x="4778623" y="839639"/>
                  <a:pt x="4781103" y="842119"/>
                </a:cubicBezTo>
                <a:cubicBezTo>
                  <a:pt x="4783583" y="844600"/>
                  <a:pt x="4784824" y="848320"/>
                  <a:pt x="4784824" y="853282"/>
                </a:cubicBezTo>
                <a:cubicBezTo>
                  <a:pt x="4784824" y="858243"/>
                  <a:pt x="4784824" y="863203"/>
                  <a:pt x="4784824" y="868164"/>
                </a:cubicBezTo>
                <a:cubicBezTo>
                  <a:pt x="4794745" y="878086"/>
                  <a:pt x="4797226" y="885527"/>
                  <a:pt x="4792265" y="890489"/>
                </a:cubicBezTo>
                <a:lnTo>
                  <a:pt x="4777382" y="883047"/>
                </a:lnTo>
                <a:cubicBezTo>
                  <a:pt x="4762499" y="873126"/>
                  <a:pt x="4760019" y="863203"/>
                  <a:pt x="4769941" y="853282"/>
                </a:cubicBezTo>
                <a:close/>
                <a:moveTo>
                  <a:pt x="1562695" y="838399"/>
                </a:moveTo>
                <a:cubicBezTo>
                  <a:pt x="1562695" y="843360"/>
                  <a:pt x="1562695" y="845840"/>
                  <a:pt x="1562695" y="845840"/>
                </a:cubicBezTo>
                <a:lnTo>
                  <a:pt x="1562695" y="853282"/>
                </a:lnTo>
                <a:cubicBezTo>
                  <a:pt x="1562695" y="853282"/>
                  <a:pt x="1561455" y="850801"/>
                  <a:pt x="1558974" y="845840"/>
                </a:cubicBezTo>
                <a:cubicBezTo>
                  <a:pt x="1556494" y="840879"/>
                  <a:pt x="1557734" y="838399"/>
                  <a:pt x="1562695" y="838399"/>
                </a:cubicBezTo>
                <a:close/>
                <a:moveTo>
                  <a:pt x="1279921" y="838399"/>
                </a:moveTo>
                <a:cubicBezTo>
                  <a:pt x="1279921" y="843360"/>
                  <a:pt x="1279921" y="845840"/>
                  <a:pt x="1279921" y="845840"/>
                </a:cubicBezTo>
                <a:cubicBezTo>
                  <a:pt x="1274961" y="850801"/>
                  <a:pt x="1272480" y="853282"/>
                  <a:pt x="1272480" y="853282"/>
                </a:cubicBezTo>
                <a:cubicBezTo>
                  <a:pt x="1272480" y="853282"/>
                  <a:pt x="1272480" y="850801"/>
                  <a:pt x="1272480" y="845840"/>
                </a:cubicBezTo>
                <a:cubicBezTo>
                  <a:pt x="1272480" y="845840"/>
                  <a:pt x="1272480" y="844600"/>
                  <a:pt x="1272480" y="842119"/>
                </a:cubicBezTo>
                <a:cubicBezTo>
                  <a:pt x="1272480" y="839639"/>
                  <a:pt x="1274961" y="838399"/>
                  <a:pt x="1279921" y="838399"/>
                </a:cubicBezTo>
                <a:close/>
                <a:moveTo>
                  <a:pt x="1049238" y="838399"/>
                </a:moveTo>
                <a:lnTo>
                  <a:pt x="1049238" y="845840"/>
                </a:lnTo>
                <a:lnTo>
                  <a:pt x="1041797" y="845840"/>
                </a:lnTo>
                <a:cubicBezTo>
                  <a:pt x="1046758" y="840879"/>
                  <a:pt x="1049238" y="838399"/>
                  <a:pt x="1049238" y="838399"/>
                </a:cubicBezTo>
                <a:close/>
                <a:moveTo>
                  <a:pt x="543222" y="838399"/>
                </a:moveTo>
                <a:lnTo>
                  <a:pt x="543222" y="845840"/>
                </a:lnTo>
                <a:lnTo>
                  <a:pt x="535781" y="845840"/>
                </a:lnTo>
                <a:cubicBezTo>
                  <a:pt x="540742" y="840879"/>
                  <a:pt x="543222" y="838399"/>
                  <a:pt x="543222" y="838399"/>
                </a:cubicBezTo>
                <a:close/>
                <a:moveTo>
                  <a:pt x="4955976" y="830957"/>
                </a:moveTo>
                <a:cubicBezTo>
                  <a:pt x="4955976" y="830957"/>
                  <a:pt x="4957217" y="832198"/>
                  <a:pt x="4959697" y="834678"/>
                </a:cubicBezTo>
                <a:cubicBezTo>
                  <a:pt x="4962177" y="837158"/>
                  <a:pt x="4960937" y="838399"/>
                  <a:pt x="4955976" y="838399"/>
                </a:cubicBezTo>
                <a:cubicBezTo>
                  <a:pt x="4951015" y="838399"/>
                  <a:pt x="4948535" y="838399"/>
                  <a:pt x="4948535" y="838399"/>
                </a:cubicBezTo>
                <a:close/>
                <a:moveTo>
                  <a:pt x="4301132" y="830957"/>
                </a:moveTo>
                <a:cubicBezTo>
                  <a:pt x="4306093" y="835919"/>
                  <a:pt x="4311054" y="838399"/>
                  <a:pt x="4316015" y="838399"/>
                </a:cubicBezTo>
                <a:lnTo>
                  <a:pt x="4316015" y="830957"/>
                </a:lnTo>
                <a:close/>
                <a:moveTo>
                  <a:pt x="1778496" y="826306"/>
                </a:moveTo>
                <a:cubicBezTo>
                  <a:pt x="1776015" y="825687"/>
                  <a:pt x="1773535" y="825997"/>
                  <a:pt x="1771054" y="827237"/>
                </a:cubicBezTo>
                <a:cubicBezTo>
                  <a:pt x="1766093" y="829717"/>
                  <a:pt x="1763613" y="833437"/>
                  <a:pt x="1763613" y="838399"/>
                </a:cubicBezTo>
                <a:cubicBezTo>
                  <a:pt x="1758652" y="848320"/>
                  <a:pt x="1753691" y="848320"/>
                  <a:pt x="1748730" y="838399"/>
                </a:cubicBezTo>
                <a:cubicBezTo>
                  <a:pt x="1743769" y="838399"/>
                  <a:pt x="1738808" y="838399"/>
                  <a:pt x="1733847" y="838399"/>
                </a:cubicBezTo>
                <a:cubicBezTo>
                  <a:pt x="1728886" y="838399"/>
                  <a:pt x="1726406" y="840879"/>
                  <a:pt x="1726406" y="845840"/>
                </a:cubicBezTo>
                <a:cubicBezTo>
                  <a:pt x="1726406" y="850801"/>
                  <a:pt x="1721445" y="853282"/>
                  <a:pt x="1711523" y="853282"/>
                </a:cubicBezTo>
                <a:cubicBezTo>
                  <a:pt x="1711523" y="853282"/>
                  <a:pt x="1709042" y="854522"/>
                  <a:pt x="1704082" y="857002"/>
                </a:cubicBezTo>
                <a:cubicBezTo>
                  <a:pt x="1699121" y="859482"/>
                  <a:pt x="1696640" y="860723"/>
                  <a:pt x="1696640" y="860723"/>
                </a:cubicBezTo>
                <a:cubicBezTo>
                  <a:pt x="1691679" y="860723"/>
                  <a:pt x="1689199" y="865684"/>
                  <a:pt x="1689199" y="875606"/>
                </a:cubicBezTo>
                <a:cubicBezTo>
                  <a:pt x="1689199" y="885527"/>
                  <a:pt x="1691679" y="890489"/>
                  <a:pt x="1696640" y="890489"/>
                </a:cubicBezTo>
                <a:cubicBezTo>
                  <a:pt x="1706562" y="895450"/>
                  <a:pt x="1718964" y="890489"/>
                  <a:pt x="1733847" y="875606"/>
                </a:cubicBezTo>
                <a:cubicBezTo>
                  <a:pt x="1748730" y="860723"/>
                  <a:pt x="1758652" y="850801"/>
                  <a:pt x="1763613" y="845840"/>
                </a:cubicBezTo>
                <a:lnTo>
                  <a:pt x="1785937" y="830957"/>
                </a:lnTo>
                <a:cubicBezTo>
                  <a:pt x="1783457" y="828477"/>
                  <a:pt x="1780976" y="826927"/>
                  <a:pt x="1778496" y="826306"/>
                </a:cubicBezTo>
                <a:close/>
                <a:moveTo>
                  <a:pt x="5067597" y="823516"/>
                </a:moveTo>
                <a:lnTo>
                  <a:pt x="5089921" y="838399"/>
                </a:lnTo>
                <a:cubicBezTo>
                  <a:pt x="5099843" y="848320"/>
                  <a:pt x="5104804" y="854522"/>
                  <a:pt x="5104804" y="857002"/>
                </a:cubicBezTo>
                <a:cubicBezTo>
                  <a:pt x="5104804" y="859482"/>
                  <a:pt x="5097363" y="858243"/>
                  <a:pt x="5082480" y="853282"/>
                </a:cubicBezTo>
                <a:cubicBezTo>
                  <a:pt x="5072558" y="853282"/>
                  <a:pt x="5067597" y="848320"/>
                  <a:pt x="5067597" y="838399"/>
                </a:cubicBezTo>
                <a:close/>
                <a:moveTo>
                  <a:pt x="4472285" y="823516"/>
                </a:moveTo>
                <a:lnTo>
                  <a:pt x="4472285" y="838399"/>
                </a:lnTo>
                <a:cubicBezTo>
                  <a:pt x="4462363" y="838399"/>
                  <a:pt x="4457402" y="835919"/>
                  <a:pt x="4457402" y="830957"/>
                </a:cubicBezTo>
                <a:close/>
                <a:moveTo>
                  <a:pt x="1510605" y="816075"/>
                </a:moveTo>
                <a:cubicBezTo>
                  <a:pt x="1515566" y="816075"/>
                  <a:pt x="1516806" y="817315"/>
                  <a:pt x="1514326" y="819795"/>
                </a:cubicBezTo>
                <a:cubicBezTo>
                  <a:pt x="1511845" y="822275"/>
                  <a:pt x="1510605" y="823516"/>
                  <a:pt x="1510605" y="823516"/>
                </a:cubicBezTo>
                <a:cubicBezTo>
                  <a:pt x="1510605" y="823516"/>
                  <a:pt x="1508125" y="823516"/>
                  <a:pt x="1503164" y="823516"/>
                </a:cubicBezTo>
                <a:close/>
                <a:moveTo>
                  <a:pt x="1092491" y="813749"/>
                </a:moveTo>
                <a:cubicBezTo>
                  <a:pt x="1093421" y="814059"/>
                  <a:pt x="1093887" y="814834"/>
                  <a:pt x="1093887" y="816075"/>
                </a:cubicBezTo>
                <a:cubicBezTo>
                  <a:pt x="1093887" y="825996"/>
                  <a:pt x="1083965" y="830957"/>
                  <a:pt x="1064121" y="830957"/>
                </a:cubicBezTo>
                <a:lnTo>
                  <a:pt x="1071562" y="823516"/>
                </a:lnTo>
                <a:cubicBezTo>
                  <a:pt x="1082724" y="816075"/>
                  <a:pt x="1089701" y="812819"/>
                  <a:pt x="1092491" y="813749"/>
                </a:cubicBezTo>
                <a:close/>
                <a:moveTo>
                  <a:pt x="579499" y="813749"/>
                </a:moveTo>
                <a:cubicBezTo>
                  <a:pt x="580119" y="814059"/>
                  <a:pt x="580429" y="814834"/>
                  <a:pt x="580429" y="816075"/>
                </a:cubicBezTo>
                <a:cubicBezTo>
                  <a:pt x="580429" y="816075"/>
                  <a:pt x="577949" y="818555"/>
                  <a:pt x="572988" y="823516"/>
                </a:cubicBezTo>
                <a:cubicBezTo>
                  <a:pt x="568027" y="828477"/>
                  <a:pt x="563066" y="830957"/>
                  <a:pt x="558105" y="830957"/>
                </a:cubicBezTo>
                <a:lnTo>
                  <a:pt x="565546" y="823516"/>
                </a:lnTo>
                <a:cubicBezTo>
                  <a:pt x="572988" y="816075"/>
                  <a:pt x="577639" y="812819"/>
                  <a:pt x="579499" y="813749"/>
                </a:cubicBezTo>
                <a:close/>
                <a:moveTo>
                  <a:pt x="4918769" y="811424"/>
                </a:moveTo>
                <a:cubicBezTo>
                  <a:pt x="4920009" y="810804"/>
                  <a:pt x="4921250" y="811114"/>
                  <a:pt x="4922490" y="812354"/>
                </a:cubicBezTo>
                <a:cubicBezTo>
                  <a:pt x="4924970" y="814834"/>
                  <a:pt x="4928690" y="816075"/>
                  <a:pt x="4933652" y="816075"/>
                </a:cubicBezTo>
                <a:lnTo>
                  <a:pt x="4918769" y="823516"/>
                </a:lnTo>
                <a:cubicBezTo>
                  <a:pt x="4913808" y="823516"/>
                  <a:pt x="4912568" y="821036"/>
                  <a:pt x="4915048" y="816075"/>
                </a:cubicBezTo>
                <a:cubicBezTo>
                  <a:pt x="4916288" y="813594"/>
                  <a:pt x="4917528" y="812044"/>
                  <a:pt x="4918769" y="811424"/>
                </a:cubicBezTo>
                <a:close/>
                <a:moveTo>
                  <a:pt x="5037831" y="808633"/>
                </a:moveTo>
                <a:cubicBezTo>
                  <a:pt x="5037831" y="808633"/>
                  <a:pt x="5037831" y="811113"/>
                  <a:pt x="5037831" y="816075"/>
                </a:cubicBezTo>
                <a:lnTo>
                  <a:pt x="5045273" y="816075"/>
                </a:lnTo>
                <a:cubicBezTo>
                  <a:pt x="5045273" y="811113"/>
                  <a:pt x="5042793" y="808633"/>
                  <a:pt x="5037831" y="808633"/>
                </a:cubicBezTo>
                <a:close/>
                <a:moveTo>
                  <a:pt x="4896445" y="808633"/>
                </a:moveTo>
                <a:lnTo>
                  <a:pt x="4903886" y="816075"/>
                </a:lnTo>
                <a:cubicBezTo>
                  <a:pt x="4903886" y="816075"/>
                  <a:pt x="4901406" y="816075"/>
                  <a:pt x="4896445" y="816075"/>
                </a:cubicBezTo>
                <a:cubicBezTo>
                  <a:pt x="4891483" y="811113"/>
                  <a:pt x="4891483" y="808633"/>
                  <a:pt x="4896445" y="808633"/>
                </a:cubicBezTo>
                <a:close/>
                <a:moveTo>
                  <a:pt x="4725292" y="808633"/>
                </a:moveTo>
                <a:cubicBezTo>
                  <a:pt x="4735214" y="808633"/>
                  <a:pt x="4745136" y="811113"/>
                  <a:pt x="4755058" y="816075"/>
                </a:cubicBezTo>
                <a:lnTo>
                  <a:pt x="4747617" y="816075"/>
                </a:lnTo>
                <a:cubicBezTo>
                  <a:pt x="4732734" y="816075"/>
                  <a:pt x="4722812" y="816075"/>
                  <a:pt x="4717851" y="816075"/>
                </a:cubicBezTo>
                <a:close/>
                <a:moveTo>
                  <a:pt x="4321596" y="804912"/>
                </a:moveTo>
                <a:cubicBezTo>
                  <a:pt x="4320356" y="804912"/>
                  <a:pt x="4318496" y="806152"/>
                  <a:pt x="4316015" y="808633"/>
                </a:cubicBezTo>
                <a:lnTo>
                  <a:pt x="4323456" y="808633"/>
                </a:lnTo>
                <a:cubicBezTo>
                  <a:pt x="4323456" y="806152"/>
                  <a:pt x="4322837" y="804912"/>
                  <a:pt x="4321596" y="804912"/>
                </a:cubicBezTo>
                <a:close/>
                <a:moveTo>
                  <a:pt x="4948535" y="801192"/>
                </a:moveTo>
                <a:cubicBezTo>
                  <a:pt x="4978300" y="801192"/>
                  <a:pt x="4993183" y="808633"/>
                  <a:pt x="4993183" y="823516"/>
                </a:cubicBezTo>
                <a:cubicBezTo>
                  <a:pt x="4993183" y="823516"/>
                  <a:pt x="4988222" y="823516"/>
                  <a:pt x="4978300" y="823516"/>
                </a:cubicBezTo>
                <a:lnTo>
                  <a:pt x="4970859" y="823516"/>
                </a:lnTo>
                <a:lnTo>
                  <a:pt x="4963417" y="816075"/>
                </a:lnTo>
                <a:cubicBezTo>
                  <a:pt x="4958456" y="816075"/>
                  <a:pt x="4953496" y="813594"/>
                  <a:pt x="4948535" y="808633"/>
                </a:cubicBezTo>
                <a:cubicBezTo>
                  <a:pt x="4943573" y="808633"/>
                  <a:pt x="4941093" y="807393"/>
                  <a:pt x="4941093" y="804912"/>
                </a:cubicBezTo>
                <a:cubicBezTo>
                  <a:pt x="4941093" y="802432"/>
                  <a:pt x="4943573" y="801192"/>
                  <a:pt x="4948535" y="801192"/>
                </a:cubicBezTo>
                <a:close/>
                <a:moveTo>
                  <a:pt x="4561581" y="801192"/>
                </a:moveTo>
                <a:cubicBezTo>
                  <a:pt x="4566543" y="801192"/>
                  <a:pt x="4569023" y="801192"/>
                  <a:pt x="4569023" y="801192"/>
                </a:cubicBezTo>
                <a:lnTo>
                  <a:pt x="4576464" y="801192"/>
                </a:lnTo>
                <a:cubicBezTo>
                  <a:pt x="4576464" y="806153"/>
                  <a:pt x="4576464" y="808633"/>
                  <a:pt x="4576464" y="808633"/>
                </a:cubicBezTo>
                <a:cubicBezTo>
                  <a:pt x="4571503" y="808633"/>
                  <a:pt x="4566543" y="806153"/>
                  <a:pt x="4561581" y="801192"/>
                </a:cubicBezTo>
                <a:close/>
                <a:moveTo>
                  <a:pt x="1808261" y="801192"/>
                </a:moveTo>
                <a:cubicBezTo>
                  <a:pt x="1793378" y="801192"/>
                  <a:pt x="1790898" y="806153"/>
                  <a:pt x="1800820" y="816075"/>
                </a:cubicBezTo>
                <a:cubicBezTo>
                  <a:pt x="1805781" y="816075"/>
                  <a:pt x="1810742" y="813594"/>
                  <a:pt x="1815703" y="808633"/>
                </a:cubicBezTo>
                <a:close/>
                <a:moveTo>
                  <a:pt x="4821535" y="794246"/>
                </a:moveTo>
                <a:lnTo>
                  <a:pt x="4814589" y="801192"/>
                </a:lnTo>
                <a:cubicBezTo>
                  <a:pt x="4804668" y="811113"/>
                  <a:pt x="4799706" y="816075"/>
                  <a:pt x="4799706" y="816075"/>
                </a:cubicBezTo>
                <a:lnTo>
                  <a:pt x="4807148" y="801192"/>
                </a:lnTo>
                <a:close/>
                <a:moveTo>
                  <a:pt x="4822031" y="793750"/>
                </a:moveTo>
                <a:lnTo>
                  <a:pt x="4822031" y="794007"/>
                </a:lnTo>
                <a:lnTo>
                  <a:pt x="4821535" y="794246"/>
                </a:lnTo>
                <a:close/>
                <a:moveTo>
                  <a:pt x="4457402" y="793750"/>
                </a:moveTo>
                <a:cubicBezTo>
                  <a:pt x="4462363" y="793750"/>
                  <a:pt x="4469804" y="796230"/>
                  <a:pt x="4479726" y="801192"/>
                </a:cubicBezTo>
                <a:lnTo>
                  <a:pt x="4479726" y="816075"/>
                </a:lnTo>
                <a:cubicBezTo>
                  <a:pt x="4464843" y="816075"/>
                  <a:pt x="4457402" y="813594"/>
                  <a:pt x="4457402" y="808633"/>
                </a:cubicBezTo>
                <a:close/>
                <a:moveTo>
                  <a:pt x="4827379" y="791425"/>
                </a:moveTo>
                <a:cubicBezTo>
                  <a:pt x="4829395" y="791735"/>
                  <a:pt x="4831332" y="792510"/>
                  <a:pt x="4833193" y="793750"/>
                </a:cubicBezTo>
                <a:cubicBezTo>
                  <a:pt x="4840634" y="798712"/>
                  <a:pt x="4844355" y="802432"/>
                  <a:pt x="4844355" y="804912"/>
                </a:cubicBezTo>
                <a:cubicBezTo>
                  <a:pt x="4844355" y="807393"/>
                  <a:pt x="4839394" y="811113"/>
                  <a:pt x="4829472" y="816075"/>
                </a:cubicBezTo>
                <a:cubicBezTo>
                  <a:pt x="4814589" y="830957"/>
                  <a:pt x="4817069" y="838399"/>
                  <a:pt x="4836913" y="838399"/>
                </a:cubicBezTo>
                <a:cubicBezTo>
                  <a:pt x="4851796" y="838399"/>
                  <a:pt x="4859238" y="825996"/>
                  <a:pt x="4859238" y="801192"/>
                </a:cubicBezTo>
                <a:cubicBezTo>
                  <a:pt x="4874120" y="801192"/>
                  <a:pt x="4881562" y="806153"/>
                  <a:pt x="4881562" y="816075"/>
                </a:cubicBezTo>
                <a:cubicBezTo>
                  <a:pt x="4881562" y="816075"/>
                  <a:pt x="4881562" y="817315"/>
                  <a:pt x="4881562" y="819795"/>
                </a:cubicBezTo>
                <a:cubicBezTo>
                  <a:pt x="4881562" y="822275"/>
                  <a:pt x="4882802" y="823516"/>
                  <a:pt x="4885283" y="823516"/>
                </a:cubicBezTo>
                <a:cubicBezTo>
                  <a:pt x="4887763" y="823516"/>
                  <a:pt x="4891483" y="824757"/>
                  <a:pt x="4896445" y="827237"/>
                </a:cubicBezTo>
                <a:cubicBezTo>
                  <a:pt x="4901406" y="829717"/>
                  <a:pt x="4906366" y="830957"/>
                  <a:pt x="4911327" y="830957"/>
                </a:cubicBezTo>
                <a:cubicBezTo>
                  <a:pt x="4921249" y="840879"/>
                  <a:pt x="4928690" y="845840"/>
                  <a:pt x="4933652" y="845840"/>
                </a:cubicBezTo>
                <a:cubicBezTo>
                  <a:pt x="4943573" y="855762"/>
                  <a:pt x="4943573" y="858243"/>
                  <a:pt x="4933652" y="853282"/>
                </a:cubicBezTo>
                <a:cubicBezTo>
                  <a:pt x="4928690" y="853282"/>
                  <a:pt x="4921249" y="853282"/>
                  <a:pt x="4911327" y="853282"/>
                </a:cubicBezTo>
                <a:cubicBezTo>
                  <a:pt x="4896445" y="848320"/>
                  <a:pt x="4889003" y="845840"/>
                  <a:pt x="4889003" y="845840"/>
                </a:cubicBezTo>
                <a:lnTo>
                  <a:pt x="4889003" y="853282"/>
                </a:lnTo>
                <a:cubicBezTo>
                  <a:pt x="4889003" y="853282"/>
                  <a:pt x="4891483" y="853282"/>
                  <a:pt x="4896445" y="853282"/>
                </a:cubicBezTo>
                <a:cubicBezTo>
                  <a:pt x="4901406" y="853282"/>
                  <a:pt x="4907607" y="857002"/>
                  <a:pt x="4915048" y="864444"/>
                </a:cubicBezTo>
                <a:cubicBezTo>
                  <a:pt x="4922490" y="871885"/>
                  <a:pt x="4931172" y="875606"/>
                  <a:pt x="4941093" y="875606"/>
                </a:cubicBezTo>
                <a:cubicBezTo>
                  <a:pt x="4946054" y="875606"/>
                  <a:pt x="4948535" y="876846"/>
                  <a:pt x="4948535" y="879326"/>
                </a:cubicBezTo>
                <a:cubicBezTo>
                  <a:pt x="4948535" y="881807"/>
                  <a:pt x="4948535" y="883047"/>
                  <a:pt x="4948535" y="883047"/>
                </a:cubicBezTo>
                <a:cubicBezTo>
                  <a:pt x="4943573" y="897930"/>
                  <a:pt x="4933652" y="897930"/>
                  <a:pt x="4918769" y="883047"/>
                </a:cubicBezTo>
                <a:cubicBezTo>
                  <a:pt x="4913808" y="878086"/>
                  <a:pt x="4908847" y="875606"/>
                  <a:pt x="4903886" y="875606"/>
                </a:cubicBezTo>
                <a:cubicBezTo>
                  <a:pt x="4898925" y="870644"/>
                  <a:pt x="4895204" y="868164"/>
                  <a:pt x="4892724" y="868164"/>
                </a:cubicBezTo>
                <a:cubicBezTo>
                  <a:pt x="4890244" y="868164"/>
                  <a:pt x="4886523" y="870644"/>
                  <a:pt x="4881562" y="875606"/>
                </a:cubicBezTo>
                <a:cubicBezTo>
                  <a:pt x="4881562" y="880567"/>
                  <a:pt x="4882802" y="885527"/>
                  <a:pt x="4885283" y="890489"/>
                </a:cubicBezTo>
                <a:cubicBezTo>
                  <a:pt x="4887763" y="895450"/>
                  <a:pt x="4892724" y="897930"/>
                  <a:pt x="4900165" y="897930"/>
                </a:cubicBezTo>
                <a:cubicBezTo>
                  <a:pt x="4907607" y="897930"/>
                  <a:pt x="4918769" y="900410"/>
                  <a:pt x="4933652" y="905371"/>
                </a:cubicBezTo>
                <a:lnTo>
                  <a:pt x="4963417" y="912813"/>
                </a:lnTo>
                <a:lnTo>
                  <a:pt x="4970859" y="905371"/>
                </a:lnTo>
                <a:cubicBezTo>
                  <a:pt x="4975820" y="900410"/>
                  <a:pt x="4980780" y="897930"/>
                  <a:pt x="4985742" y="897930"/>
                </a:cubicBezTo>
                <a:lnTo>
                  <a:pt x="4978300" y="912813"/>
                </a:lnTo>
                <a:cubicBezTo>
                  <a:pt x="4968379" y="922734"/>
                  <a:pt x="4958456" y="925216"/>
                  <a:pt x="4948535" y="920254"/>
                </a:cubicBezTo>
                <a:lnTo>
                  <a:pt x="4926210" y="912813"/>
                </a:lnTo>
                <a:cubicBezTo>
                  <a:pt x="4921249" y="912813"/>
                  <a:pt x="4913808" y="910333"/>
                  <a:pt x="4903886" y="905371"/>
                </a:cubicBezTo>
                <a:cubicBezTo>
                  <a:pt x="4898925" y="905371"/>
                  <a:pt x="4895204" y="905371"/>
                  <a:pt x="4892724" y="905371"/>
                </a:cubicBezTo>
                <a:cubicBezTo>
                  <a:pt x="4890244" y="905371"/>
                  <a:pt x="4890244" y="907851"/>
                  <a:pt x="4892724" y="912813"/>
                </a:cubicBezTo>
                <a:cubicBezTo>
                  <a:pt x="4895204" y="917774"/>
                  <a:pt x="4895204" y="920254"/>
                  <a:pt x="4892724" y="920254"/>
                </a:cubicBezTo>
                <a:cubicBezTo>
                  <a:pt x="4890244" y="920254"/>
                  <a:pt x="4884042" y="920254"/>
                  <a:pt x="4874120" y="920254"/>
                </a:cubicBezTo>
                <a:lnTo>
                  <a:pt x="4859238" y="920254"/>
                </a:lnTo>
                <a:lnTo>
                  <a:pt x="4874120" y="927696"/>
                </a:lnTo>
                <a:cubicBezTo>
                  <a:pt x="4879082" y="927696"/>
                  <a:pt x="4884042" y="930176"/>
                  <a:pt x="4889003" y="935137"/>
                </a:cubicBezTo>
                <a:lnTo>
                  <a:pt x="4881562" y="935137"/>
                </a:lnTo>
                <a:cubicBezTo>
                  <a:pt x="4876601" y="940098"/>
                  <a:pt x="4869159" y="941338"/>
                  <a:pt x="4859238" y="938858"/>
                </a:cubicBezTo>
                <a:cubicBezTo>
                  <a:pt x="4849316" y="936378"/>
                  <a:pt x="4844355" y="932657"/>
                  <a:pt x="4844355" y="927696"/>
                </a:cubicBezTo>
                <a:cubicBezTo>
                  <a:pt x="4844355" y="917774"/>
                  <a:pt x="4834433" y="915293"/>
                  <a:pt x="4814589" y="920254"/>
                </a:cubicBezTo>
                <a:cubicBezTo>
                  <a:pt x="4809628" y="920254"/>
                  <a:pt x="4805907" y="921495"/>
                  <a:pt x="4803427" y="923975"/>
                </a:cubicBezTo>
                <a:cubicBezTo>
                  <a:pt x="4800947" y="926455"/>
                  <a:pt x="4802186" y="930176"/>
                  <a:pt x="4807148" y="935137"/>
                </a:cubicBezTo>
                <a:cubicBezTo>
                  <a:pt x="4812109" y="940098"/>
                  <a:pt x="4814589" y="942578"/>
                  <a:pt x="4814589" y="942578"/>
                </a:cubicBezTo>
                <a:lnTo>
                  <a:pt x="4799706" y="942578"/>
                </a:lnTo>
                <a:cubicBezTo>
                  <a:pt x="4799706" y="937617"/>
                  <a:pt x="4795986" y="935137"/>
                  <a:pt x="4788544" y="935137"/>
                </a:cubicBezTo>
                <a:cubicBezTo>
                  <a:pt x="4781103" y="935137"/>
                  <a:pt x="4779862" y="933896"/>
                  <a:pt x="4784824" y="931416"/>
                </a:cubicBezTo>
                <a:cubicBezTo>
                  <a:pt x="4789785" y="928936"/>
                  <a:pt x="4792265" y="922734"/>
                  <a:pt x="4792265" y="912813"/>
                </a:cubicBezTo>
                <a:cubicBezTo>
                  <a:pt x="4792265" y="907851"/>
                  <a:pt x="4793506" y="905371"/>
                  <a:pt x="4795986" y="905371"/>
                </a:cubicBezTo>
                <a:cubicBezTo>
                  <a:pt x="4798466" y="905371"/>
                  <a:pt x="4804668" y="905371"/>
                  <a:pt x="4814589" y="905371"/>
                </a:cubicBezTo>
                <a:lnTo>
                  <a:pt x="4844355" y="912813"/>
                </a:lnTo>
                <a:cubicBezTo>
                  <a:pt x="4849316" y="912813"/>
                  <a:pt x="4851796" y="911572"/>
                  <a:pt x="4851796" y="909092"/>
                </a:cubicBezTo>
                <a:cubicBezTo>
                  <a:pt x="4851796" y="906612"/>
                  <a:pt x="4855517" y="905371"/>
                  <a:pt x="4862958" y="905371"/>
                </a:cubicBezTo>
                <a:cubicBezTo>
                  <a:pt x="4870400" y="905371"/>
                  <a:pt x="4874120" y="902891"/>
                  <a:pt x="4874120" y="897930"/>
                </a:cubicBezTo>
                <a:lnTo>
                  <a:pt x="4859238" y="883047"/>
                </a:lnTo>
                <a:cubicBezTo>
                  <a:pt x="4859238" y="888009"/>
                  <a:pt x="4855517" y="889248"/>
                  <a:pt x="4848076" y="886768"/>
                </a:cubicBezTo>
                <a:cubicBezTo>
                  <a:pt x="4840634" y="884288"/>
                  <a:pt x="4834433" y="883047"/>
                  <a:pt x="4829472" y="883047"/>
                </a:cubicBezTo>
                <a:cubicBezTo>
                  <a:pt x="4824511" y="883047"/>
                  <a:pt x="4822031" y="881807"/>
                  <a:pt x="4822031" y="879326"/>
                </a:cubicBezTo>
                <a:cubicBezTo>
                  <a:pt x="4822031" y="876846"/>
                  <a:pt x="4822031" y="873126"/>
                  <a:pt x="4822031" y="868164"/>
                </a:cubicBezTo>
                <a:cubicBezTo>
                  <a:pt x="4822031" y="863203"/>
                  <a:pt x="4818310" y="859482"/>
                  <a:pt x="4810869" y="857002"/>
                </a:cubicBezTo>
                <a:cubicBezTo>
                  <a:pt x="4803427" y="854522"/>
                  <a:pt x="4799706" y="850801"/>
                  <a:pt x="4799706" y="845840"/>
                </a:cubicBezTo>
                <a:cubicBezTo>
                  <a:pt x="4799706" y="840879"/>
                  <a:pt x="4799706" y="837158"/>
                  <a:pt x="4799706" y="834678"/>
                </a:cubicBezTo>
                <a:cubicBezTo>
                  <a:pt x="4799706" y="832198"/>
                  <a:pt x="4802186" y="830957"/>
                  <a:pt x="4807148" y="830957"/>
                </a:cubicBezTo>
                <a:cubicBezTo>
                  <a:pt x="4812109" y="835919"/>
                  <a:pt x="4814589" y="837158"/>
                  <a:pt x="4814589" y="834678"/>
                </a:cubicBezTo>
                <a:cubicBezTo>
                  <a:pt x="4814589" y="832198"/>
                  <a:pt x="4817069" y="823516"/>
                  <a:pt x="4822031" y="808633"/>
                </a:cubicBezTo>
                <a:lnTo>
                  <a:pt x="4822031" y="794007"/>
                </a:lnTo>
                <a:close/>
                <a:moveTo>
                  <a:pt x="4607160" y="789099"/>
                </a:moveTo>
                <a:cubicBezTo>
                  <a:pt x="4609020" y="788480"/>
                  <a:pt x="4611191" y="788790"/>
                  <a:pt x="4613671" y="790030"/>
                </a:cubicBezTo>
                <a:cubicBezTo>
                  <a:pt x="4618633" y="792510"/>
                  <a:pt x="4621113" y="797471"/>
                  <a:pt x="4621113" y="804912"/>
                </a:cubicBezTo>
                <a:cubicBezTo>
                  <a:pt x="4621113" y="812354"/>
                  <a:pt x="4618633" y="816075"/>
                  <a:pt x="4613671" y="816075"/>
                </a:cubicBezTo>
                <a:cubicBezTo>
                  <a:pt x="4608710" y="816075"/>
                  <a:pt x="4604989" y="813594"/>
                  <a:pt x="4602509" y="808633"/>
                </a:cubicBezTo>
                <a:cubicBezTo>
                  <a:pt x="4600029" y="803672"/>
                  <a:pt x="4600029" y="798712"/>
                  <a:pt x="4602509" y="793750"/>
                </a:cubicBezTo>
                <a:cubicBezTo>
                  <a:pt x="4603749" y="791270"/>
                  <a:pt x="4605299" y="789720"/>
                  <a:pt x="4607160" y="789099"/>
                </a:cubicBezTo>
                <a:close/>
                <a:moveTo>
                  <a:pt x="4144863" y="789099"/>
                </a:moveTo>
                <a:cubicBezTo>
                  <a:pt x="4143623" y="788480"/>
                  <a:pt x="4142383" y="788790"/>
                  <a:pt x="4141142" y="790030"/>
                </a:cubicBezTo>
                <a:cubicBezTo>
                  <a:pt x="4138662" y="792510"/>
                  <a:pt x="4138662" y="794991"/>
                  <a:pt x="4141142" y="797471"/>
                </a:cubicBezTo>
                <a:cubicBezTo>
                  <a:pt x="4143623" y="799951"/>
                  <a:pt x="4146103" y="801192"/>
                  <a:pt x="4148583" y="801192"/>
                </a:cubicBezTo>
                <a:cubicBezTo>
                  <a:pt x="4151064" y="801192"/>
                  <a:pt x="4151064" y="798712"/>
                  <a:pt x="4148583" y="793750"/>
                </a:cubicBezTo>
                <a:cubicBezTo>
                  <a:pt x="4147343" y="791270"/>
                  <a:pt x="4146103" y="789720"/>
                  <a:pt x="4144863" y="789099"/>
                </a:cubicBezTo>
                <a:close/>
                <a:moveTo>
                  <a:pt x="4702968" y="786309"/>
                </a:moveTo>
                <a:lnTo>
                  <a:pt x="4710410" y="793750"/>
                </a:lnTo>
                <a:cubicBezTo>
                  <a:pt x="4710410" y="793750"/>
                  <a:pt x="4710410" y="794991"/>
                  <a:pt x="4710410" y="797471"/>
                </a:cubicBezTo>
                <a:cubicBezTo>
                  <a:pt x="4710410" y="799951"/>
                  <a:pt x="4707929" y="801192"/>
                  <a:pt x="4702968" y="801192"/>
                </a:cubicBezTo>
                <a:cubicBezTo>
                  <a:pt x="4702968" y="801192"/>
                  <a:pt x="4702968" y="798712"/>
                  <a:pt x="4702968" y="793750"/>
                </a:cubicBezTo>
                <a:close/>
                <a:moveTo>
                  <a:pt x="4182070" y="786309"/>
                </a:moveTo>
                <a:cubicBezTo>
                  <a:pt x="4177109" y="786309"/>
                  <a:pt x="4172148" y="791270"/>
                  <a:pt x="4167187" y="801192"/>
                </a:cubicBezTo>
                <a:cubicBezTo>
                  <a:pt x="4167187" y="811113"/>
                  <a:pt x="4174628" y="813594"/>
                  <a:pt x="4189511" y="808633"/>
                </a:cubicBezTo>
                <a:lnTo>
                  <a:pt x="4174628" y="793750"/>
                </a:lnTo>
                <a:cubicBezTo>
                  <a:pt x="4179590" y="793750"/>
                  <a:pt x="4182070" y="791270"/>
                  <a:pt x="4182070" y="786309"/>
                </a:cubicBezTo>
                <a:close/>
                <a:moveTo>
                  <a:pt x="4061147" y="782588"/>
                </a:moveTo>
                <a:cubicBezTo>
                  <a:pt x="4059907" y="782588"/>
                  <a:pt x="4058046" y="783828"/>
                  <a:pt x="4055566" y="786309"/>
                </a:cubicBezTo>
                <a:cubicBezTo>
                  <a:pt x="4050605" y="786309"/>
                  <a:pt x="4048125" y="786309"/>
                  <a:pt x="4048125" y="786309"/>
                </a:cubicBezTo>
                <a:cubicBezTo>
                  <a:pt x="4048125" y="786309"/>
                  <a:pt x="4048125" y="788789"/>
                  <a:pt x="4048125" y="793750"/>
                </a:cubicBezTo>
                <a:lnTo>
                  <a:pt x="4055566" y="793750"/>
                </a:lnTo>
                <a:cubicBezTo>
                  <a:pt x="4060527" y="793750"/>
                  <a:pt x="4063007" y="791270"/>
                  <a:pt x="4063007" y="786309"/>
                </a:cubicBezTo>
                <a:cubicBezTo>
                  <a:pt x="4063007" y="783828"/>
                  <a:pt x="4062387" y="782588"/>
                  <a:pt x="4061147" y="782588"/>
                </a:cubicBezTo>
                <a:close/>
                <a:moveTo>
                  <a:pt x="4941093" y="778868"/>
                </a:moveTo>
                <a:lnTo>
                  <a:pt x="4941093" y="786309"/>
                </a:lnTo>
                <a:cubicBezTo>
                  <a:pt x="4941093" y="786309"/>
                  <a:pt x="4939852" y="785068"/>
                  <a:pt x="4937372" y="782588"/>
                </a:cubicBezTo>
                <a:cubicBezTo>
                  <a:pt x="4934892" y="780108"/>
                  <a:pt x="4936132" y="778868"/>
                  <a:pt x="4941093" y="778868"/>
                </a:cubicBezTo>
                <a:close/>
                <a:moveTo>
                  <a:pt x="4755058" y="778868"/>
                </a:moveTo>
                <a:lnTo>
                  <a:pt x="4762499" y="786309"/>
                </a:lnTo>
                <a:lnTo>
                  <a:pt x="4755058" y="786309"/>
                </a:lnTo>
                <a:cubicBezTo>
                  <a:pt x="4750097" y="786309"/>
                  <a:pt x="4747617" y="786309"/>
                  <a:pt x="4747617" y="786309"/>
                </a:cubicBezTo>
                <a:cubicBezTo>
                  <a:pt x="4747617" y="786309"/>
                  <a:pt x="4747617" y="785068"/>
                  <a:pt x="4747617" y="782588"/>
                </a:cubicBezTo>
                <a:cubicBezTo>
                  <a:pt x="4747617" y="780108"/>
                  <a:pt x="4750097" y="778868"/>
                  <a:pt x="4755058" y="778868"/>
                </a:cubicBezTo>
                <a:close/>
                <a:moveTo>
                  <a:pt x="4122539" y="778868"/>
                </a:moveTo>
                <a:cubicBezTo>
                  <a:pt x="4122539" y="783829"/>
                  <a:pt x="4122539" y="787550"/>
                  <a:pt x="4122539" y="790030"/>
                </a:cubicBezTo>
                <a:cubicBezTo>
                  <a:pt x="4122539" y="792510"/>
                  <a:pt x="4122539" y="793750"/>
                  <a:pt x="4122539" y="793750"/>
                </a:cubicBezTo>
                <a:cubicBezTo>
                  <a:pt x="4122539" y="793750"/>
                  <a:pt x="4125019" y="793750"/>
                  <a:pt x="4129980" y="793750"/>
                </a:cubicBezTo>
                <a:cubicBezTo>
                  <a:pt x="4129980" y="793750"/>
                  <a:pt x="4129980" y="791270"/>
                  <a:pt x="4129980" y="786309"/>
                </a:cubicBezTo>
                <a:close/>
                <a:moveTo>
                  <a:pt x="4516933" y="771426"/>
                </a:moveTo>
                <a:cubicBezTo>
                  <a:pt x="4521894" y="771426"/>
                  <a:pt x="4524374" y="771426"/>
                  <a:pt x="4524374" y="771426"/>
                </a:cubicBezTo>
                <a:lnTo>
                  <a:pt x="4524374" y="778868"/>
                </a:lnTo>
                <a:close/>
                <a:moveTo>
                  <a:pt x="4085332" y="771426"/>
                </a:moveTo>
                <a:cubicBezTo>
                  <a:pt x="4090293" y="776387"/>
                  <a:pt x="4092773" y="781348"/>
                  <a:pt x="4092773" y="786309"/>
                </a:cubicBezTo>
                <a:lnTo>
                  <a:pt x="4100214" y="786309"/>
                </a:lnTo>
                <a:cubicBezTo>
                  <a:pt x="4100214" y="781348"/>
                  <a:pt x="4097734" y="776387"/>
                  <a:pt x="4092773" y="771426"/>
                </a:cubicBezTo>
                <a:close/>
                <a:moveTo>
                  <a:pt x="1718964" y="771426"/>
                </a:moveTo>
                <a:lnTo>
                  <a:pt x="1704082" y="778868"/>
                </a:lnTo>
                <a:cubicBezTo>
                  <a:pt x="1694160" y="778868"/>
                  <a:pt x="1681757" y="781348"/>
                  <a:pt x="1666875" y="786309"/>
                </a:cubicBezTo>
                <a:cubicBezTo>
                  <a:pt x="1666875" y="791270"/>
                  <a:pt x="1666875" y="796230"/>
                  <a:pt x="1666875" y="801192"/>
                </a:cubicBezTo>
                <a:lnTo>
                  <a:pt x="1674316" y="801192"/>
                </a:lnTo>
                <a:lnTo>
                  <a:pt x="1666875" y="808633"/>
                </a:lnTo>
                <a:cubicBezTo>
                  <a:pt x="1661914" y="813594"/>
                  <a:pt x="1661914" y="817315"/>
                  <a:pt x="1666875" y="819795"/>
                </a:cubicBezTo>
                <a:cubicBezTo>
                  <a:pt x="1671836" y="822275"/>
                  <a:pt x="1681757" y="823516"/>
                  <a:pt x="1696640" y="823516"/>
                </a:cubicBezTo>
                <a:lnTo>
                  <a:pt x="1711523" y="823516"/>
                </a:lnTo>
                <a:lnTo>
                  <a:pt x="1711523" y="801192"/>
                </a:lnTo>
                <a:close/>
                <a:moveTo>
                  <a:pt x="4727153" y="767705"/>
                </a:moveTo>
                <a:cubicBezTo>
                  <a:pt x="4728393" y="767705"/>
                  <a:pt x="4730253" y="768945"/>
                  <a:pt x="4732734" y="771426"/>
                </a:cubicBezTo>
                <a:lnTo>
                  <a:pt x="4725292" y="771426"/>
                </a:lnTo>
                <a:cubicBezTo>
                  <a:pt x="4725292" y="768945"/>
                  <a:pt x="4725912" y="767705"/>
                  <a:pt x="4727153" y="767705"/>
                </a:cubicBezTo>
                <a:close/>
                <a:moveTo>
                  <a:pt x="4755058" y="763985"/>
                </a:moveTo>
                <a:cubicBezTo>
                  <a:pt x="4755058" y="763985"/>
                  <a:pt x="4757538" y="763985"/>
                  <a:pt x="4762499" y="763985"/>
                </a:cubicBezTo>
                <a:cubicBezTo>
                  <a:pt x="4767461" y="763985"/>
                  <a:pt x="4769941" y="763985"/>
                  <a:pt x="4769941" y="763985"/>
                </a:cubicBezTo>
                <a:lnTo>
                  <a:pt x="4762499" y="771426"/>
                </a:lnTo>
                <a:cubicBezTo>
                  <a:pt x="4757538" y="771426"/>
                  <a:pt x="4755058" y="771426"/>
                  <a:pt x="4755058" y="771426"/>
                </a:cubicBezTo>
                <a:cubicBezTo>
                  <a:pt x="4755058" y="771426"/>
                  <a:pt x="4755058" y="768946"/>
                  <a:pt x="4755058" y="763985"/>
                </a:cubicBezTo>
                <a:close/>
                <a:moveTo>
                  <a:pt x="4211835" y="763985"/>
                </a:moveTo>
                <a:cubicBezTo>
                  <a:pt x="4206875" y="763985"/>
                  <a:pt x="4204394" y="766465"/>
                  <a:pt x="4204394" y="771426"/>
                </a:cubicBezTo>
                <a:cubicBezTo>
                  <a:pt x="4204394" y="776387"/>
                  <a:pt x="4206875" y="778868"/>
                  <a:pt x="4211835" y="778868"/>
                </a:cubicBezTo>
                <a:lnTo>
                  <a:pt x="4219277" y="771426"/>
                </a:lnTo>
                <a:cubicBezTo>
                  <a:pt x="4219277" y="771426"/>
                  <a:pt x="4218037" y="770185"/>
                  <a:pt x="4215556" y="767705"/>
                </a:cubicBezTo>
                <a:cubicBezTo>
                  <a:pt x="4213076" y="765225"/>
                  <a:pt x="4211835" y="763985"/>
                  <a:pt x="4211835" y="763985"/>
                </a:cubicBezTo>
                <a:close/>
                <a:moveTo>
                  <a:pt x="3973711" y="763985"/>
                </a:moveTo>
                <a:lnTo>
                  <a:pt x="3973711" y="771426"/>
                </a:lnTo>
                <a:lnTo>
                  <a:pt x="4003476" y="778868"/>
                </a:lnTo>
                <a:cubicBezTo>
                  <a:pt x="4003476" y="773906"/>
                  <a:pt x="3998515" y="771426"/>
                  <a:pt x="3988593" y="771426"/>
                </a:cubicBezTo>
                <a:cubicBezTo>
                  <a:pt x="3988593" y="766465"/>
                  <a:pt x="3986113" y="763985"/>
                  <a:pt x="3981152" y="763985"/>
                </a:cubicBezTo>
                <a:cubicBezTo>
                  <a:pt x="3976191" y="763985"/>
                  <a:pt x="3973711" y="763985"/>
                  <a:pt x="3973711" y="763985"/>
                </a:cubicBezTo>
                <a:close/>
                <a:moveTo>
                  <a:pt x="3996035" y="756543"/>
                </a:moveTo>
                <a:cubicBezTo>
                  <a:pt x="3996035" y="756543"/>
                  <a:pt x="3998515" y="759023"/>
                  <a:pt x="4003476" y="763985"/>
                </a:cubicBezTo>
                <a:lnTo>
                  <a:pt x="4003476" y="756543"/>
                </a:lnTo>
                <a:cubicBezTo>
                  <a:pt x="3998515" y="756543"/>
                  <a:pt x="3996035" y="756543"/>
                  <a:pt x="3996035" y="756543"/>
                </a:cubicBezTo>
                <a:close/>
                <a:moveTo>
                  <a:pt x="4918769" y="749102"/>
                </a:moveTo>
                <a:lnTo>
                  <a:pt x="4948535" y="756543"/>
                </a:lnTo>
                <a:cubicBezTo>
                  <a:pt x="4958456" y="761505"/>
                  <a:pt x="4967138" y="762744"/>
                  <a:pt x="4974579" y="760264"/>
                </a:cubicBezTo>
                <a:cubicBezTo>
                  <a:pt x="4982021" y="757784"/>
                  <a:pt x="4990703" y="759023"/>
                  <a:pt x="5000624" y="763985"/>
                </a:cubicBezTo>
                <a:cubicBezTo>
                  <a:pt x="5010546" y="768946"/>
                  <a:pt x="5017987" y="772667"/>
                  <a:pt x="5022949" y="775147"/>
                </a:cubicBezTo>
                <a:cubicBezTo>
                  <a:pt x="5027910" y="777627"/>
                  <a:pt x="5032870" y="776387"/>
                  <a:pt x="5037831" y="771426"/>
                </a:cubicBezTo>
                <a:lnTo>
                  <a:pt x="5045273" y="763985"/>
                </a:lnTo>
                <a:cubicBezTo>
                  <a:pt x="5050234" y="783829"/>
                  <a:pt x="5050234" y="793750"/>
                  <a:pt x="5045273" y="793750"/>
                </a:cubicBezTo>
                <a:lnTo>
                  <a:pt x="5037831" y="793750"/>
                </a:lnTo>
                <a:lnTo>
                  <a:pt x="5045273" y="801192"/>
                </a:lnTo>
                <a:cubicBezTo>
                  <a:pt x="5060156" y="806153"/>
                  <a:pt x="5060156" y="813594"/>
                  <a:pt x="5045273" y="823516"/>
                </a:cubicBezTo>
                <a:lnTo>
                  <a:pt x="5030390" y="830957"/>
                </a:lnTo>
                <a:lnTo>
                  <a:pt x="5030390" y="838399"/>
                </a:lnTo>
                <a:cubicBezTo>
                  <a:pt x="5030390" y="843360"/>
                  <a:pt x="5029149" y="847081"/>
                  <a:pt x="5026669" y="849561"/>
                </a:cubicBezTo>
                <a:cubicBezTo>
                  <a:pt x="5024189" y="852041"/>
                  <a:pt x="5020468" y="850801"/>
                  <a:pt x="5015507" y="845840"/>
                </a:cubicBezTo>
                <a:cubicBezTo>
                  <a:pt x="5010546" y="840879"/>
                  <a:pt x="5008066" y="835919"/>
                  <a:pt x="5008066" y="830957"/>
                </a:cubicBezTo>
                <a:cubicBezTo>
                  <a:pt x="5017987" y="821036"/>
                  <a:pt x="5013027" y="808633"/>
                  <a:pt x="4993183" y="793750"/>
                </a:cubicBezTo>
                <a:cubicBezTo>
                  <a:pt x="4988222" y="788789"/>
                  <a:pt x="4985742" y="786309"/>
                  <a:pt x="4985742" y="786309"/>
                </a:cubicBezTo>
                <a:cubicBezTo>
                  <a:pt x="4985742" y="781348"/>
                  <a:pt x="4984501" y="780108"/>
                  <a:pt x="4982021" y="782588"/>
                </a:cubicBezTo>
                <a:cubicBezTo>
                  <a:pt x="4979541" y="785068"/>
                  <a:pt x="4973339" y="783829"/>
                  <a:pt x="4963417" y="778868"/>
                </a:cubicBezTo>
                <a:cubicBezTo>
                  <a:pt x="4953496" y="773906"/>
                  <a:pt x="4948535" y="770185"/>
                  <a:pt x="4948535" y="767705"/>
                </a:cubicBezTo>
                <a:cubicBezTo>
                  <a:pt x="4948535" y="765225"/>
                  <a:pt x="4941093" y="761505"/>
                  <a:pt x="4926210" y="756543"/>
                </a:cubicBezTo>
                <a:close/>
                <a:moveTo>
                  <a:pt x="4178349" y="745381"/>
                </a:moveTo>
                <a:cubicBezTo>
                  <a:pt x="4175869" y="745381"/>
                  <a:pt x="4172148" y="746621"/>
                  <a:pt x="4167187" y="749102"/>
                </a:cubicBezTo>
                <a:cubicBezTo>
                  <a:pt x="4162226" y="749102"/>
                  <a:pt x="4159745" y="749102"/>
                  <a:pt x="4159745" y="749102"/>
                </a:cubicBezTo>
                <a:cubicBezTo>
                  <a:pt x="4159745" y="749102"/>
                  <a:pt x="4162226" y="751582"/>
                  <a:pt x="4167187" y="756543"/>
                </a:cubicBezTo>
                <a:cubicBezTo>
                  <a:pt x="4172148" y="751582"/>
                  <a:pt x="4177109" y="749102"/>
                  <a:pt x="4182070" y="749102"/>
                </a:cubicBezTo>
                <a:cubicBezTo>
                  <a:pt x="4182070" y="746621"/>
                  <a:pt x="4180830" y="745381"/>
                  <a:pt x="4178349" y="745381"/>
                </a:cubicBezTo>
                <a:close/>
                <a:moveTo>
                  <a:pt x="5186660" y="741660"/>
                </a:moveTo>
                <a:cubicBezTo>
                  <a:pt x="5186660" y="741660"/>
                  <a:pt x="5187900" y="742901"/>
                  <a:pt x="5190380" y="745381"/>
                </a:cubicBezTo>
                <a:cubicBezTo>
                  <a:pt x="5192860" y="747861"/>
                  <a:pt x="5191621" y="749102"/>
                  <a:pt x="5186660" y="749102"/>
                </a:cubicBezTo>
                <a:cubicBezTo>
                  <a:pt x="5186660" y="744141"/>
                  <a:pt x="5186660" y="741660"/>
                  <a:pt x="5186660" y="741660"/>
                </a:cubicBezTo>
                <a:close/>
                <a:moveTo>
                  <a:pt x="4211835" y="741660"/>
                </a:moveTo>
                <a:cubicBezTo>
                  <a:pt x="4211835" y="741660"/>
                  <a:pt x="4211835" y="742901"/>
                  <a:pt x="4211835" y="745381"/>
                </a:cubicBezTo>
                <a:cubicBezTo>
                  <a:pt x="4211835" y="747861"/>
                  <a:pt x="4214316" y="749102"/>
                  <a:pt x="4219277" y="749102"/>
                </a:cubicBezTo>
                <a:lnTo>
                  <a:pt x="4226718" y="749102"/>
                </a:lnTo>
                <a:cubicBezTo>
                  <a:pt x="4221757" y="744141"/>
                  <a:pt x="4216797" y="741660"/>
                  <a:pt x="4211835" y="741660"/>
                </a:cubicBezTo>
                <a:close/>
                <a:moveTo>
                  <a:pt x="5030390" y="734219"/>
                </a:moveTo>
                <a:cubicBezTo>
                  <a:pt x="5035351" y="734219"/>
                  <a:pt x="5039072" y="734219"/>
                  <a:pt x="5041552" y="734219"/>
                </a:cubicBezTo>
                <a:cubicBezTo>
                  <a:pt x="5044032" y="734219"/>
                  <a:pt x="5045273" y="734219"/>
                  <a:pt x="5045273" y="734219"/>
                </a:cubicBezTo>
                <a:lnTo>
                  <a:pt x="5037831" y="741660"/>
                </a:lnTo>
                <a:close/>
                <a:moveTo>
                  <a:pt x="5015507" y="734219"/>
                </a:moveTo>
                <a:cubicBezTo>
                  <a:pt x="5015507" y="734219"/>
                  <a:pt x="5015507" y="735460"/>
                  <a:pt x="5015507" y="737940"/>
                </a:cubicBezTo>
                <a:cubicBezTo>
                  <a:pt x="5015507" y="740420"/>
                  <a:pt x="5017987" y="744141"/>
                  <a:pt x="5022949" y="749102"/>
                </a:cubicBezTo>
                <a:cubicBezTo>
                  <a:pt x="5022949" y="754063"/>
                  <a:pt x="5015507" y="754063"/>
                  <a:pt x="5000624" y="749102"/>
                </a:cubicBezTo>
                <a:lnTo>
                  <a:pt x="4993183" y="741660"/>
                </a:lnTo>
                <a:lnTo>
                  <a:pt x="5008066" y="741660"/>
                </a:lnTo>
                <a:close/>
                <a:moveTo>
                  <a:pt x="4740175" y="730498"/>
                </a:moveTo>
                <a:cubicBezTo>
                  <a:pt x="4742655" y="730498"/>
                  <a:pt x="4745136" y="731738"/>
                  <a:pt x="4747617" y="734219"/>
                </a:cubicBezTo>
                <a:cubicBezTo>
                  <a:pt x="4747617" y="734219"/>
                  <a:pt x="4747617" y="736699"/>
                  <a:pt x="4747617" y="741660"/>
                </a:cubicBezTo>
                <a:cubicBezTo>
                  <a:pt x="4737695" y="741660"/>
                  <a:pt x="4735214" y="744141"/>
                  <a:pt x="4740175" y="749102"/>
                </a:cubicBezTo>
                <a:lnTo>
                  <a:pt x="4732734" y="756543"/>
                </a:lnTo>
                <a:cubicBezTo>
                  <a:pt x="4722812" y="756543"/>
                  <a:pt x="4712890" y="756543"/>
                  <a:pt x="4702968" y="756543"/>
                </a:cubicBezTo>
                <a:lnTo>
                  <a:pt x="4702968" y="749102"/>
                </a:lnTo>
                <a:cubicBezTo>
                  <a:pt x="4707929" y="749102"/>
                  <a:pt x="4711650" y="747861"/>
                  <a:pt x="4714130" y="745381"/>
                </a:cubicBezTo>
                <a:cubicBezTo>
                  <a:pt x="4716610" y="742901"/>
                  <a:pt x="4719092" y="741660"/>
                  <a:pt x="4721572" y="741660"/>
                </a:cubicBezTo>
                <a:cubicBezTo>
                  <a:pt x="4724052" y="741660"/>
                  <a:pt x="4726533" y="741660"/>
                  <a:pt x="4729013" y="741660"/>
                </a:cubicBezTo>
                <a:cubicBezTo>
                  <a:pt x="4731493" y="741660"/>
                  <a:pt x="4732734" y="739180"/>
                  <a:pt x="4732734" y="734219"/>
                </a:cubicBezTo>
                <a:cubicBezTo>
                  <a:pt x="4735214" y="731738"/>
                  <a:pt x="4737694" y="730498"/>
                  <a:pt x="4740175" y="730498"/>
                </a:cubicBezTo>
                <a:close/>
                <a:moveTo>
                  <a:pt x="4323456" y="729568"/>
                </a:moveTo>
                <a:cubicBezTo>
                  <a:pt x="4320976" y="730189"/>
                  <a:pt x="4318496" y="731738"/>
                  <a:pt x="4316015" y="734219"/>
                </a:cubicBezTo>
                <a:cubicBezTo>
                  <a:pt x="4306093" y="744141"/>
                  <a:pt x="4306093" y="751582"/>
                  <a:pt x="4316015" y="756543"/>
                </a:cubicBezTo>
                <a:cubicBezTo>
                  <a:pt x="4325936" y="766465"/>
                  <a:pt x="4330898" y="763985"/>
                  <a:pt x="4330898" y="749102"/>
                </a:cubicBezTo>
                <a:cubicBezTo>
                  <a:pt x="4335859" y="739180"/>
                  <a:pt x="4335859" y="732978"/>
                  <a:pt x="4330898" y="730498"/>
                </a:cubicBezTo>
                <a:cubicBezTo>
                  <a:pt x="4328417" y="729258"/>
                  <a:pt x="4325937" y="728948"/>
                  <a:pt x="4323456" y="729568"/>
                </a:cubicBezTo>
                <a:close/>
                <a:moveTo>
                  <a:pt x="4903886" y="719336"/>
                </a:moveTo>
                <a:lnTo>
                  <a:pt x="4918769" y="726778"/>
                </a:lnTo>
                <a:cubicBezTo>
                  <a:pt x="4918769" y="736699"/>
                  <a:pt x="4908847" y="741660"/>
                  <a:pt x="4889003" y="741660"/>
                </a:cubicBezTo>
                <a:cubicBezTo>
                  <a:pt x="4884042" y="736699"/>
                  <a:pt x="4879082" y="734219"/>
                  <a:pt x="4874120" y="734219"/>
                </a:cubicBezTo>
                <a:cubicBezTo>
                  <a:pt x="4864199" y="734219"/>
                  <a:pt x="4859238" y="732978"/>
                  <a:pt x="4859238" y="730498"/>
                </a:cubicBezTo>
                <a:cubicBezTo>
                  <a:pt x="4859238" y="728018"/>
                  <a:pt x="4864199" y="726778"/>
                  <a:pt x="4874120" y="726778"/>
                </a:cubicBezTo>
                <a:close/>
                <a:moveTo>
                  <a:pt x="4978300" y="711895"/>
                </a:moveTo>
                <a:lnTo>
                  <a:pt x="4985742" y="711895"/>
                </a:lnTo>
                <a:cubicBezTo>
                  <a:pt x="4985742" y="716856"/>
                  <a:pt x="4984501" y="720577"/>
                  <a:pt x="4982021" y="723057"/>
                </a:cubicBezTo>
                <a:cubicBezTo>
                  <a:pt x="4979541" y="725537"/>
                  <a:pt x="4978300" y="726778"/>
                  <a:pt x="4978300" y="726778"/>
                </a:cubicBezTo>
                <a:lnTo>
                  <a:pt x="4978300" y="741660"/>
                </a:lnTo>
                <a:lnTo>
                  <a:pt x="4963417" y="726778"/>
                </a:lnTo>
                <a:lnTo>
                  <a:pt x="4955976" y="719336"/>
                </a:lnTo>
                <a:cubicBezTo>
                  <a:pt x="4960937" y="719336"/>
                  <a:pt x="4965897" y="718096"/>
                  <a:pt x="4970859" y="715616"/>
                </a:cubicBezTo>
                <a:cubicBezTo>
                  <a:pt x="4975820" y="713135"/>
                  <a:pt x="4978300" y="711895"/>
                  <a:pt x="4978300" y="711895"/>
                </a:cubicBezTo>
                <a:close/>
                <a:moveTo>
                  <a:pt x="4263925" y="711895"/>
                </a:moveTo>
                <a:cubicBezTo>
                  <a:pt x="4263925" y="711895"/>
                  <a:pt x="4263925" y="714375"/>
                  <a:pt x="4263925" y="719336"/>
                </a:cubicBezTo>
                <a:cubicBezTo>
                  <a:pt x="4263925" y="719336"/>
                  <a:pt x="4266405" y="719336"/>
                  <a:pt x="4271367" y="719336"/>
                </a:cubicBezTo>
                <a:cubicBezTo>
                  <a:pt x="4276328" y="719336"/>
                  <a:pt x="4278808" y="719336"/>
                  <a:pt x="4278808" y="719336"/>
                </a:cubicBezTo>
                <a:cubicBezTo>
                  <a:pt x="4278808" y="714375"/>
                  <a:pt x="4278808" y="711895"/>
                  <a:pt x="4278808" y="711895"/>
                </a:cubicBezTo>
                <a:cubicBezTo>
                  <a:pt x="4278808" y="711895"/>
                  <a:pt x="4276328" y="711895"/>
                  <a:pt x="4271367" y="711895"/>
                </a:cubicBezTo>
                <a:cubicBezTo>
                  <a:pt x="4266405" y="711895"/>
                  <a:pt x="4263925" y="711895"/>
                  <a:pt x="4263925" y="711895"/>
                </a:cubicBezTo>
                <a:close/>
                <a:moveTo>
                  <a:pt x="5022019" y="706314"/>
                </a:moveTo>
                <a:cubicBezTo>
                  <a:pt x="5023879" y="706314"/>
                  <a:pt x="5025429" y="706934"/>
                  <a:pt x="5026669" y="708174"/>
                </a:cubicBezTo>
                <a:cubicBezTo>
                  <a:pt x="5029149" y="710654"/>
                  <a:pt x="5030390" y="714375"/>
                  <a:pt x="5030390" y="719336"/>
                </a:cubicBezTo>
                <a:cubicBezTo>
                  <a:pt x="5030390" y="724298"/>
                  <a:pt x="5027910" y="726778"/>
                  <a:pt x="5022949" y="726778"/>
                </a:cubicBezTo>
                <a:cubicBezTo>
                  <a:pt x="5017987" y="726778"/>
                  <a:pt x="5014267" y="724298"/>
                  <a:pt x="5011786" y="719336"/>
                </a:cubicBezTo>
                <a:cubicBezTo>
                  <a:pt x="5009306" y="714375"/>
                  <a:pt x="5010546" y="710654"/>
                  <a:pt x="5015507" y="708174"/>
                </a:cubicBezTo>
                <a:cubicBezTo>
                  <a:pt x="5017988" y="706934"/>
                  <a:pt x="5020159" y="706314"/>
                  <a:pt x="5022019" y="706314"/>
                </a:cubicBezTo>
                <a:close/>
                <a:moveTo>
                  <a:pt x="1287363" y="693291"/>
                </a:moveTo>
                <a:cubicBezTo>
                  <a:pt x="1289843" y="693291"/>
                  <a:pt x="1292324" y="694531"/>
                  <a:pt x="1294805" y="697012"/>
                </a:cubicBezTo>
                <a:lnTo>
                  <a:pt x="1287363" y="697012"/>
                </a:lnTo>
                <a:lnTo>
                  <a:pt x="1279921" y="697012"/>
                </a:lnTo>
                <a:cubicBezTo>
                  <a:pt x="1282402" y="694531"/>
                  <a:pt x="1284883" y="693291"/>
                  <a:pt x="1287363" y="693291"/>
                </a:cubicBezTo>
                <a:close/>
                <a:moveTo>
                  <a:pt x="4405312" y="689571"/>
                </a:moveTo>
                <a:cubicBezTo>
                  <a:pt x="4415233" y="689571"/>
                  <a:pt x="4421435" y="690811"/>
                  <a:pt x="4423915" y="693291"/>
                </a:cubicBezTo>
                <a:cubicBezTo>
                  <a:pt x="4426395" y="695771"/>
                  <a:pt x="4425156" y="699492"/>
                  <a:pt x="4420195" y="704453"/>
                </a:cubicBezTo>
                <a:cubicBezTo>
                  <a:pt x="4415233" y="704453"/>
                  <a:pt x="4413994" y="705694"/>
                  <a:pt x="4416474" y="708174"/>
                </a:cubicBezTo>
                <a:cubicBezTo>
                  <a:pt x="4418954" y="710654"/>
                  <a:pt x="4420195" y="714375"/>
                  <a:pt x="4420195" y="719336"/>
                </a:cubicBezTo>
                <a:cubicBezTo>
                  <a:pt x="4435077" y="724298"/>
                  <a:pt x="4449960" y="721816"/>
                  <a:pt x="4464843" y="711895"/>
                </a:cubicBezTo>
                <a:cubicBezTo>
                  <a:pt x="4469804" y="706934"/>
                  <a:pt x="4473525" y="704453"/>
                  <a:pt x="4476005" y="704453"/>
                </a:cubicBezTo>
                <a:cubicBezTo>
                  <a:pt x="4478485" y="704453"/>
                  <a:pt x="4479726" y="704453"/>
                  <a:pt x="4479726" y="704453"/>
                </a:cubicBezTo>
                <a:lnTo>
                  <a:pt x="4479726" y="697012"/>
                </a:lnTo>
                <a:lnTo>
                  <a:pt x="4487167" y="689571"/>
                </a:lnTo>
                <a:cubicBezTo>
                  <a:pt x="4492129" y="694532"/>
                  <a:pt x="4499570" y="697012"/>
                  <a:pt x="4509492" y="697012"/>
                </a:cubicBezTo>
                <a:lnTo>
                  <a:pt x="4531816" y="711895"/>
                </a:lnTo>
                <a:lnTo>
                  <a:pt x="4502050" y="719336"/>
                </a:lnTo>
                <a:cubicBezTo>
                  <a:pt x="4497089" y="714375"/>
                  <a:pt x="4493368" y="711895"/>
                  <a:pt x="4490888" y="711895"/>
                </a:cubicBezTo>
                <a:cubicBezTo>
                  <a:pt x="4488408" y="711895"/>
                  <a:pt x="4485927" y="716856"/>
                  <a:pt x="4483447" y="726778"/>
                </a:cubicBezTo>
                <a:cubicBezTo>
                  <a:pt x="4480967" y="736699"/>
                  <a:pt x="4479726" y="744141"/>
                  <a:pt x="4479726" y="749102"/>
                </a:cubicBezTo>
                <a:cubicBezTo>
                  <a:pt x="4484687" y="754063"/>
                  <a:pt x="4484687" y="759023"/>
                  <a:pt x="4479726" y="763985"/>
                </a:cubicBezTo>
                <a:lnTo>
                  <a:pt x="4479726" y="771426"/>
                </a:lnTo>
                <a:cubicBezTo>
                  <a:pt x="4464843" y="781348"/>
                  <a:pt x="4452440" y="781348"/>
                  <a:pt x="4442519" y="771426"/>
                </a:cubicBezTo>
                <a:lnTo>
                  <a:pt x="4449960" y="763985"/>
                </a:lnTo>
                <a:cubicBezTo>
                  <a:pt x="4454922" y="768946"/>
                  <a:pt x="4458642" y="770185"/>
                  <a:pt x="4461122" y="767705"/>
                </a:cubicBezTo>
                <a:cubicBezTo>
                  <a:pt x="4463602" y="765225"/>
                  <a:pt x="4462363" y="759023"/>
                  <a:pt x="4457402" y="749102"/>
                </a:cubicBezTo>
                <a:cubicBezTo>
                  <a:pt x="4457402" y="749102"/>
                  <a:pt x="4456161" y="747861"/>
                  <a:pt x="4453681" y="745381"/>
                </a:cubicBezTo>
                <a:cubicBezTo>
                  <a:pt x="4451201" y="742901"/>
                  <a:pt x="4449960" y="741660"/>
                  <a:pt x="4449960" y="741660"/>
                </a:cubicBezTo>
                <a:lnTo>
                  <a:pt x="4435077" y="734219"/>
                </a:lnTo>
                <a:cubicBezTo>
                  <a:pt x="4430116" y="734219"/>
                  <a:pt x="4425156" y="731739"/>
                  <a:pt x="4420195" y="726778"/>
                </a:cubicBezTo>
                <a:cubicBezTo>
                  <a:pt x="4415233" y="726778"/>
                  <a:pt x="4407792" y="721816"/>
                  <a:pt x="4397870" y="711895"/>
                </a:cubicBezTo>
                <a:cubicBezTo>
                  <a:pt x="4387949" y="701973"/>
                  <a:pt x="4384228" y="695771"/>
                  <a:pt x="4386708" y="693291"/>
                </a:cubicBezTo>
                <a:cubicBezTo>
                  <a:pt x="4389188" y="690811"/>
                  <a:pt x="4395390" y="689571"/>
                  <a:pt x="4405312" y="689571"/>
                </a:cubicBezTo>
                <a:close/>
                <a:moveTo>
                  <a:pt x="4018359" y="689571"/>
                </a:moveTo>
                <a:cubicBezTo>
                  <a:pt x="4008437" y="689571"/>
                  <a:pt x="4005957" y="694532"/>
                  <a:pt x="4010918" y="704453"/>
                </a:cubicBezTo>
                <a:cubicBezTo>
                  <a:pt x="4015879" y="714375"/>
                  <a:pt x="4027041" y="719336"/>
                  <a:pt x="4044404" y="719336"/>
                </a:cubicBezTo>
                <a:cubicBezTo>
                  <a:pt x="4061767" y="719336"/>
                  <a:pt x="4070449" y="716856"/>
                  <a:pt x="4070449" y="711895"/>
                </a:cubicBezTo>
                <a:lnTo>
                  <a:pt x="4055566" y="704453"/>
                </a:lnTo>
                <a:lnTo>
                  <a:pt x="4025800" y="697012"/>
                </a:lnTo>
                <a:cubicBezTo>
                  <a:pt x="4025800" y="692051"/>
                  <a:pt x="4023320" y="689571"/>
                  <a:pt x="4018359" y="689571"/>
                </a:cubicBezTo>
                <a:close/>
                <a:moveTo>
                  <a:pt x="3936504" y="689571"/>
                </a:moveTo>
                <a:lnTo>
                  <a:pt x="3958828" y="704453"/>
                </a:lnTo>
                <a:cubicBezTo>
                  <a:pt x="3968750" y="704453"/>
                  <a:pt x="3973711" y="704453"/>
                  <a:pt x="3973711" y="704453"/>
                </a:cubicBezTo>
                <a:cubicBezTo>
                  <a:pt x="3973711" y="699492"/>
                  <a:pt x="3967510" y="695771"/>
                  <a:pt x="3955107" y="693291"/>
                </a:cubicBezTo>
                <a:cubicBezTo>
                  <a:pt x="3942705" y="690811"/>
                  <a:pt x="3936504" y="689571"/>
                  <a:pt x="3936504" y="689571"/>
                </a:cubicBezTo>
                <a:close/>
                <a:moveTo>
                  <a:pt x="3965781" y="685423"/>
                </a:moveTo>
                <a:lnTo>
                  <a:pt x="3966269" y="685850"/>
                </a:lnTo>
                <a:cubicBezTo>
                  <a:pt x="3966269" y="688330"/>
                  <a:pt x="3969990" y="689571"/>
                  <a:pt x="3977431" y="689571"/>
                </a:cubicBezTo>
                <a:cubicBezTo>
                  <a:pt x="3984873" y="689571"/>
                  <a:pt x="3988593" y="689571"/>
                  <a:pt x="3988593" y="689571"/>
                </a:cubicBezTo>
                <a:close/>
                <a:moveTo>
                  <a:pt x="4713200" y="684920"/>
                </a:moveTo>
                <a:cubicBezTo>
                  <a:pt x="4715060" y="684300"/>
                  <a:pt x="4717851" y="684610"/>
                  <a:pt x="4721572" y="685850"/>
                </a:cubicBezTo>
                <a:cubicBezTo>
                  <a:pt x="4729013" y="688330"/>
                  <a:pt x="4735214" y="689571"/>
                  <a:pt x="4740175" y="689571"/>
                </a:cubicBezTo>
                <a:cubicBezTo>
                  <a:pt x="4745136" y="689571"/>
                  <a:pt x="4751337" y="690811"/>
                  <a:pt x="4758779" y="693291"/>
                </a:cubicBezTo>
                <a:cubicBezTo>
                  <a:pt x="4766220" y="695771"/>
                  <a:pt x="4769941" y="697012"/>
                  <a:pt x="4769941" y="697012"/>
                </a:cubicBezTo>
                <a:cubicBezTo>
                  <a:pt x="4769941" y="701973"/>
                  <a:pt x="4767461" y="704453"/>
                  <a:pt x="4762499" y="704453"/>
                </a:cubicBezTo>
                <a:lnTo>
                  <a:pt x="4777382" y="719336"/>
                </a:lnTo>
                <a:cubicBezTo>
                  <a:pt x="4787304" y="719336"/>
                  <a:pt x="4793506" y="716856"/>
                  <a:pt x="4795986" y="711895"/>
                </a:cubicBezTo>
                <a:cubicBezTo>
                  <a:pt x="4798466" y="706934"/>
                  <a:pt x="4799706" y="701973"/>
                  <a:pt x="4799706" y="697012"/>
                </a:cubicBezTo>
                <a:cubicBezTo>
                  <a:pt x="4789785" y="687091"/>
                  <a:pt x="4792265" y="684609"/>
                  <a:pt x="4807148" y="689571"/>
                </a:cubicBezTo>
                <a:lnTo>
                  <a:pt x="4822031" y="697012"/>
                </a:lnTo>
                <a:cubicBezTo>
                  <a:pt x="4831952" y="701973"/>
                  <a:pt x="4831952" y="704453"/>
                  <a:pt x="4822031" y="704453"/>
                </a:cubicBezTo>
                <a:cubicBezTo>
                  <a:pt x="4812109" y="704453"/>
                  <a:pt x="4805907" y="708174"/>
                  <a:pt x="4803427" y="715616"/>
                </a:cubicBezTo>
                <a:cubicBezTo>
                  <a:pt x="4800947" y="723057"/>
                  <a:pt x="4794745" y="726778"/>
                  <a:pt x="4784824" y="726778"/>
                </a:cubicBezTo>
                <a:lnTo>
                  <a:pt x="4762499" y="719336"/>
                </a:lnTo>
                <a:cubicBezTo>
                  <a:pt x="4752578" y="714375"/>
                  <a:pt x="4747617" y="711895"/>
                  <a:pt x="4747617" y="711895"/>
                </a:cubicBezTo>
                <a:lnTo>
                  <a:pt x="4732734" y="697012"/>
                </a:lnTo>
                <a:cubicBezTo>
                  <a:pt x="4732734" y="701973"/>
                  <a:pt x="4735214" y="706934"/>
                  <a:pt x="4740175" y="711895"/>
                </a:cubicBezTo>
                <a:cubicBezTo>
                  <a:pt x="4745136" y="711895"/>
                  <a:pt x="4747617" y="713135"/>
                  <a:pt x="4747617" y="715616"/>
                </a:cubicBezTo>
                <a:cubicBezTo>
                  <a:pt x="4747617" y="718096"/>
                  <a:pt x="4745136" y="719336"/>
                  <a:pt x="4740175" y="719336"/>
                </a:cubicBezTo>
                <a:cubicBezTo>
                  <a:pt x="4725292" y="714375"/>
                  <a:pt x="4715371" y="704453"/>
                  <a:pt x="4710410" y="689571"/>
                </a:cubicBezTo>
                <a:cubicBezTo>
                  <a:pt x="4710410" y="687090"/>
                  <a:pt x="4711340" y="685540"/>
                  <a:pt x="4713200" y="684920"/>
                </a:cubicBezTo>
                <a:close/>
                <a:moveTo>
                  <a:pt x="4293691" y="674688"/>
                </a:moveTo>
                <a:lnTo>
                  <a:pt x="4293691" y="682129"/>
                </a:lnTo>
                <a:cubicBezTo>
                  <a:pt x="4283769" y="692051"/>
                  <a:pt x="4276328" y="692051"/>
                  <a:pt x="4271367" y="682129"/>
                </a:cubicBezTo>
                <a:cubicBezTo>
                  <a:pt x="4276328" y="677168"/>
                  <a:pt x="4283769" y="674688"/>
                  <a:pt x="4293691" y="674688"/>
                </a:cubicBezTo>
                <a:close/>
                <a:moveTo>
                  <a:pt x="3906738" y="674688"/>
                </a:moveTo>
                <a:cubicBezTo>
                  <a:pt x="3906738" y="679649"/>
                  <a:pt x="3909218" y="682129"/>
                  <a:pt x="3914179" y="682129"/>
                </a:cubicBezTo>
                <a:cubicBezTo>
                  <a:pt x="3919140" y="682129"/>
                  <a:pt x="3926582" y="682129"/>
                  <a:pt x="3936504" y="682129"/>
                </a:cubicBezTo>
                <a:lnTo>
                  <a:pt x="3948882" y="682350"/>
                </a:lnTo>
                <a:close/>
                <a:moveTo>
                  <a:pt x="1339453" y="674688"/>
                </a:moveTo>
                <a:lnTo>
                  <a:pt x="1346894" y="682129"/>
                </a:lnTo>
                <a:cubicBezTo>
                  <a:pt x="1346894" y="682129"/>
                  <a:pt x="1344414" y="683370"/>
                  <a:pt x="1339453" y="685850"/>
                </a:cubicBezTo>
                <a:cubicBezTo>
                  <a:pt x="1334492" y="688330"/>
                  <a:pt x="1329531" y="689571"/>
                  <a:pt x="1324570" y="689571"/>
                </a:cubicBezTo>
                <a:lnTo>
                  <a:pt x="1317129" y="682129"/>
                </a:lnTo>
                <a:close/>
                <a:moveTo>
                  <a:pt x="4496469" y="670967"/>
                </a:moveTo>
                <a:cubicBezTo>
                  <a:pt x="4497709" y="670967"/>
                  <a:pt x="4499569" y="672207"/>
                  <a:pt x="4502050" y="674688"/>
                </a:cubicBezTo>
                <a:cubicBezTo>
                  <a:pt x="4507011" y="674688"/>
                  <a:pt x="4509492" y="674688"/>
                  <a:pt x="4509492" y="674688"/>
                </a:cubicBezTo>
                <a:cubicBezTo>
                  <a:pt x="4509492" y="679649"/>
                  <a:pt x="4507011" y="682129"/>
                  <a:pt x="4502050" y="682129"/>
                </a:cubicBezTo>
                <a:cubicBezTo>
                  <a:pt x="4502050" y="682129"/>
                  <a:pt x="4500810" y="680889"/>
                  <a:pt x="4498329" y="678409"/>
                </a:cubicBezTo>
                <a:cubicBezTo>
                  <a:pt x="4495849" y="675928"/>
                  <a:pt x="4494609" y="674688"/>
                  <a:pt x="4494609" y="674688"/>
                </a:cubicBezTo>
                <a:cubicBezTo>
                  <a:pt x="4494609" y="672207"/>
                  <a:pt x="4495229" y="670967"/>
                  <a:pt x="4496469" y="670967"/>
                </a:cubicBezTo>
                <a:close/>
                <a:moveTo>
                  <a:pt x="4732734" y="667246"/>
                </a:moveTo>
                <a:cubicBezTo>
                  <a:pt x="4737695" y="667246"/>
                  <a:pt x="4741416" y="667246"/>
                  <a:pt x="4743896" y="667246"/>
                </a:cubicBezTo>
                <a:cubicBezTo>
                  <a:pt x="4746376" y="667246"/>
                  <a:pt x="4747617" y="667246"/>
                  <a:pt x="4747617" y="667246"/>
                </a:cubicBezTo>
                <a:cubicBezTo>
                  <a:pt x="4737695" y="672208"/>
                  <a:pt x="4730254" y="674688"/>
                  <a:pt x="4725292" y="674688"/>
                </a:cubicBezTo>
                <a:close/>
                <a:moveTo>
                  <a:pt x="4375546" y="667246"/>
                </a:moveTo>
                <a:lnTo>
                  <a:pt x="4397870" y="667246"/>
                </a:lnTo>
                <a:cubicBezTo>
                  <a:pt x="4397870" y="667246"/>
                  <a:pt x="4395390" y="669726"/>
                  <a:pt x="4390429" y="674688"/>
                </a:cubicBezTo>
                <a:close/>
                <a:moveTo>
                  <a:pt x="4688085" y="659805"/>
                </a:moveTo>
                <a:cubicBezTo>
                  <a:pt x="4693047" y="659805"/>
                  <a:pt x="4695527" y="661046"/>
                  <a:pt x="4695527" y="663526"/>
                </a:cubicBezTo>
                <a:cubicBezTo>
                  <a:pt x="4695527" y="666006"/>
                  <a:pt x="4695527" y="667246"/>
                  <a:pt x="4695527" y="667246"/>
                </a:cubicBezTo>
                <a:cubicBezTo>
                  <a:pt x="4695527" y="672208"/>
                  <a:pt x="4694286" y="674688"/>
                  <a:pt x="4691806" y="674688"/>
                </a:cubicBezTo>
                <a:cubicBezTo>
                  <a:pt x="4689326" y="674688"/>
                  <a:pt x="4688085" y="672208"/>
                  <a:pt x="4688085" y="667246"/>
                </a:cubicBezTo>
                <a:close/>
                <a:moveTo>
                  <a:pt x="4479726" y="659805"/>
                </a:moveTo>
                <a:lnTo>
                  <a:pt x="4487167" y="667246"/>
                </a:lnTo>
                <a:cubicBezTo>
                  <a:pt x="4482206" y="667246"/>
                  <a:pt x="4478485" y="667246"/>
                  <a:pt x="4476005" y="667246"/>
                </a:cubicBezTo>
                <a:cubicBezTo>
                  <a:pt x="4473525" y="667246"/>
                  <a:pt x="4469804" y="667246"/>
                  <a:pt x="4464843" y="667246"/>
                </a:cubicBezTo>
                <a:close/>
                <a:moveTo>
                  <a:pt x="2172890" y="659805"/>
                </a:moveTo>
                <a:lnTo>
                  <a:pt x="2172890" y="667246"/>
                </a:lnTo>
                <a:cubicBezTo>
                  <a:pt x="2177851" y="667246"/>
                  <a:pt x="2180332" y="664766"/>
                  <a:pt x="2180332" y="659805"/>
                </a:cubicBezTo>
                <a:close/>
                <a:moveTo>
                  <a:pt x="1756171" y="659805"/>
                </a:moveTo>
                <a:cubicBezTo>
                  <a:pt x="1761132" y="664766"/>
                  <a:pt x="1767334" y="667246"/>
                  <a:pt x="1774775" y="667246"/>
                </a:cubicBezTo>
                <a:cubicBezTo>
                  <a:pt x="1782216" y="667246"/>
                  <a:pt x="1793378" y="667246"/>
                  <a:pt x="1808261" y="667246"/>
                </a:cubicBezTo>
                <a:lnTo>
                  <a:pt x="1815703" y="674688"/>
                </a:lnTo>
                <a:cubicBezTo>
                  <a:pt x="1815703" y="679649"/>
                  <a:pt x="1814463" y="680889"/>
                  <a:pt x="1811982" y="678409"/>
                </a:cubicBezTo>
                <a:cubicBezTo>
                  <a:pt x="1809501" y="675928"/>
                  <a:pt x="1798339" y="677168"/>
                  <a:pt x="1778496" y="682129"/>
                </a:cubicBezTo>
                <a:lnTo>
                  <a:pt x="1748730" y="682129"/>
                </a:lnTo>
                <a:cubicBezTo>
                  <a:pt x="1748730" y="677168"/>
                  <a:pt x="1746250" y="674688"/>
                  <a:pt x="1741289" y="674688"/>
                </a:cubicBezTo>
                <a:close/>
                <a:moveTo>
                  <a:pt x="1384101" y="659805"/>
                </a:moveTo>
                <a:lnTo>
                  <a:pt x="1376660" y="667246"/>
                </a:lnTo>
                <a:cubicBezTo>
                  <a:pt x="1371699" y="672208"/>
                  <a:pt x="1366738" y="674688"/>
                  <a:pt x="1361777" y="674688"/>
                </a:cubicBezTo>
                <a:lnTo>
                  <a:pt x="1369219" y="667246"/>
                </a:lnTo>
                <a:cubicBezTo>
                  <a:pt x="1374179" y="662285"/>
                  <a:pt x="1379140" y="659805"/>
                  <a:pt x="1384101" y="659805"/>
                </a:cubicBezTo>
                <a:close/>
                <a:moveTo>
                  <a:pt x="4613671" y="652364"/>
                </a:moveTo>
                <a:cubicBezTo>
                  <a:pt x="4613671" y="652364"/>
                  <a:pt x="4614912" y="654844"/>
                  <a:pt x="4617392" y="659805"/>
                </a:cubicBezTo>
                <a:cubicBezTo>
                  <a:pt x="4619872" y="664766"/>
                  <a:pt x="4622353" y="667246"/>
                  <a:pt x="4624833" y="667246"/>
                </a:cubicBezTo>
                <a:cubicBezTo>
                  <a:pt x="4627313" y="667246"/>
                  <a:pt x="4628554" y="666006"/>
                  <a:pt x="4628554" y="663526"/>
                </a:cubicBezTo>
                <a:cubicBezTo>
                  <a:pt x="4628554" y="661046"/>
                  <a:pt x="4626074" y="658564"/>
                  <a:pt x="4621113" y="656084"/>
                </a:cubicBezTo>
                <a:cubicBezTo>
                  <a:pt x="4616151" y="653604"/>
                  <a:pt x="4613671" y="652364"/>
                  <a:pt x="4613671" y="652364"/>
                </a:cubicBezTo>
                <a:close/>
                <a:moveTo>
                  <a:pt x="4449960" y="652364"/>
                </a:moveTo>
                <a:cubicBezTo>
                  <a:pt x="4449960" y="652364"/>
                  <a:pt x="4449960" y="654844"/>
                  <a:pt x="4449960" y="659805"/>
                </a:cubicBezTo>
                <a:lnTo>
                  <a:pt x="4442519" y="659805"/>
                </a:lnTo>
                <a:close/>
                <a:moveTo>
                  <a:pt x="4152304" y="652364"/>
                </a:moveTo>
                <a:lnTo>
                  <a:pt x="4144863" y="659805"/>
                </a:lnTo>
                <a:cubicBezTo>
                  <a:pt x="4149824" y="659805"/>
                  <a:pt x="4152304" y="659805"/>
                  <a:pt x="4152304" y="659805"/>
                </a:cubicBezTo>
                <a:cubicBezTo>
                  <a:pt x="4152304" y="654844"/>
                  <a:pt x="4152304" y="652364"/>
                  <a:pt x="4152304" y="652364"/>
                </a:cubicBezTo>
                <a:close/>
                <a:moveTo>
                  <a:pt x="4278808" y="647713"/>
                </a:moveTo>
                <a:cubicBezTo>
                  <a:pt x="4281289" y="648333"/>
                  <a:pt x="4283769" y="649883"/>
                  <a:pt x="4286249" y="652364"/>
                </a:cubicBezTo>
                <a:lnTo>
                  <a:pt x="4293691" y="659805"/>
                </a:lnTo>
                <a:lnTo>
                  <a:pt x="4278808" y="659805"/>
                </a:lnTo>
                <a:cubicBezTo>
                  <a:pt x="4268886" y="659805"/>
                  <a:pt x="4263925" y="659805"/>
                  <a:pt x="4263925" y="659805"/>
                </a:cubicBezTo>
                <a:cubicBezTo>
                  <a:pt x="4263925" y="654844"/>
                  <a:pt x="4266405" y="651123"/>
                  <a:pt x="4271367" y="648643"/>
                </a:cubicBezTo>
                <a:cubicBezTo>
                  <a:pt x="4273847" y="647403"/>
                  <a:pt x="4276328" y="647093"/>
                  <a:pt x="4278808" y="647713"/>
                </a:cubicBezTo>
                <a:close/>
                <a:moveTo>
                  <a:pt x="4115097" y="644922"/>
                </a:moveTo>
                <a:lnTo>
                  <a:pt x="4115097" y="652364"/>
                </a:lnTo>
                <a:cubicBezTo>
                  <a:pt x="4125019" y="652364"/>
                  <a:pt x="4129980" y="649884"/>
                  <a:pt x="4129980" y="644922"/>
                </a:cubicBezTo>
                <a:close/>
                <a:moveTo>
                  <a:pt x="2805410" y="644922"/>
                </a:moveTo>
                <a:lnTo>
                  <a:pt x="2775644" y="652364"/>
                </a:lnTo>
                <a:cubicBezTo>
                  <a:pt x="2770683" y="657325"/>
                  <a:pt x="2765722" y="657325"/>
                  <a:pt x="2760761" y="652364"/>
                </a:cubicBezTo>
                <a:cubicBezTo>
                  <a:pt x="2755801" y="652364"/>
                  <a:pt x="2753320" y="653604"/>
                  <a:pt x="2753320" y="656084"/>
                </a:cubicBezTo>
                <a:cubicBezTo>
                  <a:pt x="2753320" y="658564"/>
                  <a:pt x="2754560" y="661046"/>
                  <a:pt x="2757041" y="663526"/>
                </a:cubicBezTo>
                <a:cubicBezTo>
                  <a:pt x="2759521" y="666006"/>
                  <a:pt x="2763242" y="667246"/>
                  <a:pt x="2768203" y="667246"/>
                </a:cubicBezTo>
                <a:cubicBezTo>
                  <a:pt x="2773163" y="662285"/>
                  <a:pt x="2778125" y="662285"/>
                  <a:pt x="2783085" y="667246"/>
                </a:cubicBezTo>
                <a:lnTo>
                  <a:pt x="2797968" y="659805"/>
                </a:lnTo>
                <a:cubicBezTo>
                  <a:pt x="2797968" y="654844"/>
                  <a:pt x="2799208" y="652364"/>
                  <a:pt x="2801689" y="652364"/>
                </a:cubicBezTo>
                <a:cubicBezTo>
                  <a:pt x="2804170" y="652364"/>
                  <a:pt x="2805410" y="649884"/>
                  <a:pt x="2805410" y="644922"/>
                </a:cubicBezTo>
                <a:close/>
                <a:moveTo>
                  <a:pt x="2243584" y="641201"/>
                </a:moveTo>
                <a:cubicBezTo>
                  <a:pt x="2241103" y="641201"/>
                  <a:pt x="2237382" y="642442"/>
                  <a:pt x="2232421" y="644922"/>
                </a:cubicBezTo>
                <a:cubicBezTo>
                  <a:pt x="2227461" y="644922"/>
                  <a:pt x="2227461" y="647402"/>
                  <a:pt x="2232421" y="652364"/>
                </a:cubicBezTo>
                <a:lnTo>
                  <a:pt x="2247304" y="644922"/>
                </a:lnTo>
                <a:cubicBezTo>
                  <a:pt x="2247304" y="642442"/>
                  <a:pt x="2246064" y="641201"/>
                  <a:pt x="2243584" y="641201"/>
                </a:cubicBezTo>
                <a:close/>
                <a:moveTo>
                  <a:pt x="3952317" y="639342"/>
                </a:moveTo>
                <a:cubicBezTo>
                  <a:pt x="3950456" y="639342"/>
                  <a:pt x="3948906" y="639961"/>
                  <a:pt x="3947666" y="641201"/>
                </a:cubicBezTo>
                <a:cubicBezTo>
                  <a:pt x="3945185" y="643682"/>
                  <a:pt x="3945185" y="647402"/>
                  <a:pt x="3947666" y="652364"/>
                </a:cubicBezTo>
                <a:cubicBezTo>
                  <a:pt x="3950146" y="657325"/>
                  <a:pt x="3953867" y="659805"/>
                  <a:pt x="3958828" y="659805"/>
                </a:cubicBezTo>
                <a:cubicBezTo>
                  <a:pt x="3963789" y="659805"/>
                  <a:pt x="3966269" y="657325"/>
                  <a:pt x="3966269" y="652364"/>
                </a:cubicBezTo>
                <a:cubicBezTo>
                  <a:pt x="3966269" y="647402"/>
                  <a:pt x="3963789" y="643682"/>
                  <a:pt x="3958828" y="641201"/>
                </a:cubicBezTo>
                <a:cubicBezTo>
                  <a:pt x="3956347" y="639961"/>
                  <a:pt x="3954177" y="639342"/>
                  <a:pt x="3952317" y="639342"/>
                </a:cubicBezTo>
                <a:close/>
                <a:moveTo>
                  <a:pt x="2053828" y="637481"/>
                </a:moveTo>
                <a:lnTo>
                  <a:pt x="2046386" y="644922"/>
                </a:lnTo>
                <a:cubicBezTo>
                  <a:pt x="2051347" y="644922"/>
                  <a:pt x="2055068" y="644922"/>
                  <a:pt x="2057548" y="644922"/>
                </a:cubicBezTo>
                <a:cubicBezTo>
                  <a:pt x="2060029" y="644922"/>
                  <a:pt x="2061269" y="644922"/>
                  <a:pt x="2061269" y="644922"/>
                </a:cubicBezTo>
                <a:cubicBezTo>
                  <a:pt x="2061269" y="639961"/>
                  <a:pt x="2058788" y="637481"/>
                  <a:pt x="2053828" y="637481"/>
                </a:cubicBezTo>
                <a:close/>
                <a:moveTo>
                  <a:pt x="5566171" y="630039"/>
                </a:moveTo>
                <a:cubicBezTo>
                  <a:pt x="5566171" y="630039"/>
                  <a:pt x="5571133" y="632519"/>
                  <a:pt x="5581054" y="637481"/>
                </a:cubicBezTo>
                <a:cubicBezTo>
                  <a:pt x="5590975" y="642442"/>
                  <a:pt x="5595937" y="644922"/>
                  <a:pt x="5595937" y="644922"/>
                </a:cubicBezTo>
                <a:lnTo>
                  <a:pt x="5581054" y="644922"/>
                </a:lnTo>
                <a:close/>
                <a:moveTo>
                  <a:pt x="4963417" y="630039"/>
                </a:moveTo>
                <a:lnTo>
                  <a:pt x="4955976" y="637481"/>
                </a:lnTo>
                <a:lnTo>
                  <a:pt x="4948535" y="637481"/>
                </a:lnTo>
                <a:cubicBezTo>
                  <a:pt x="4948535" y="637481"/>
                  <a:pt x="4951015" y="636240"/>
                  <a:pt x="4955976" y="633760"/>
                </a:cubicBezTo>
                <a:cubicBezTo>
                  <a:pt x="4960937" y="631280"/>
                  <a:pt x="4963417" y="630039"/>
                  <a:pt x="4963417" y="630039"/>
                </a:cubicBezTo>
                <a:close/>
                <a:moveTo>
                  <a:pt x="4412753" y="630039"/>
                </a:moveTo>
                <a:lnTo>
                  <a:pt x="4420195" y="630039"/>
                </a:lnTo>
                <a:cubicBezTo>
                  <a:pt x="4415233" y="635001"/>
                  <a:pt x="4413994" y="638721"/>
                  <a:pt x="4416474" y="641201"/>
                </a:cubicBezTo>
                <a:cubicBezTo>
                  <a:pt x="4418954" y="643682"/>
                  <a:pt x="4420195" y="644922"/>
                  <a:pt x="4420195" y="644922"/>
                </a:cubicBezTo>
                <a:cubicBezTo>
                  <a:pt x="4425156" y="649884"/>
                  <a:pt x="4428877" y="653604"/>
                  <a:pt x="4431357" y="656084"/>
                </a:cubicBezTo>
                <a:cubicBezTo>
                  <a:pt x="4433837" y="658564"/>
                  <a:pt x="4435077" y="662285"/>
                  <a:pt x="4435077" y="667246"/>
                </a:cubicBezTo>
                <a:cubicBezTo>
                  <a:pt x="4435077" y="667246"/>
                  <a:pt x="4438798" y="668487"/>
                  <a:pt x="4446240" y="670967"/>
                </a:cubicBezTo>
                <a:cubicBezTo>
                  <a:pt x="4453681" y="673447"/>
                  <a:pt x="4459882" y="679649"/>
                  <a:pt x="4464843" y="689571"/>
                </a:cubicBezTo>
                <a:cubicBezTo>
                  <a:pt x="4464843" y="689571"/>
                  <a:pt x="4464843" y="690811"/>
                  <a:pt x="4464843" y="693291"/>
                </a:cubicBezTo>
                <a:cubicBezTo>
                  <a:pt x="4464843" y="695771"/>
                  <a:pt x="4462363" y="697012"/>
                  <a:pt x="4457402" y="697012"/>
                </a:cubicBezTo>
                <a:cubicBezTo>
                  <a:pt x="4452440" y="697012"/>
                  <a:pt x="4447480" y="697012"/>
                  <a:pt x="4442519" y="697012"/>
                </a:cubicBezTo>
                <a:cubicBezTo>
                  <a:pt x="4442519" y="692051"/>
                  <a:pt x="4444999" y="689571"/>
                  <a:pt x="4449960" y="689571"/>
                </a:cubicBezTo>
                <a:cubicBezTo>
                  <a:pt x="4454922" y="689571"/>
                  <a:pt x="4454922" y="688330"/>
                  <a:pt x="4449960" y="685850"/>
                </a:cubicBezTo>
                <a:cubicBezTo>
                  <a:pt x="4444999" y="683370"/>
                  <a:pt x="4437558" y="679649"/>
                  <a:pt x="4427636" y="674688"/>
                </a:cubicBezTo>
                <a:cubicBezTo>
                  <a:pt x="4422675" y="674688"/>
                  <a:pt x="4418954" y="673447"/>
                  <a:pt x="4416474" y="670967"/>
                </a:cubicBezTo>
                <a:cubicBezTo>
                  <a:pt x="4413994" y="668487"/>
                  <a:pt x="4411513" y="666006"/>
                  <a:pt x="4409033" y="663526"/>
                </a:cubicBezTo>
                <a:cubicBezTo>
                  <a:pt x="4406552" y="661046"/>
                  <a:pt x="4405312" y="658564"/>
                  <a:pt x="4405312" y="656084"/>
                </a:cubicBezTo>
                <a:cubicBezTo>
                  <a:pt x="4405312" y="653604"/>
                  <a:pt x="4405312" y="649884"/>
                  <a:pt x="4405312" y="644922"/>
                </a:cubicBezTo>
                <a:cubicBezTo>
                  <a:pt x="4405312" y="639961"/>
                  <a:pt x="4407792" y="635001"/>
                  <a:pt x="4412753" y="630039"/>
                </a:cubicBezTo>
                <a:close/>
                <a:moveTo>
                  <a:pt x="4070449" y="630039"/>
                </a:moveTo>
                <a:lnTo>
                  <a:pt x="4085332" y="630039"/>
                </a:lnTo>
                <a:cubicBezTo>
                  <a:pt x="4085332" y="635001"/>
                  <a:pt x="4082851" y="637481"/>
                  <a:pt x="4077890" y="637481"/>
                </a:cubicBezTo>
                <a:cubicBezTo>
                  <a:pt x="4072929" y="637481"/>
                  <a:pt x="4070449" y="635001"/>
                  <a:pt x="4070449" y="630039"/>
                </a:cubicBezTo>
                <a:close/>
                <a:moveTo>
                  <a:pt x="4003476" y="630039"/>
                </a:moveTo>
                <a:cubicBezTo>
                  <a:pt x="4003476" y="630039"/>
                  <a:pt x="4003476" y="632519"/>
                  <a:pt x="4003476" y="637481"/>
                </a:cubicBezTo>
                <a:lnTo>
                  <a:pt x="3988593" y="637481"/>
                </a:lnTo>
                <a:cubicBezTo>
                  <a:pt x="3978672" y="637481"/>
                  <a:pt x="3973711" y="639961"/>
                  <a:pt x="3973711" y="644922"/>
                </a:cubicBezTo>
                <a:cubicBezTo>
                  <a:pt x="3978672" y="644922"/>
                  <a:pt x="3981152" y="644922"/>
                  <a:pt x="3981152" y="644922"/>
                </a:cubicBezTo>
                <a:cubicBezTo>
                  <a:pt x="3986113" y="649884"/>
                  <a:pt x="3992314" y="649884"/>
                  <a:pt x="3999756" y="644922"/>
                </a:cubicBezTo>
                <a:cubicBezTo>
                  <a:pt x="4007197" y="639961"/>
                  <a:pt x="4010918" y="636240"/>
                  <a:pt x="4010918" y="633760"/>
                </a:cubicBezTo>
                <a:cubicBezTo>
                  <a:pt x="4010918" y="631280"/>
                  <a:pt x="4008437" y="630039"/>
                  <a:pt x="4003476" y="630039"/>
                </a:cubicBezTo>
                <a:close/>
                <a:moveTo>
                  <a:pt x="4263925" y="622598"/>
                </a:moveTo>
                <a:cubicBezTo>
                  <a:pt x="4268886" y="622598"/>
                  <a:pt x="4271367" y="625078"/>
                  <a:pt x="4271367" y="630039"/>
                </a:cubicBezTo>
                <a:cubicBezTo>
                  <a:pt x="4271367" y="635001"/>
                  <a:pt x="4266405" y="637481"/>
                  <a:pt x="4256484" y="637481"/>
                </a:cubicBezTo>
                <a:close/>
                <a:moveTo>
                  <a:pt x="1488281" y="622598"/>
                </a:moveTo>
                <a:cubicBezTo>
                  <a:pt x="1493242" y="622598"/>
                  <a:pt x="1493242" y="623839"/>
                  <a:pt x="1488281" y="626319"/>
                </a:cubicBezTo>
                <a:cubicBezTo>
                  <a:pt x="1483320" y="628799"/>
                  <a:pt x="1478359" y="630039"/>
                  <a:pt x="1473398" y="630039"/>
                </a:cubicBezTo>
                <a:cubicBezTo>
                  <a:pt x="1478359" y="625078"/>
                  <a:pt x="1483320" y="622598"/>
                  <a:pt x="1488281" y="622598"/>
                </a:cubicBezTo>
                <a:close/>
                <a:moveTo>
                  <a:pt x="2938425" y="618877"/>
                </a:moveTo>
                <a:cubicBezTo>
                  <a:pt x="2936564" y="618877"/>
                  <a:pt x="2934394" y="620117"/>
                  <a:pt x="2931914" y="622598"/>
                </a:cubicBezTo>
                <a:cubicBezTo>
                  <a:pt x="2926953" y="627559"/>
                  <a:pt x="2921992" y="630039"/>
                  <a:pt x="2917031" y="630039"/>
                </a:cubicBezTo>
                <a:lnTo>
                  <a:pt x="2909589" y="637481"/>
                </a:lnTo>
                <a:lnTo>
                  <a:pt x="2939355" y="637481"/>
                </a:lnTo>
                <a:cubicBezTo>
                  <a:pt x="2944316" y="632519"/>
                  <a:pt x="2945556" y="627559"/>
                  <a:pt x="2943076" y="622598"/>
                </a:cubicBezTo>
                <a:cubicBezTo>
                  <a:pt x="2941835" y="620117"/>
                  <a:pt x="2940285" y="618877"/>
                  <a:pt x="2938425" y="618877"/>
                </a:cubicBezTo>
                <a:close/>
                <a:moveTo>
                  <a:pt x="2879824" y="615157"/>
                </a:moveTo>
                <a:cubicBezTo>
                  <a:pt x="2879824" y="615157"/>
                  <a:pt x="2879824" y="617637"/>
                  <a:pt x="2879824" y="622598"/>
                </a:cubicBezTo>
                <a:lnTo>
                  <a:pt x="2887265" y="615157"/>
                </a:lnTo>
                <a:cubicBezTo>
                  <a:pt x="2882304" y="615157"/>
                  <a:pt x="2879824" y="615157"/>
                  <a:pt x="2879824" y="615157"/>
                </a:cubicBezTo>
                <a:close/>
                <a:moveTo>
                  <a:pt x="1510605" y="615157"/>
                </a:moveTo>
                <a:cubicBezTo>
                  <a:pt x="1515566" y="615157"/>
                  <a:pt x="1518047" y="615157"/>
                  <a:pt x="1518047" y="615157"/>
                </a:cubicBezTo>
                <a:lnTo>
                  <a:pt x="1510605" y="622598"/>
                </a:lnTo>
                <a:close/>
                <a:moveTo>
                  <a:pt x="2855639" y="613296"/>
                </a:moveTo>
                <a:cubicBezTo>
                  <a:pt x="2849438" y="614536"/>
                  <a:pt x="2840136" y="620117"/>
                  <a:pt x="2827734" y="630039"/>
                </a:cubicBezTo>
                <a:lnTo>
                  <a:pt x="2820292" y="644922"/>
                </a:lnTo>
                <a:lnTo>
                  <a:pt x="2812851" y="659805"/>
                </a:lnTo>
                <a:cubicBezTo>
                  <a:pt x="2812851" y="664766"/>
                  <a:pt x="2820292" y="664766"/>
                  <a:pt x="2835175" y="659805"/>
                </a:cubicBezTo>
                <a:lnTo>
                  <a:pt x="2842617" y="652364"/>
                </a:lnTo>
                <a:lnTo>
                  <a:pt x="2835175" y="644922"/>
                </a:lnTo>
                <a:lnTo>
                  <a:pt x="2842617" y="630039"/>
                </a:lnTo>
                <a:cubicBezTo>
                  <a:pt x="2852539" y="625078"/>
                  <a:pt x="2858740" y="622598"/>
                  <a:pt x="2861220" y="622598"/>
                </a:cubicBezTo>
                <a:cubicBezTo>
                  <a:pt x="2863701" y="622598"/>
                  <a:pt x="2864941" y="622598"/>
                  <a:pt x="2864941" y="622598"/>
                </a:cubicBezTo>
                <a:cubicBezTo>
                  <a:pt x="2864941" y="615157"/>
                  <a:pt x="2861841" y="612056"/>
                  <a:pt x="2855639" y="613296"/>
                </a:cubicBezTo>
                <a:close/>
                <a:moveTo>
                  <a:pt x="2129172" y="610506"/>
                </a:moveTo>
                <a:cubicBezTo>
                  <a:pt x="2126071" y="611126"/>
                  <a:pt x="2123281" y="612676"/>
                  <a:pt x="2120800" y="615157"/>
                </a:cubicBezTo>
                <a:cubicBezTo>
                  <a:pt x="2120800" y="615157"/>
                  <a:pt x="2119560" y="616397"/>
                  <a:pt x="2117080" y="618877"/>
                </a:cubicBezTo>
                <a:cubicBezTo>
                  <a:pt x="2114599" y="621357"/>
                  <a:pt x="2110878" y="622598"/>
                  <a:pt x="2105917" y="622598"/>
                </a:cubicBezTo>
                <a:lnTo>
                  <a:pt x="2098476" y="622598"/>
                </a:lnTo>
                <a:cubicBezTo>
                  <a:pt x="2098476" y="622598"/>
                  <a:pt x="2098476" y="625078"/>
                  <a:pt x="2098476" y="630039"/>
                </a:cubicBezTo>
                <a:lnTo>
                  <a:pt x="2135683" y="644922"/>
                </a:lnTo>
                <a:lnTo>
                  <a:pt x="2143125" y="637481"/>
                </a:lnTo>
                <a:lnTo>
                  <a:pt x="2143125" y="622598"/>
                </a:lnTo>
                <a:cubicBezTo>
                  <a:pt x="2148085" y="617637"/>
                  <a:pt x="2146845" y="613916"/>
                  <a:pt x="2139404" y="611436"/>
                </a:cubicBezTo>
                <a:cubicBezTo>
                  <a:pt x="2135683" y="610196"/>
                  <a:pt x="2132273" y="609886"/>
                  <a:pt x="2129172" y="610506"/>
                </a:cubicBezTo>
                <a:close/>
                <a:moveTo>
                  <a:pt x="4069519" y="609576"/>
                </a:moveTo>
                <a:cubicBezTo>
                  <a:pt x="4070139" y="609576"/>
                  <a:pt x="4070449" y="610196"/>
                  <a:pt x="4070449" y="611436"/>
                </a:cubicBezTo>
                <a:cubicBezTo>
                  <a:pt x="4070449" y="613916"/>
                  <a:pt x="4070449" y="617637"/>
                  <a:pt x="4070449" y="622598"/>
                </a:cubicBezTo>
                <a:lnTo>
                  <a:pt x="4063007" y="622598"/>
                </a:lnTo>
                <a:cubicBezTo>
                  <a:pt x="4063007" y="617637"/>
                  <a:pt x="4064248" y="613916"/>
                  <a:pt x="4066728" y="611436"/>
                </a:cubicBezTo>
                <a:cubicBezTo>
                  <a:pt x="4067968" y="610196"/>
                  <a:pt x="4068898" y="609576"/>
                  <a:pt x="4069519" y="609576"/>
                </a:cubicBezTo>
                <a:close/>
                <a:moveTo>
                  <a:pt x="4204394" y="607715"/>
                </a:moveTo>
                <a:cubicBezTo>
                  <a:pt x="4209355" y="607715"/>
                  <a:pt x="4213076" y="610195"/>
                  <a:pt x="4215556" y="615157"/>
                </a:cubicBezTo>
                <a:cubicBezTo>
                  <a:pt x="4218037" y="620118"/>
                  <a:pt x="4216797" y="622598"/>
                  <a:pt x="4211835" y="622598"/>
                </a:cubicBezTo>
                <a:cubicBezTo>
                  <a:pt x="4211835" y="622598"/>
                  <a:pt x="4209355" y="620118"/>
                  <a:pt x="4204394" y="615157"/>
                </a:cubicBezTo>
                <a:cubicBezTo>
                  <a:pt x="4204394" y="610195"/>
                  <a:pt x="4204394" y="607715"/>
                  <a:pt x="4204394" y="607715"/>
                </a:cubicBezTo>
                <a:close/>
                <a:moveTo>
                  <a:pt x="1748730" y="607715"/>
                </a:moveTo>
                <a:cubicBezTo>
                  <a:pt x="1758652" y="607715"/>
                  <a:pt x="1766093" y="610195"/>
                  <a:pt x="1771054" y="615157"/>
                </a:cubicBezTo>
                <a:cubicBezTo>
                  <a:pt x="1776015" y="620118"/>
                  <a:pt x="1776015" y="622598"/>
                  <a:pt x="1771054" y="622598"/>
                </a:cubicBezTo>
                <a:lnTo>
                  <a:pt x="1763613" y="622598"/>
                </a:lnTo>
                <a:cubicBezTo>
                  <a:pt x="1763613" y="617637"/>
                  <a:pt x="1758652" y="615157"/>
                  <a:pt x="1748730" y="615157"/>
                </a:cubicBezTo>
                <a:close/>
                <a:moveTo>
                  <a:pt x="4740175" y="600274"/>
                </a:moveTo>
                <a:cubicBezTo>
                  <a:pt x="4735214" y="605235"/>
                  <a:pt x="4733974" y="608956"/>
                  <a:pt x="4736454" y="611436"/>
                </a:cubicBezTo>
                <a:cubicBezTo>
                  <a:pt x="4738935" y="613916"/>
                  <a:pt x="4742655" y="615157"/>
                  <a:pt x="4747617" y="615157"/>
                </a:cubicBezTo>
                <a:cubicBezTo>
                  <a:pt x="4752578" y="615157"/>
                  <a:pt x="4755058" y="612676"/>
                  <a:pt x="4755058" y="607715"/>
                </a:cubicBezTo>
                <a:close/>
                <a:moveTo>
                  <a:pt x="4621113" y="600274"/>
                </a:moveTo>
                <a:lnTo>
                  <a:pt x="4613671" y="615157"/>
                </a:lnTo>
                <a:lnTo>
                  <a:pt x="4613671" y="622598"/>
                </a:lnTo>
                <a:lnTo>
                  <a:pt x="4621113" y="630039"/>
                </a:lnTo>
                <a:cubicBezTo>
                  <a:pt x="4626074" y="630039"/>
                  <a:pt x="4631034" y="628799"/>
                  <a:pt x="4635995" y="626319"/>
                </a:cubicBezTo>
                <a:cubicBezTo>
                  <a:pt x="4640957" y="623839"/>
                  <a:pt x="4643437" y="622598"/>
                  <a:pt x="4643437" y="622598"/>
                </a:cubicBezTo>
                <a:cubicBezTo>
                  <a:pt x="4638476" y="617637"/>
                  <a:pt x="4631034" y="610195"/>
                  <a:pt x="4621113" y="600274"/>
                </a:cubicBezTo>
                <a:close/>
                <a:moveTo>
                  <a:pt x="4092773" y="600274"/>
                </a:moveTo>
                <a:cubicBezTo>
                  <a:pt x="4067968" y="605235"/>
                  <a:pt x="4053086" y="612676"/>
                  <a:pt x="4048125" y="622598"/>
                </a:cubicBezTo>
                <a:cubicBezTo>
                  <a:pt x="4048125" y="627559"/>
                  <a:pt x="4046884" y="628799"/>
                  <a:pt x="4044404" y="626319"/>
                </a:cubicBezTo>
                <a:cubicBezTo>
                  <a:pt x="4041924" y="623839"/>
                  <a:pt x="4039443" y="625078"/>
                  <a:pt x="4036963" y="630039"/>
                </a:cubicBezTo>
                <a:cubicBezTo>
                  <a:pt x="4034482" y="635001"/>
                  <a:pt x="4035722" y="637481"/>
                  <a:pt x="4040683" y="637481"/>
                </a:cubicBezTo>
                <a:cubicBezTo>
                  <a:pt x="4045644" y="637481"/>
                  <a:pt x="4050605" y="639961"/>
                  <a:pt x="4055566" y="644922"/>
                </a:cubicBezTo>
                <a:lnTo>
                  <a:pt x="4018359" y="652364"/>
                </a:lnTo>
                <a:cubicBezTo>
                  <a:pt x="4008437" y="657325"/>
                  <a:pt x="4003476" y="662285"/>
                  <a:pt x="4003476" y="667246"/>
                </a:cubicBezTo>
                <a:lnTo>
                  <a:pt x="4010918" y="674688"/>
                </a:lnTo>
                <a:lnTo>
                  <a:pt x="4018359" y="659805"/>
                </a:lnTo>
                <a:cubicBezTo>
                  <a:pt x="4023320" y="659805"/>
                  <a:pt x="4033242" y="659805"/>
                  <a:pt x="4048125" y="659805"/>
                </a:cubicBezTo>
                <a:cubicBezTo>
                  <a:pt x="4067968" y="659805"/>
                  <a:pt x="4077890" y="658564"/>
                  <a:pt x="4077890" y="656084"/>
                </a:cubicBezTo>
                <a:cubicBezTo>
                  <a:pt x="4077890" y="653604"/>
                  <a:pt x="4082851" y="652364"/>
                  <a:pt x="4092773" y="652364"/>
                </a:cubicBezTo>
                <a:lnTo>
                  <a:pt x="4100214" y="644922"/>
                </a:lnTo>
                <a:lnTo>
                  <a:pt x="4092773" y="637481"/>
                </a:lnTo>
                <a:cubicBezTo>
                  <a:pt x="4097734" y="637481"/>
                  <a:pt x="4100214" y="635001"/>
                  <a:pt x="4100214" y="630039"/>
                </a:cubicBezTo>
                <a:lnTo>
                  <a:pt x="4100214" y="607715"/>
                </a:lnTo>
                <a:cubicBezTo>
                  <a:pt x="4105176" y="612676"/>
                  <a:pt x="4107656" y="617637"/>
                  <a:pt x="4107656" y="622598"/>
                </a:cubicBezTo>
                <a:lnTo>
                  <a:pt x="4115097" y="622598"/>
                </a:lnTo>
                <a:cubicBezTo>
                  <a:pt x="4120058" y="607715"/>
                  <a:pt x="4112617" y="600274"/>
                  <a:pt x="4092773" y="600274"/>
                </a:cubicBezTo>
                <a:close/>
                <a:moveTo>
                  <a:pt x="3088183" y="600274"/>
                </a:moveTo>
                <a:cubicBezTo>
                  <a:pt x="3093144" y="600274"/>
                  <a:pt x="3094384" y="601514"/>
                  <a:pt x="3091904" y="603994"/>
                </a:cubicBezTo>
                <a:cubicBezTo>
                  <a:pt x="3089423" y="606475"/>
                  <a:pt x="3088183" y="607715"/>
                  <a:pt x="3088183" y="607715"/>
                </a:cubicBezTo>
                <a:cubicBezTo>
                  <a:pt x="3088183" y="607715"/>
                  <a:pt x="3088183" y="606475"/>
                  <a:pt x="3088183" y="603994"/>
                </a:cubicBezTo>
                <a:cubicBezTo>
                  <a:pt x="3088183" y="601514"/>
                  <a:pt x="3088183" y="600274"/>
                  <a:pt x="3088183" y="600274"/>
                </a:cubicBezTo>
                <a:close/>
                <a:moveTo>
                  <a:pt x="2924472" y="600274"/>
                </a:moveTo>
                <a:cubicBezTo>
                  <a:pt x="2924472" y="605235"/>
                  <a:pt x="2926953" y="607715"/>
                  <a:pt x="2931914" y="607715"/>
                </a:cubicBezTo>
                <a:cubicBezTo>
                  <a:pt x="2936874" y="607715"/>
                  <a:pt x="2939355" y="606475"/>
                  <a:pt x="2939355" y="603994"/>
                </a:cubicBezTo>
                <a:cubicBezTo>
                  <a:pt x="2939355" y="601514"/>
                  <a:pt x="2936874" y="600274"/>
                  <a:pt x="2931914" y="600274"/>
                </a:cubicBezTo>
                <a:close/>
                <a:moveTo>
                  <a:pt x="2859360" y="596553"/>
                </a:moveTo>
                <a:cubicBezTo>
                  <a:pt x="2858120" y="596553"/>
                  <a:pt x="2857500" y="597793"/>
                  <a:pt x="2857500" y="600274"/>
                </a:cubicBezTo>
                <a:cubicBezTo>
                  <a:pt x="2857500" y="605235"/>
                  <a:pt x="2858740" y="607715"/>
                  <a:pt x="2861220" y="607715"/>
                </a:cubicBezTo>
                <a:cubicBezTo>
                  <a:pt x="2863701" y="607715"/>
                  <a:pt x="2864941" y="605235"/>
                  <a:pt x="2864941" y="600274"/>
                </a:cubicBezTo>
                <a:cubicBezTo>
                  <a:pt x="2862461" y="597793"/>
                  <a:pt x="2860600" y="596553"/>
                  <a:pt x="2859360" y="596553"/>
                </a:cubicBezTo>
                <a:close/>
                <a:moveTo>
                  <a:pt x="4449960" y="592832"/>
                </a:moveTo>
                <a:cubicBezTo>
                  <a:pt x="4449960" y="592832"/>
                  <a:pt x="4449960" y="595312"/>
                  <a:pt x="4449960" y="600274"/>
                </a:cubicBezTo>
                <a:cubicBezTo>
                  <a:pt x="4449960" y="605235"/>
                  <a:pt x="4447480" y="607715"/>
                  <a:pt x="4442519" y="607715"/>
                </a:cubicBezTo>
                <a:cubicBezTo>
                  <a:pt x="4442519" y="602754"/>
                  <a:pt x="4442519" y="600274"/>
                  <a:pt x="4442519" y="600274"/>
                </a:cubicBezTo>
                <a:cubicBezTo>
                  <a:pt x="4442519" y="600274"/>
                  <a:pt x="4443760" y="599033"/>
                  <a:pt x="4446240" y="596553"/>
                </a:cubicBezTo>
                <a:cubicBezTo>
                  <a:pt x="4448720" y="594073"/>
                  <a:pt x="4449960" y="592832"/>
                  <a:pt x="4449960" y="592832"/>
                </a:cubicBezTo>
                <a:close/>
                <a:moveTo>
                  <a:pt x="4003476" y="592832"/>
                </a:moveTo>
                <a:lnTo>
                  <a:pt x="3996035" y="600274"/>
                </a:lnTo>
                <a:cubicBezTo>
                  <a:pt x="4000996" y="605235"/>
                  <a:pt x="4005957" y="607715"/>
                  <a:pt x="4010918" y="607715"/>
                </a:cubicBezTo>
                <a:lnTo>
                  <a:pt x="4018359" y="600274"/>
                </a:lnTo>
                <a:cubicBezTo>
                  <a:pt x="4013398" y="595312"/>
                  <a:pt x="4008437" y="592832"/>
                  <a:pt x="4003476" y="592832"/>
                </a:cubicBezTo>
                <a:close/>
                <a:moveTo>
                  <a:pt x="3869531" y="592832"/>
                </a:moveTo>
                <a:cubicBezTo>
                  <a:pt x="3864570" y="592832"/>
                  <a:pt x="3862089" y="595312"/>
                  <a:pt x="3862089" y="600274"/>
                </a:cubicBezTo>
                <a:lnTo>
                  <a:pt x="3869531" y="607715"/>
                </a:lnTo>
                <a:cubicBezTo>
                  <a:pt x="3869531" y="602754"/>
                  <a:pt x="3872011" y="600274"/>
                  <a:pt x="3876972" y="600274"/>
                </a:cubicBezTo>
                <a:close/>
                <a:moveTo>
                  <a:pt x="3750468" y="592832"/>
                </a:moveTo>
                <a:cubicBezTo>
                  <a:pt x="3735586" y="592832"/>
                  <a:pt x="3728144" y="595312"/>
                  <a:pt x="3728144" y="600274"/>
                </a:cubicBezTo>
                <a:cubicBezTo>
                  <a:pt x="3728144" y="605235"/>
                  <a:pt x="3735586" y="607715"/>
                  <a:pt x="3750468" y="607715"/>
                </a:cubicBezTo>
                <a:cubicBezTo>
                  <a:pt x="3752949" y="607715"/>
                  <a:pt x="3754964" y="607715"/>
                  <a:pt x="3756515" y="607715"/>
                </a:cubicBezTo>
                <a:lnTo>
                  <a:pt x="3757910" y="607715"/>
                </a:lnTo>
                <a:cubicBezTo>
                  <a:pt x="3747988" y="597794"/>
                  <a:pt x="3747988" y="592832"/>
                  <a:pt x="3757910" y="592832"/>
                </a:cubicBezTo>
                <a:close/>
                <a:moveTo>
                  <a:pt x="2768203" y="592832"/>
                </a:moveTo>
                <a:cubicBezTo>
                  <a:pt x="2763242" y="597794"/>
                  <a:pt x="2763242" y="600274"/>
                  <a:pt x="2768203" y="600274"/>
                </a:cubicBezTo>
                <a:cubicBezTo>
                  <a:pt x="2768203" y="600274"/>
                  <a:pt x="2769443" y="600274"/>
                  <a:pt x="2771923" y="600274"/>
                </a:cubicBezTo>
                <a:cubicBezTo>
                  <a:pt x="2774404" y="600274"/>
                  <a:pt x="2775644" y="597794"/>
                  <a:pt x="2775644" y="592832"/>
                </a:cubicBezTo>
                <a:close/>
                <a:moveTo>
                  <a:pt x="2135683" y="592832"/>
                </a:moveTo>
                <a:lnTo>
                  <a:pt x="2135683" y="607715"/>
                </a:lnTo>
                <a:cubicBezTo>
                  <a:pt x="2140644" y="607715"/>
                  <a:pt x="2144365" y="606475"/>
                  <a:pt x="2146845" y="603994"/>
                </a:cubicBezTo>
                <a:cubicBezTo>
                  <a:pt x="2149326" y="601514"/>
                  <a:pt x="2150566" y="600274"/>
                  <a:pt x="2150566" y="600274"/>
                </a:cubicBezTo>
                <a:cubicBezTo>
                  <a:pt x="2150566" y="595312"/>
                  <a:pt x="2145605" y="592832"/>
                  <a:pt x="2135683" y="592832"/>
                </a:cubicBezTo>
                <a:close/>
                <a:moveTo>
                  <a:pt x="4293691" y="588181"/>
                </a:moveTo>
                <a:cubicBezTo>
                  <a:pt x="4296171" y="587562"/>
                  <a:pt x="4298652" y="587872"/>
                  <a:pt x="4301132" y="589112"/>
                </a:cubicBezTo>
                <a:cubicBezTo>
                  <a:pt x="4306093" y="591592"/>
                  <a:pt x="4311054" y="595312"/>
                  <a:pt x="4316015" y="600274"/>
                </a:cubicBezTo>
                <a:lnTo>
                  <a:pt x="4301132" y="600274"/>
                </a:lnTo>
                <a:cubicBezTo>
                  <a:pt x="4301132" y="600274"/>
                  <a:pt x="4298652" y="599033"/>
                  <a:pt x="4293691" y="596553"/>
                </a:cubicBezTo>
                <a:cubicBezTo>
                  <a:pt x="4288729" y="594073"/>
                  <a:pt x="4286249" y="592832"/>
                  <a:pt x="4286249" y="592832"/>
                </a:cubicBezTo>
                <a:cubicBezTo>
                  <a:pt x="4288730" y="590352"/>
                  <a:pt x="4291210" y="588802"/>
                  <a:pt x="4293691" y="588181"/>
                </a:cubicBezTo>
                <a:close/>
                <a:moveTo>
                  <a:pt x="2733786" y="588181"/>
                </a:moveTo>
                <a:cubicBezTo>
                  <a:pt x="2731926" y="588802"/>
                  <a:pt x="2730996" y="590352"/>
                  <a:pt x="2730996" y="592832"/>
                </a:cubicBezTo>
                <a:lnTo>
                  <a:pt x="2738437" y="600274"/>
                </a:lnTo>
                <a:cubicBezTo>
                  <a:pt x="2748359" y="600274"/>
                  <a:pt x="2753320" y="599033"/>
                  <a:pt x="2753320" y="596553"/>
                </a:cubicBezTo>
                <a:cubicBezTo>
                  <a:pt x="2753320" y="594073"/>
                  <a:pt x="2749599" y="591592"/>
                  <a:pt x="2742158" y="589112"/>
                </a:cubicBezTo>
                <a:cubicBezTo>
                  <a:pt x="2738437" y="587872"/>
                  <a:pt x="2735646" y="587562"/>
                  <a:pt x="2733786" y="588181"/>
                </a:cubicBezTo>
                <a:close/>
                <a:moveTo>
                  <a:pt x="3105856" y="587252"/>
                </a:moveTo>
                <a:cubicBezTo>
                  <a:pt x="3102756" y="587252"/>
                  <a:pt x="3100586" y="587872"/>
                  <a:pt x="3099345" y="589112"/>
                </a:cubicBezTo>
                <a:cubicBezTo>
                  <a:pt x="3096865" y="591592"/>
                  <a:pt x="3090664" y="591592"/>
                  <a:pt x="3080742" y="589112"/>
                </a:cubicBezTo>
                <a:cubicBezTo>
                  <a:pt x="3070820" y="586632"/>
                  <a:pt x="3060898" y="587871"/>
                  <a:pt x="3050976" y="592832"/>
                </a:cubicBezTo>
                <a:lnTo>
                  <a:pt x="3058417" y="607715"/>
                </a:lnTo>
                <a:lnTo>
                  <a:pt x="3080742" y="607715"/>
                </a:lnTo>
                <a:lnTo>
                  <a:pt x="3065859" y="615157"/>
                </a:lnTo>
                <a:cubicBezTo>
                  <a:pt x="3065859" y="615157"/>
                  <a:pt x="3064619" y="615157"/>
                  <a:pt x="3062138" y="615157"/>
                </a:cubicBezTo>
                <a:cubicBezTo>
                  <a:pt x="3059658" y="615157"/>
                  <a:pt x="3055937" y="617637"/>
                  <a:pt x="3050976" y="622598"/>
                </a:cubicBezTo>
                <a:cubicBezTo>
                  <a:pt x="3050976" y="622598"/>
                  <a:pt x="3058417" y="622598"/>
                  <a:pt x="3073300" y="622598"/>
                </a:cubicBezTo>
                <a:cubicBezTo>
                  <a:pt x="3088183" y="622598"/>
                  <a:pt x="3100585" y="622598"/>
                  <a:pt x="3110507" y="622598"/>
                </a:cubicBezTo>
                <a:cubicBezTo>
                  <a:pt x="3120429" y="612676"/>
                  <a:pt x="3127871" y="605235"/>
                  <a:pt x="3132832" y="600274"/>
                </a:cubicBezTo>
                <a:cubicBezTo>
                  <a:pt x="3132832" y="595312"/>
                  <a:pt x="3127871" y="591592"/>
                  <a:pt x="3117949" y="589112"/>
                </a:cubicBezTo>
                <a:cubicBezTo>
                  <a:pt x="3112988" y="587872"/>
                  <a:pt x="3108957" y="587252"/>
                  <a:pt x="3105856" y="587252"/>
                </a:cubicBezTo>
                <a:close/>
                <a:moveTo>
                  <a:pt x="3824882" y="585391"/>
                </a:moveTo>
                <a:cubicBezTo>
                  <a:pt x="3824882" y="585391"/>
                  <a:pt x="3824882" y="586632"/>
                  <a:pt x="3824882" y="589112"/>
                </a:cubicBezTo>
                <a:cubicBezTo>
                  <a:pt x="3824882" y="591592"/>
                  <a:pt x="3827363" y="592832"/>
                  <a:pt x="3832324" y="592832"/>
                </a:cubicBezTo>
                <a:lnTo>
                  <a:pt x="3832324" y="585391"/>
                </a:lnTo>
                <a:cubicBezTo>
                  <a:pt x="3827363" y="585391"/>
                  <a:pt x="3824882" y="585391"/>
                  <a:pt x="3824882" y="585391"/>
                </a:cubicBezTo>
                <a:close/>
                <a:moveTo>
                  <a:pt x="3251894" y="585391"/>
                </a:moveTo>
                <a:lnTo>
                  <a:pt x="3259335" y="600274"/>
                </a:lnTo>
                <a:cubicBezTo>
                  <a:pt x="3264296" y="600274"/>
                  <a:pt x="3266777" y="599033"/>
                  <a:pt x="3266777" y="596553"/>
                </a:cubicBezTo>
                <a:cubicBezTo>
                  <a:pt x="3266777" y="594073"/>
                  <a:pt x="3264296" y="591592"/>
                  <a:pt x="3259335" y="589112"/>
                </a:cubicBezTo>
                <a:cubicBezTo>
                  <a:pt x="3254374" y="586632"/>
                  <a:pt x="3251894" y="585391"/>
                  <a:pt x="3251894" y="585391"/>
                </a:cubicBezTo>
                <a:close/>
                <a:moveTo>
                  <a:pt x="3162597" y="585391"/>
                </a:moveTo>
                <a:lnTo>
                  <a:pt x="3177480" y="592832"/>
                </a:lnTo>
                <a:lnTo>
                  <a:pt x="3199804" y="600274"/>
                </a:lnTo>
                <a:lnTo>
                  <a:pt x="3222128" y="600274"/>
                </a:lnTo>
                <a:cubicBezTo>
                  <a:pt x="3222128" y="600274"/>
                  <a:pt x="3213447" y="597794"/>
                  <a:pt x="3196084" y="592832"/>
                </a:cubicBezTo>
                <a:cubicBezTo>
                  <a:pt x="3178720" y="587871"/>
                  <a:pt x="3167558" y="585391"/>
                  <a:pt x="3162597" y="585391"/>
                </a:cubicBezTo>
                <a:close/>
                <a:moveTo>
                  <a:pt x="2351484" y="577950"/>
                </a:moveTo>
                <a:lnTo>
                  <a:pt x="2358925" y="585391"/>
                </a:lnTo>
                <a:lnTo>
                  <a:pt x="2351484" y="585391"/>
                </a:lnTo>
                <a:cubicBezTo>
                  <a:pt x="2346523" y="585391"/>
                  <a:pt x="2344042" y="584150"/>
                  <a:pt x="2344042" y="581670"/>
                </a:cubicBezTo>
                <a:cubicBezTo>
                  <a:pt x="2344042" y="579190"/>
                  <a:pt x="2346523" y="577950"/>
                  <a:pt x="2351484" y="577950"/>
                </a:cubicBezTo>
                <a:close/>
                <a:moveTo>
                  <a:pt x="5439667" y="570508"/>
                </a:moveTo>
                <a:cubicBezTo>
                  <a:pt x="5444629" y="570508"/>
                  <a:pt x="5447109" y="572988"/>
                  <a:pt x="5447109" y="577950"/>
                </a:cubicBezTo>
                <a:cubicBezTo>
                  <a:pt x="5442147" y="577950"/>
                  <a:pt x="5439667" y="577950"/>
                  <a:pt x="5439667" y="577950"/>
                </a:cubicBezTo>
                <a:close/>
                <a:moveTo>
                  <a:pt x="4442519" y="570508"/>
                </a:moveTo>
                <a:cubicBezTo>
                  <a:pt x="4452440" y="570508"/>
                  <a:pt x="4457402" y="572988"/>
                  <a:pt x="4457402" y="577950"/>
                </a:cubicBezTo>
                <a:lnTo>
                  <a:pt x="4442519" y="585391"/>
                </a:lnTo>
                <a:cubicBezTo>
                  <a:pt x="4437558" y="585391"/>
                  <a:pt x="4435077" y="582911"/>
                  <a:pt x="4435077" y="577950"/>
                </a:cubicBezTo>
                <a:close/>
                <a:moveTo>
                  <a:pt x="3638847" y="570508"/>
                </a:moveTo>
                <a:lnTo>
                  <a:pt x="3646289" y="577950"/>
                </a:lnTo>
                <a:lnTo>
                  <a:pt x="3653730" y="570508"/>
                </a:lnTo>
                <a:cubicBezTo>
                  <a:pt x="3653730" y="570508"/>
                  <a:pt x="3648769" y="570508"/>
                  <a:pt x="3638847" y="570508"/>
                </a:cubicBezTo>
                <a:close/>
                <a:moveTo>
                  <a:pt x="3082602" y="566787"/>
                </a:moveTo>
                <a:cubicBezTo>
                  <a:pt x="3078881" y="566787"/>
                  <a:pt x="3075781" y="568027"/>
                  <a:pt x="3073300" y="570508"/>
                </a:cubicBezTo>
                <a:lnTo>
                  <a:pt x="3088183" y="570508"/>
                </a:lnTo>
                <a:lnTo>
                  <a:pt x="3095625" y="570508"/>
                </a:lnTo>
                <a:cubicBezTo>
                  <a:pt x="3090663" y="568027"/>
                  <a:pt x="3086322" y="566787"/>
                  <a:pt x="3082602" y="566787"/>
                </a:cubicBezTo>
                <a:close/>
                <a:moveTo>
                  <a:pt x="3979292" y="563067"/>
                </a:moveTo>
                <a:cubicBezTo>
                  <a:pt x="3973091" y="563067"/>
                  <a:pt x="3968750" y="565547"/>
                  <a:pt x="3966269" y="570508"/>
                </a:cubicBezTo>
                <a:cubicBezTo>
                  <a:pt x="3966269" y="570508"/>
                  <a:pt x="3965029" y="570508"/>
                  <a:pt x="3962548" y="570508"/>
                </a:cubicBezTo>
                <a:cubicBezTo>
                  <a:pt x="3960068" y="570508"/>
                  <a:pt x="3956347" y="570508"/>
                  <a:pt x="3951386" y="570508"/>
                </a:cubicBezTo>
                <a:lnTo>
                  <a:pt x="3951386" y="577950"/>
                </a:lnTo>
                <a:cubicBezTo>
                  <a:pt x="3951386" y="577950"/>
                  <a:pt x="3951386" y="582911"/>
                  <a:pt x="3951386" y="592832"/>
                </a:cubicBezTo>
                <a:cubicBezTo>
                  <a:pt x="3956347" y="587871"/>
                  <a:pt x="3965029" y="585391"/>
                  <a:pt x="3977431" y="585391"/>
                </a:cubicBezTo>
                <a:cubicBezTo>
                  <a:pt x="3989834" y="585391"/>
                  <a:pt x="3998515" y="585391"/>
                  <a:pt x="4003476" y="585391"/>
                </a:cubicBezTo>
                <a:lnTo>
                  <a:pt x="4003476" y="570508"/>
                </a:lnTo>
                <a:cubicBezTo>
                  <a:pt x="3993554" y="565547"/>
                  <a:pt x="3985493" y="563067"/>
                  <a:pt x="3979292" y="563067"/>
                </a:cubicBezTo>
                <a:close/>
                <a:moveTo>
                  <a:pt x="3117949" y="563067"/>
                </a:moveTo>
                <a:cubicBezTo>
                  <a:pt x="3117949" y="568028"/>
                  <a:pt x="3122909" y="570508"/>
                  <a:pt x="3132832" y="570508"/>
                </a:cubicBezTo>
                <a:cubicBezTo>
                  <a:pt x="3137792" y="570508"/>
                  <a:pt x="3140273" y="570508"/>
                  <a:pt x="3140273" y="570508"/>
                </a:cubicBezTo>
                <a:close/>
                <a:moveTo>
                  <a:pt x="5417343" y="559346"/>
                </a:moveTo>
                <a:cubicBezTo>
                  <a:pt x="5419824" y="559346"/>
                  <a:pt x="5422304" y="560586"/>
                  <a:pt x="5424785" y="563067"/>
                </a:cubicBezTo>
                <a:lnTo>
                  <a:pt x="5417343" y="563067"/>
                </a:lnTo>
                <a:lnTo>
                  <a:pt x="5409902" y="563067"/>
                </a:lnTo>
                <a:cubicBezTo>
                  <a:pt x="5412382" y="560586"/>
                  <a:pt x="5414863" y="559346"/>
                  <a:pt x="5417343" y="559346"/>
                </a:cubicBezTo>
                <a:close/>
                <a:moveTo>
                  <a:pt x="3288171" y="550974"/>
                </a:moveTo>
                <a:cubicBezTo>
                  <a:pt x="3287551" y="550355"/>
                  <a:pt x="3286621" y="550665"/>
                  <a:pt x="3285380" y="551905"/>
                </a:cubicBezTo>
                <a:cubicBezTo>
                  <a:pt x="3282900" y="554385"/>
                  <a:pt x="3281660" y="555625"/>
                  <a:pt x="3281660" y="555625"/>
                </a:cubicBezTo>
                <a:cubicBezTo>
                  <a:pt x="3281660" y="560587"/>
                  <a:pt x="3280419" y="564307"/>
                  <a:pt x="3277939" y="566787"/>
                </a:cubicBezTo>
                <a:cubicBezTo>
                  <a:pt x="3275459" y="569268"/>
                  <a:pt x="3279179" y="575469"/>
                  <a:pt x="3289101" y="585391"/>
                </a:cubicBezTo>
                <a:cubicBezTo>
                  <a:pt x="3303984" y="590352"/>
                  <a:pt x="3311425" y="590352"/>
                  <a:pt x="3311425" y="585391"/>
                </a:cubicBezTo>
                <a:cubicBezTo>
                  <a:pt x="3311425" y="585391"/>
                  <a:pt x="3313906" y="585391"/>
                  <a:pt x="3318867" y="585391"/>
                </a:cubicBezTo>
                <a:lnTo>
                  <a:pt x="3333750" y="570508"/>
                </a:lnTo>
                <a:lnTo>
                  <a:pt x="3318867" y="563067"/>
                </a:lnTo>
                <a:cubicBezTo>
                  <a:pt x="3318867" y="568028"/>
                  <a:pt x="3317626" y="568028"/>
                  <a:pt x="3315146" y="563067"/>
                </a:cubicBezTo>
                <a:cubicBezTo>
                  <a:pt x="3312666" y="558105"/>
                  <a:pt x="3308945" y="558105"/>
                  <a:pt x="3303984" y="563067"/>
                </a:cubicBezTo>
                <a:cubicBezTo>
                  <a:pt x="3294062" y="572988"/>
                  <a:pt x="3289101" y="570508"/>
                  <a:pt x="3289101" y="555625"/>
                </a:cubicBezTo>
                <a:cubicBezTo>
                  <a:pt x="3289101" y="553145"/>
                  <a:pt x="3288791" y="551595"/>
                  <a:pt x="3288171" y="550974"/>
                </a:cubicBezTo>
                <a:close/>
                <a:moveTo>
                  <a:pt x="4472285" y="548184"/>
                </a:moveTo>
                <a:cubicBezTo>
                  <a:pt x="4477246" y="548184"/>
                  <a:pt x="4482206" y="550664"/>
                  <a:pt x="4487167" y="555625"/>
                </a:cubicBezTo>
                <a:cubicBezTo>
                  <a:pt x="4492129" y="560587"/>
                  <a:pt x="4492129" y="565547"/>
                  <a:pt x="4487167" y="570508"/>
                </a:cubicBezTo>
                <a:cubicBezTo>
                  <a:pt x="4487167" y="575469"/>
                  <a:pt x="4484687" y="575469"/>
                  <a:pt x="4479726" y="570508"/>
                </a:cubicBezTo>
                <a:close/>
                <a:moveTo>
                  <a:pt x="4249042" y="548184"/>
                </a:moveTo>
                <a:lnTo>
                  <a:pt x="4263925" y="548184"/>
                </a:lnTo>
                <a:lnTo>
                  <a:pt x="4278808" y="548184"/>
                </a:lnTo>
                <a:cubicBezTo>
                  <a:pt x="4273847" y="553145"/>
                  <a:pt x="4268886" y="555625"/>
                  <a:pt x="4263925" y="555625"/>
                </a:cubicBezTo>
                <a:cubicBezTo>
                  <a:pt x="4258964" y="555625"/>
                  <a:pt x="4257724" y="560587"/>
                  <a:pt x="4260204" y="570508"/>
                </a:cubicBezTo>
                <a:cubicBezTo>
                  <a:pt x="4262685" y="580430"/>
                  <a:pt x="4262685" y="585391"/>
                  <a:pt x="4260204" y="585391"/>
                </a:cubicBezTo>
                <a:cubicBezTo>
                  <a:pt x="4257724" y="585391"/>
                  <a:pt x="4256484" y="587871"/>
                  <a:pt x="4256484" y="592832"/>
                </a:cubicBezTo>
                <a:cubicBezTo>
                  <a:pt x="4251522" y="592832"/>
                  <a:pt x="4246562" y="592832"/>
                  <a:pt x="4241601" y="592832"/>
                </a:cubicBezTo>
                <a:cubicBezTo>
                  <a:pt x="4226718" y="582911"/>
                  <a:pt x="4226718" y="575469"/>
                  <a:pt x="4241601" y="570508"/>
                </a:cubicBezTo>
                <a:cubicBezTo>
                  <a:pt x="4251522" y="570508"/>
                  <a:pt x="4254004" y="568028"/>
                  <a:pt x="4249042" y="563067"/>
                </a:cubicBezTo>
                <a:cubicBezTo>
                  <a:pt x="4244081" y="558105"/>
                  <a:pt x="4244081" y="553145"/>
                  <a:pt x="4249042" y="548184"/>
                </a:cubicBezTo>
                <a:close/>
                <a:moveTo>
                  <a:pt x="3199804" y="548184"/>
                </a:moveTo>
                <a:cubicBezTo>
                  <a:pt x="3199804" y="548184"/>
                  <a:pt x="3199804" y="550664"/>
                  <a:pt x="3199804" y="555625"/>
                </a:cubicBezTo>
                <a:cubicBezTo>
                  <a:pt x="3199804" y="560587"/>
                  <a:pt x="3197324" y="563067"/>
                  <a:pt x="3192363" y="563067"/>
                </a:cubicBezTo>
                <a:lnTo>
                  <a:pt x="3184921" y="570508"/>
                </a:lnTo>
                <a:lnTo>
                  <a:pt x="3192363" y="570508"/>
                </a:lnTo>
                <a:lnTo>
                  <a:pt x="3199804" y="570508"/>
                </a:lnTo>
                <a:lnTo>
                  <a:pt x="3222128" y="563067"/>
                </a:lnTo>
                <a:lnTo>
                  <a:pt x="3207246" y="548184"/>
                </a:lnTo>
                <a:cubicBezTo>
                  <a:pt x="3202285" y="548184"/>
                  <a:pt x="3199804" y="548184"/>
                  <a:pt x="3199804" y="548184"/>
                </a:cubicBezTo>
                <a:close/>
                <a:moveTo>
                  <a:pt x="2902148" y="548184"/>
                </a:moveTo>
                <a:cubicBezTo>
                  <a:pt x="2902148" y="548184"/>
                  <a:pt x="2903388" y="548184"/>
                  <a:pt x="2905869" y="548184"/>
                </a:cubicBezTo>
                <a:cubicBezTo>
                  <a:pt x="2908349" y="548184"/>
                  <a:pt x="2909589" y="550664"/>
                  <a:pt x="2909589" y="555625"/>
                </a:cubicBezTo>
                <a:close/>
                <a:moveTo>
                  <a:pt x="1942207" y="548184"/>
                </a:moveTo>
                <a:lnTo>
                  <a:pt x="1942207" y="563067"/>
                </a:lnTo>
                <a:cubicBezTo>
                  <a:pt x="1932284" y="568028"/>
                  <a:pt x="1928564" y="566787"/>
                  <a:pt x="1931044" y="559346"/>
                </a:cubicBezTo>
                <a:cubicBezTo>
                  <a:pt x="1933525" y="551905"/>
                  <a:pt x="1937246" y="548184"/>
                  <a:pt x="1942207" y="548184"/>
                </a:cubicBezTo>
                <a:close/>
                <a:moveTo>
                  <a:pt x="4234160" y="533301"/>
                </a:moveTo>
                <a:cubicBezTo>
                  <a:pt x="4234160" y="533301"/>
                  <a:pt x="4235400" y="533301"/>
                  <a:pt x="4237880" y="533301"/>
                </a:cubicBezTo>
                <a:cubicBezTo>
                  <a:pt x="4240360" y="533301"/>
                  <a:pt x="4241601" y="535781"/>
                  <a:pt x="4241601" y="540743"/>
                </a:cubicBezTo>
                <a:cubicBezTo>
                  <a:pt x="4241601" y="550664"/>
                  <a:pt x="4236640" y="550664"/>
                  <a:pt x="4226718" y="540743"/>
                </a:cubicBezTo>
                <a:cubicBezTo>
                  <a:pt x="4226718" y="540743"/>
                  <a:pt x="4227959" y="539502"/>
                  <a:pt x="4230439" y="537022"/>
                </a:cubicBezTo>
                <a:cubicBezTo>
                  <a:pt x="4232919" y="534542"/>
                  <a:pt x="4234160" y="533301"/>
                  <a:pt x="4234160" y="533301"/>
                </a:cubicBezTo>
                <a:close/>
                <a:moveTo>
                  <a:pt x="3467695" y="533301"/>
                </a:moveTo>
                <a:lnTo>
                  <a:pt x="3467695" y="540743"/>
                </a:lnTo>
                <a:lnTo>
                  <a:pt x="3475136" y="533301"/>
                </a:lnTo>
                <a:cubicBezTo>
                  <a:pt x="3475136" y="533301"/>
                  <a:pt x="3472656" y="533301"/>
                  <a:pt x="3467695" y="533301"/>
                </a:cubicBezTo>
                <a:close/>
                <a:moveTo>
                  <a:pt x="4435077" y="528650"/>
                </a:moveTo>
                <a:cubicBezTo>
                  <a:pt x="4437558" y="529271"/>
                  <a:pt x="4440038" y="530820"/>
                  <a:pt x="4442519" y="533301"/>
                </a:cubicBezTo>
                <a:lnTo>
                  <a:pt x="4449960" y="540743"/>
                </a:lnTo>
                <a:lnTo>
                  <a:pt x="4449960" y="548184"/>
                </a:lnTo>
                <a:cubicBezTo>
                  <a:pt x="4440039" y="553145"/>
                  <a:pt x="4432597" y="554385"/>
                  <a:pt x="4427636" y="551905"/>
                </a:cubicBezTo>
                <a:cubicBezTo>
                  <a:pt x="4422675" y="549425"/>
                  <a:pt x="4420195" y="545704"/>
                  <a:pt x="4420195" y="540743"/>
                </a:cubicBezTo>
                <a:cubicBezTo>
                  <a:pt x="4420195" y="535781"/>
                  <a:pt x="4422675" y="532060"/>
                  <a:pt x="4427636" y="529580"/>
                </a:cubicBezTo>
                <a:cubicBezTo>
                  <a:pt x="4430117" y="528340"/>
                  <a:pt x="4432597" y="528030"/>
                  <a:pt x="4435077" y="528650"/>
                </a:cubicBezTo>
                <a:close/>
                <a:moveTo>
                  <a:pt x="4382988" y="525860"/>
                </a:moveTo>
                <a:lnTo>
                  <a:pt x="4368105" y="540743"/>
                </a:lnTo>
                <a:cubicBezTo>
                  <a:pt x="4363144" y="540743"/>
                  <a:pt x="4363144" y="538262"/>
                  <a:pt x="4368105" y="533301"/>
                </a:cubicBezTo>
                <a:cubicBezTo>
                  <a:pt x="4373066" y="528340"/>
                  <a:pt x="4378026" y="525860"/>
                  <a:pt x="4382988" y="525860"/>
                </a:cubicBezTo>
                <a:close/>
                <a:moveTo>
                  <a:pt x="2879824" y="518418"/>
                </a:moveTo>
                <a:cubicBezTo>
                  <a:pt x="2884784" y="518418"/>
                  <a:pt x="2886025" y="519659"/>
                  <a:pt x="2883544" y="522139"/>
                </a:cubicBezTo>
                <a:cubicBezTo>
                  <a:pt x="2881064" y="524619"/>
                  <a:pt x="2879824" y="528340"/>
                  <a:pt x="2879824" y="533301"/>
                </a:cubicBezTo>
                <a:cubicBezTo>
                  <a:pt x="2874863" y="538262"/>
                  <a:pt x="2872382" y="535781"/>
                  <a:pt x="2872382" y="525860"/>
                </a:cubicBezTo>
                <a:cubicBezTo>
                  <a:pt x="2877343" y="525860"/>
                  <a:pt x="2879824" y="523380"/>
                  <a:pt x="2879824" y="518418"/>
                </a:cubicBezTo>
                <a:close/>
                <a:moveTo>
                  <a:pt x="4623903" y="517023"/>
                </a:moveTo>
                <a:cubicBezTo>
                  <a:pt x="4640646" y="517953"/>
                  <a:pt x="4654599" y="525860"/>
                  <a:pt x="4665761" y="540743"/>
                </a:cubicBezTo>
                <a:cubicBezTo>
                  <a:pt x="4670722" y="545704"/>
                  <a:pt x="4670722" y="550664"/>
                  <a:pt x="4665761" y="555625"/>
                </a:cubicBezTo>
                <a:cubicBezTo>
                  <a:pt x="4655840" y="565547"/>
                  <a:pt x="4658320" y="577950"/>
                  <a:pt x="4673202" y="592832"/>
                </a:cubicBezTo>
                <a:lnTo>
                  <a:pt x="4680644" y="600274"/>
                </a:lnTo>
                <a:lnTo>
                  <a:pt x="4702968" y="607715"/>
                </a:lnTo>
                <a:cubicBezTo>
                  <a:pt x="4707929" y="607715"/>
                  <a:pt x="4710410" y="606475"/>
                  <a:pt x="4710410" y="603994"/>
                </a:cubicBezTo>
                <a:cubicBezTo>
                  <a:pt x="4710410" y="601514"/>
                  <a:pt x="4707929" y="600274"/>
                  <a:pt x="4702968" y="600274"/>
                </a:cubicBezTo>
                <a:cubicBezTo>
                  <a:pt x="4698007" y="595312"/>
                  <a:pt x="4695527" y="592832"/>
                  <a:pt x="4695527" y="592832"/>
                </a:cubicBezTo>
                <a:cubicBezTo>
                  <a:pt x="4695527" y="592832"/>
                  <a:pt x="4698007" y="592832"/>
                  <a:pt x="4702968" y="592832"/>
                </a:cubicBezTo>
                <a:lnTo>
                  <a:pt x="4717851" y="585391"/>
                </a:lnTo>
                <a:lnTo>
                  <a:pt x="4710410" y="570508"/>
                </a:lnTo>
                <a:lnTo>
                  <a:pt x="4702968" y="570508"/>
                </a:lnTo>
                <a:cubicBezTo>
                  <a:pt x="4698007" y="565547"/>
                  <a:pt x="4690565" y="565547"/>
                  <a:pt x="4680644" y="570508"/>
                </a:cubicBezTo>
                <a:lnTo>
                  <a:pt x="4673202" y="563067"/>
                </a:lnTo>
                <a:cubicBezTo>
                  <a:pt x="4683124" y="558105"/>
                  <a:pt x="4698007" y="558105"/>
                  <a:pt x="4717851" y="563067"/>
                </a:cubicBezTo>
                <a:cubicBezTo>
                  <a:pt x="4737695" y="568028"/>
                  <a:pt x="4747617" y="572988"/>
                  <a:pt x="4747617" y="577950"/>
                </a:cubicBezTo>
                <a:cubicBezTo>
                  <a:pt x="4752578" y="582911"/>
                  <a:pt x="4755058" y="585391"/>
                  <a:pt x="4755058" y="585391"/>
                </a:cubicBezTo>
                <a:cubicBezTo>
                  <a:pt x="4755058" y="585391"/>
                  <a:pt x="4757538" y="585391"/>
                  <a:pt x="4762499" y="585391"/>
                </a:cubicBezTo>
                <a:lnTo>
                  <a:pt x="4784824" y="615157"/>
                </a:lnTo>
                <a:cubicBezTo>
                  <a:pt x="4784824" y="615157"/>
                  <a:pt x="4783583" y="616397"/>
                  <a:pt x="4781103" y="618877"/>
                </a:cubicBezTo>
                <a:cubicBezTo>
                  <a:pt x="4778623" y="621357"/>
                  <a:pt x="4777382" y="625078"/>
                  <a:pt x="4777382" y="630039"/>
                </a:cubicBezTo>
                <a:cubicBezTo>
                  <a:pt x="4777382" y="630039"/>
                  <a:pt x="4777382" y="632519"/>
                  <a:pt x="4777382" y="637481"/>
                </a:cubicBezTo>
                <a:cubicBezTo>
                  <a:pt x="4787304" y="642442"/>
                  <a:pt x="4792265" y="644922"/>
                  <a:pt x="4792265" y="644922"/>
                </a:cubicBezTo>
                <a:cubicBezTo>
                  <a:pt x="4792265" y="649884"/>
                  <a:pt x="4791024" y="652364"/>
                  <a:pt x="4788544" y="652364"/>
                </a:cubicBezTo>
                <a:cubicBezTo>
                  <a:pt x="4786064" y="652364"/>
                  <a:pt x="4782343" y="652364"/>
                  <a:pt x="4777382" y="652364"/>
                </a:cubicBezTo>
                <a:cubicBezTo>
                  <a:pt x="4777382" y="657325"/>
                  <a:pt x="4774902" y="659805"/>
                  <a:pt x="4769941" y="659805"/>
                </a:cubicBezTo>
                <a:cubicBezTo>
                  <a:pt x="4764979" y="659805"/>
                  <a:pt x="4760019" y="657325"/>
                  <a:pt x="4755058" y="652364"/>
                </a:cubicBezTo>
                <a:lnTo>
                  <a:pt x="4725292" y="652364"/>
                </a:lnTo>
                <a:lnTo>
                  <a:pt x="4702968" y="652364"/>
                </a:lnTo>
                <a:lnTo>
                  <a:pt x="4710410" y="637481"/>
                </a:lnTo>
                <a:cubicBezTo>
                  <a:pt x="4710410" y="632519"/>
                  <a:pt x="4707929" y="630039"/>
                  <a:pt x="4702968" y="630039"/>
                </a:cubicBezTo>
                <a:cubicBezTo>
                  <a:pt x="4702968" y="630039"/>
                  <a:pt x="4701727" y="628799"/>
                  <a:pt x="4699247" y="626319"/>
                </a:cubicBezTo>
                <a:cubicBezTo>
                  <a:pt x="4696767" y="623839"/>
                  <a:pt x="4693047" y="622598"/>
                  <a:pt x="4688085" y="622598"/>
                </a:cubicBezTo>
                <a:lnTo>
                  <a:pt x="4673202" y="622598"/>
                </a:lnTo>
                <a:cubicBezTo>
                  <a:pt x="4673202" y="627559"/>
                  <a:pt x="4675683" y="632519"/>
                  <a:pt x="4680644" y="637481"/>
                </a:cubicBezTo>
                <a:cubicBezTo>
                  <a:pt x="4685605" y="642442"/>
                  <a:pt x="4685605" y="644922"/>
                  <a:pt x="4680644" y="644922"/>
                </a:cubicBezTo>
                <a:lnTo>
                  <a:pt x="4680644" y="652364"/>
                </a:lnTo>
                <a:lnTo>
                  <a:pt x="4680644" y="659805"/>
                </a:lnTo>
                <a:cubicBezTo>
                  <a:pt x="4675683" y="659805"/>
                  <a:pt x="4670722" y="657325"/>
                  <a:pt x="4665761" y="652364"/>
                </a:cubicBezTo>
                <a:cubicBezTo>
                  <a:pt x="4655840" y="657325"/>
                  <a:pt x="4648398" y="662285"/>
                  <a:pt x="4643437" y="667246"/>
                </a:cubicBezTo>
                <a:cubicBezTo>
                  <a:pt x="4643437" y="677168"/>
                  <a:pt x="4648398" y="677168"/>
                  <a:pt x="4658320" y="667246"/>
                </a:cubicBezTo>
                <a:lnTo>
                  <a:pt x="4665761" y="682129"/>
                </a:lnTo>
                <a:cubicBezTo>
                  <a:pt x="4660800" y="692051"/>
                  <a:pt x="4650878" y="694532"/>
                  <a:pt x="4635995" y="689571"/>
                </a:cubicBezTo>
                <a:lnTo>
                  <a:pt x="4598788" y="682129"/>
                </a:lnTo>
                <a:lnTo>
                  <a:pt x="4591347" y="689571"/>
                </a:lnTo>
                <a:cubicBezTo>
                  <a:pt x="4591347" y="699492"/>
                  <a:pt x="4593827" y="704453"/>
                  <a:pt x="4598788" y="704453"/>
                </a:cubicBezTo>
                <a:cubicBezTo>
                  <a:pt x="4598788" y="704453"/>
                  <a:pt x="4600029" y="705694"/>
                  <a:pt x="4602509" y="708174"/>
                </a:cubicBezTo>
                <a:cubicBezTo>
                  <a:pt x="4604989" y="710654"/>
                  <a:pt x="4607470" y="713135"/>
                  <a:pt x="4609951" y="715616"/>
                </a:cubicBezTo>
                <a:cubicBezTo>
                  <a:pt x="4612431" y="718096"/>
                  <a:pt x="4616151" y="720577"/>
                  <a:pt x="4621113" y="723057"/>
                </a:cubicBezTo>
                <a:cubicBezTo>
                  <a:pt x="4626074" y="725537"/>
                  <a:pt x="4628554" y="726778"/>
                  <a:pt x="4628554" y="726778"/>
                </a:cubicBezTo>
                <a:cubicBezTo>
                  <a:pt x="4638476" y="731739"/>
                  <a:pt x="4645917" y="736699"/>
                  <a:pt x="4650878" y="741660"/>
                </a:cubicBezTo>
                <a:cubicBezTo>
                  <a:pt x="4655840" y="746622"/>
                  <a:pt x="4658320" y="749102"/>
                  <a:pt x="4658320" y="749102"/>
                </a:cubicBezTo>
                <a:cubicBezTo>
                  <a:pt x="4658320" y="759023"/>
                  <a:pt x="4653358" y="759023"/>
                  <a:pt x="4643437" y="749102"/>
                </a:cubicBezTo>
                <a:cubicBezTo>
                  <a:pt x="4638476" y="749102"/>
                  <a:pt x="4633515" y="747861"/>
                  <a:pt x="4628554" y="745381"/>
                </a:cubicBezTo>
                <a:cubicBezTo>
                  <a:pt x="4623593" y="742901"/>
                  <a:pt x="4618633" y="741660"/>
                  <a:pt x="4613671" y="741660"/>
                </a:cubicBezTo>
                <a:cubicBezTo>
                  <a:pt x="4608710" y="741660"/>
                  <a:pt x="4603750" y="740420"/>
                  <a:pt x="4598788" y="737940"/>
                </a:cubicBezTo>
                <a:cubicBezTo>
                  <a:pt x="4593827" y="735460"/>
                  <a:pt x="4591347" y="734219"/>
                  <a:pt x="4591347" y="734219"/>
                </a:cubicBezTo>
                <a:cubicBezTo>
                  <a:pt x="4591347" y="739180"/>
                  <a:pt x="4591347" y="744141"/>
                  <a:pt x="4591347" y="749102"/>
                </a:cubicBezTo>
                <a:cubicBezTo>
                  <a:pt x="4591347" y="754063"/>
                  <a:pt x="4596308" y="759023"/>
                  <a:pt x="4606230" y="763985"/>
                </a:cubicBezTo>
                <a:cubicBezTo>
                  <a:pt x="4616151" y="773906"/>
                  <a:pt x="4618633" y="778868"/>
                  <a:pt x="4613671" y="778868"/>
                </a:cubicBezTo>
                <a:lnTo>
                  <a:pt x="4591347" y="778868"/>
                </a:lnTo>
                <a:lnTo>
                  <a:pt x="4576464" y="771426"/>
                </a:lnTo>
                <a:cubicBezTo>
                  <a:pt x="4576464" y="766465"/>
                  <a:pt x="4571503" y="761505"/>
                  <a:pt x="4561581" y="756543"/>
                </a:cubicBezTo>
                <a:cubicBezTo>
                  <a:pt x="4556620" y="751582"/>
                  <a:pt x="4554140" y="746622"/>
                  <a:pt x="4554140" y="741660"/>
                </a:cubicBezTo>
                <a:cubicBezTo>
                  <a:pt x="4559101" y="741660"/>
                  <a:pt x="4561581" y="739180"/>
                  <a:pt x="4561581" y="734219"/>
                </a:cubicBezTo>
                <a:cubicBezTo>
                  <a:pt x="4561581" y="729258"/>
                  <a:pt x="4564061" y="726778"/>
                  <a:pt x="4569023" y="726778"/>
                </a:cubicBezTo>
                <a:lnTo>
                  <a:pt x="4583906" y="726778"/>
                </a:lnTo>
                <a:cubicBezTo>
                  <a:pt x="4578944" y="721816"/>
                  <a:pt x="4573984" y="719336"/>
                  <a:pt x="4569023" y="719336"/>
                </a:cubicBezTo>
                <a:lnTo>
                  <a:pt x="4561581" y="711895"/>
                </a:lnTo>
                <a:cubicBezTo>
                  <a:pt x="4571503" y="701973"/>
                  <a:pt x="4569023" y="694532"/>
                  <a:pt x="4554140" y="689571"/>
                </a:cubicBezTo>
                <a:cubicBezTo>
                  <a:pt x="4559101" y="689571"/>
                  <a:pt x="4564061" y="689571"/>
                  <a:pt x="4569023" y="689571"/>
                </a:cubicBezTo>
                <a:cubicBezTo>
                  <a:pt x="4573984" y="689571"/>
                  <a:pt x="4576464" y="689571"/>
                  <a:pt x="4576464" y="689571"/>
                </a:cubicBezTo>
                <a:lnTo>
                  <a:pt x="4561581" y="682129"/>
                </a:lnTo>
                <a:lnTo>
                  <a:pt x="4554140" y="689571"/>
                </a:lnTo>
                <a:cubicBezTo>
                  <a:pt x="4544218" y="689571"/>
                  <a:pt x="4541737" y="687091"/>
                  <a:pt x="4546699" y="682129"/>
                </a:cubicBezTo>
                <a:cubicBezTo>
                  <a:pt x="4546699" y="677168"/>
                  <a:pt x="4546699" y="674688"/>
                  <a:pt x="4546699" y="674688"/>
                </a:cubicBezTo>
                <a:cubicBezTo>
                  <a:pt x="4546699" y="674688"/>
                  <a:pt x="4544218" y="672208"/>
                  <a:pt x="4539257" y="667246"/>
                </a:cubicBezTo>
                <a:cubicBezTo>
                  <a:pt x="4534296" y="662285"/>
                  <a:pt x="4534296" y="659805"/>
                  <a:pt x="4539257" y="659805"/>
                </a:cubicBezTo>
                <a:lnTo>
                  <a:pt x="4554140" y="659805"/>
                </a:lnTo>
                <a:cubicBezTo>
                  <a:pt x="4573984" y="659805"/>
                  <a:pt x="4583906" y="657325"/>
                  <a:pt x="4583906" y="652364"/>
                </a:cubicBezTo>
                <a:cubicBezTo>
                  <a:pt x="4583906" y="647402"/>
                  <a:pt x="4576464" y="644922"/>
                  <a:pt x="4561581" y="644922"/>
                </a:cubicBezTo>
                <a:lnTo>
                  <a:pt x="4561581" y="637481"/>
                </a:lnTo>
                <a:cubicBezTo>
                  <a:pt x="4561581" y="627559"/>
                  <a:pt x="4561581" y="622598"/>
                  <a:pt x="4561581" y="622598"/>
                </a:cubicBezTo>
                <a:lnTo>
                  <a:pt x="4546699" y="622598"/>
                </a:lnTo>
                <a:cubicBezTo>
                  <a:pt x="4546699" y="622598"/>
                  <a:pt x="4544218" y="622598"/>
                  <a:pt x="4539257" y="622598"/>
                </a:cubicBezTo>
                <a:cubicBezTo>
                  <a:pt x="4534296" y="617637"/>
                  <a:pt x="4531816" y="615157"/>
                  <a:pt x="4531816" y="615157"/>
                </a:cubicBezTo>
                <a:cubicBezTo>
                  <a:pt x="4531816" y="605235"/>
                  <a:pt x="4534296" y="600274"/>
                  <a:pt x="4539257" y="600274"/>
                </a:cubicBezTo>
                <a:cubicBezTo>
                  <a:pt x="4544218" y="600274"/>
                  <a:pt x="4546699" y="600274"/>
                  <a:pt x="4546699" y="600274"/>
                </a:cubicBezTo>
                <a:cubicBezTo>
                  <a:pt x="4546699" y="600274"/>
                  <a:pt x="4546699" y="602754"/>
                  <a:pt x="4546699" y="607715"/>
                </a:cubicBezTo>
                <a:lnTo>
                  <a:pt x="4576464" y="607715"/>
                </a:lnTo>
                <a:cubicBezTo>
                  <a:pt x="4576464" y="602754"/>
                  <a:pt x="4571503" y="595312"/>
                  <a:pt x="4561581" y="585391"/>
                </a:cubicBezTo>
                <a:cubicBezTo>
                  <a:pt x="4551660" y="575469"/>
                  <a:pt x="4551660" y="570508"/>
                  <a:pt x="4561581" y="570508"/>
                </a:cubicBezTo>
                <a:lnTo>
                  <a:pt x="4561581" y="563067"/>
                </a:lnTo>
                <a:lnTo>
                  <a:pt x="4539257" y="548184"/>
                </a:lnTo>
                <a:lnTo>
                  <a:pt x="4554140" y="540743"/>
                </a:lnTo>
                <a:cubicBezTo>
                  <a:pt x="4564061" y="540743"/>
                  <a:pt x="4572744" y="543223"/>
                  <a:pt x="4580185" y="548184"/>
                </a:cubicBezTo>
                <a:cubicBezTo>
                  <a:pt x="4587626" y="553145"/>
                  <a:pt x="4588867" y="558105"/>
                  <a:pt x="4583906" y="563067"/>
                </a:cubicBezTo>
                <a:lnTo>
                  <a:pt x="4591347" y="570508"/>
                </a:lnTo>
                <a:cubicBezTo>
                  <a:pt x="4601269" y="575469"/>
                  <a:pt x="4606230" y="580430"/>
                  <a:pt x="4606230" y="585391"/>
                </a:cubicBezTo>
                <a:cubicBezTo>
                  <a:pt x="4611191" y="590352"/>
                  <a:pt x="4618633" y="587871"/>
                  <a:pt x="4628554" y="577950"/>
                </a:cubicBezTo>
                <a:cubicBezTo>
                  <a:pt x="4628554" y="572988"/>
                  <a:pt x="4628554" y="569268"/>
                  <a:pt x="4628554" y="566787"/>
                </a:cubicBezTo>
                <a:cubicBezTo>
                  <a:pt x="4628554" y="564307"/>
                  <a:pt x="4626074" y="560587"/>
                  <a:pt x="4621113" y="555625"/>
                </a:cubicBezTo>
                <a:lnTo>
                  <a:pt x="4621113" y="548184"/>
                </a:lnTo>
                <a:lnTo>
                  <a:pt x="4613671" y="533301"/>
                </a:lnTo>
                <a:cubicBezTo>
                  <a:pt x="4608710" y="533301"/>
                  <a:pt x="4603750" y="530821"/>
                  <a:pt x="4598788" y="525860"/>
                </a:cubicBezTo>
                <a:lnTo>
                  <a:pt x="4606230" y="518418"/>
                </a:lnTo>
                <a:cubicBezTo>
                  <a:pt x="4612431" y="517178"/>
                  <a:pt x="4618322" y="516713"/>
                  <a:pt x="4623903" y="517023"/>
                </a:cubicBezTo>
                <a:close/>
                <a:moveTo>
                  <a:pt x="4836913" y="510977"/>
                </a:moveTo>
                <a:lnTo>
                  <a:pt x="4844355" y="510977"/>
                </a:lnTo>
                <a:cubicBezTo>
                  <a:pt x="4844355" y="515938"/>
                  <a:pt x="4846835" y="519659"/>
                  <a:pt x="4851796" y="522139"/>
                </a:cubicBezTo>
                <a:cubicBezTo>
                  <a:pt x="4856758" y="524619"/>
                  <a:pt x="4859238" y="525860"/>
                  <a:pt x="4859238" y="525860"/>
                </a:cubicBezTo>
                <a:lnTo>
                  <a:pt x="4855517" y="525860"/>
                </a:lnTo>
                <a:cubicBezTo>
                  <a:pt x="4853037" y="525860"/>
                  <a:pt x="4851796" y="525860"/>
                  <a:pt x="4851796" y="525860"/>
                </a:cubicBezTo>
                <a:close/>
                <a:moveTo>
                  <a:pt x="1986855" y="510977"/>
                </a:moveTo>
                <a:cubicBezTo>
                  <a:pt x="1986855" y="510977"/>
                  <a:pt x="1986855" y="513457"/>
                  <a:pt x="1986855" y="518418"/>
                </a:cubicBezTo>
                <a:lnTo>
                  <a:pt x="1971972" y="525860"/>
                </a:lnTo>
                <a:cubicBezTo>
                  <a:pt x="1971972" y="525860"/>
                  <a:pt x="1974453" y="523380"/>
                  <a:pt x="1979414" y="518418"/>
                </a:cubicBezTo>
                <a:cubicBezTo>
                  <a:pt x="1984374" y="513457"/>
                  <a:pt x="1986855" y="510977"/>
                  <a:pt x="1986855" y="510977"/>
                </a:cubicBezTo>
                <a:close/>
                <a:moveTo>
                  <a:pt x="4359733" y="508651"/>
                </a:moveTo>
                <a:cubicBezTo>
                  <a:pt x="4365314" y="507721"/>
                  <a:pt x="4368105" y="510977"/>
                  <a:pt x="4368105" y="518418"/>
                </a:cubicBezTo>
                <a:cubicBezTo>
                  <a:pt x="4368105" y="523380"/>
                  <a:pt x="4363144" y="525860"/>
                  <a:pt x="4353222" y="525860"/>
                </a:cubicBezTo>
                <a:cubicBezTo>
                  <a:pt x="4348261" y="525860"/>
                  <a:pt x="4344540" y="524619"/>
                  <a:pt x="4342060" y="522139"/>
                </a:cubicBezTo>
                <a:cubicBezTo>
                  <a:pt x="4339580" y="519659"/>
                  <a:pt x="4338339" y="518418"/>
                  <a:pt x="4338339" y="518418"/>
                </a:cubicBezTo>
                <a:lnTo>
                  <a:pt x="4353222" y="510977"/>
                </a:lnTo>
                <a:cubicBezTo>
                  <a:pt x="4355702" y="509737"/>
                  <a:pt x="4357873" y="508961"/>
                  <a:pt x="4359733" y="508651"/>
                </a:cubicBezTo>
                <a:close/>
                <a:moveTo>
                  <a:pt x="1549673" y="505396"/>
                </a:moveTo>
                <a:cubicBezTo>
                  <a:pt x="1550913" y="505396"/>
                  <a:pt x="1552773" y="506016"/>
                  <a:pt x="1555254" y="507256"/>
                </a:cubicBezTo>
                <a:cubicBezTo>
                  <a:pt x="1560214" y="509736"/>
                  <a:pt x="1562695" y="510977"/>
                  <a:pt x="1562695" y="510977"/>
                </a:cubicBezTo>
                <a:cubicBezTo>
                  <a:pt x="1562695" y="510977"/>
                  <a:pt x="1560214" y="510977"/>
                  <a:pt x="1555254" y="510977"/>
                </a:cubicBezTo>
                <a:cubicBezTo>
                  <a:pt x="1550293" y="510977"/>
                  <a:pt x="1547812" y="509736"/>
                  <a:pt x="1547812" y="507256"/>
                </a:cubicBezTo>
                <a:cubicBezTo>
                  <a:pt x="1547812" y="506016"/>
                  <a:pt x="1548432" y="505396"/>
                  <a:pt x="1549673" y="505396"/>
                </a:cubicBezTo>
                <a:close/>
                <a:moveTo>
                  <a:pt x="3549550" y="503535"/>
                </a:moveTo>
                <a:cubicBezTo>
                  <a:pt x="3539629" y="503535"/>
                  <a:pt x="3534668" y="504776"/>
                  <a:pt x="3534668" y="507256"/>
                </a:cubicBezTo>
                <a:cubicBezTo>
                  <a:pt x="3534668" y="509736"/>
                  <a:pt x="3534668" y="513457"/>
                  <a:pt x="3534668" y="518418"/>
                </a:cubicBezTo>
                <a:lnTo>
                  <a:pt x="3542109" y="525860"/>
                </a:lnTo>
                <a:cubicBezTo>
                  <a:pt x="3547070" y="525860"/>
                  <a:pt x="3549550" y="525860"/>
                  <a:pt x="3549550" y="525860"/>
                </a:cubicBezTo>
                <a:cubicBezTo>
                  <a:pt x="3549550" y="520898"/>
                  <a:pt x="3552031" y="515938"/>
                  <a:pt x="3556992" y="510977"/>
                </a:cubicBezTo>
                <a:lnTo>
                  <a:pt x="3571875" y="503535"/>
                </a:lnTo>
                <a:close/>
                <a:moveTo>
                  <a:pt x="3289101" y="503535"/>
                </a:moveTo>
                <a:cubicBezTo>
                  <a:pt x="3303984" y="503535"/>
                  <a:pt x="3306464" y="508497"/>
                  <a:pt x="3296542" y="518418"/>
                </a:cubicBezTo>
                <a:cubicBezTo>
                  <a:pt x="3291581" y="523380"/>
                  <a:pt x="3286621" y="528340"/>
                  <a:pt x="3281660" y="533301"/>
                </a:cubicBezTo>
                <a:lnTo>
                  <a:pt x="3274218" y="525860"/>
                </a:lnTo>
                <a:cubicBezTo>
                  <a:pt x="3269257" y="510977"/>
                  <a:pt x="3274218" y="503535"/>
                  <a:pt x="3289101" y="503535"/>
                </a:cubicBezTo>
                <a:close/>
                <a:moveTo>
                  <a:pt x="2786806" y="503535"/>
                </a:moveTo>
                <a:cubicBezTo>
                  <a:pt x="2789287" y="503535"/>
                  <a:pt x="2790527" y="504776"/>
                  <a:pt x="2790527" y="507256"/>
                </a:cubicBezTo>
                <a:cubicBezTo>
                  <a:pt x="2790527" y="509736"/>
                  <a:pt x="2788046" y="513457"/>
                  <a:pt x="2783085" y="518418"/>
                </a:cubicBezTo>
                <a:cubicBezTo>
                  <a:pt x="2783085" y="513457"/>
                  <a:pt x="2783085" y="510977"/>
                  <a:pt x="2783085" y="510977"/>
                </a:cubicBezTo>
                <a:cubicBezTo>
                  <a:pt x="2783085" y="506016"/>
                  <a:pt x="2784326" y="503535"/>
                  <a:pt x="2786806" y="503535"/>
                </a:cubicBezTo>
                <a:close/>
                <a:moveTo>
                  <a:pt x="2053828" y="503535"/>
                </a:moveTo>
                <a:lnTo>
                  <a:pt x="2061269" y="503535"/>
                </a:lnTo>
                <a:lnTo>
                  <a:pt x="2053828" y="510977"/>
                </a:lnTo>
                <a:cubicBezTo>
                  <a:pt x="2053828" y="506016"/>
                  <a:pt x="2053828" y="503535"/>
                  <a:pt x="2053828" y="503535"/>
                </a:cubicBezTo>
                <a:close/>
                <a:moveTo>
                  <a:pt x="2381250" y="499815"/>
                </a:moveTo>
                <a:cubicBezTo>
                  <a:pt x="2383730" y="499815"/>
                  <a:pt x="2386211" y="501055"/>
                  <a:pt x="2388691" y="503535"/>
                </a:cubicBezTo>
                <a:lnTo>
                  <a:pt x="2381250" y="503535"/>
                </a:lnTo>
                <a:lnTo>
                  <a:pt x="2373808" y="503535"/>
                </a:lnTo>
                <a:cubicBezTo>
                  <a:pt x="2376288" y="501055"/>
                  <a:pt x="2378769" y="499815"/>
                  <a:pt x="2381250" y="499815"/>
                </a:cubicBezTo>
                <a:close/>
                <a:moveTo>
                  <a:pt x="4702968" y="496094"/>
                </a:moveTo>
                <a:cubicBezTo>
                  <a:pt x="4707929" y="496094"/>
                  <a:pt x="4712890" y="499815"/>
                  <a:pt x="4717851" y="507256"/>
                </a:cubicBezTo>
                <a:cubicBezTo>
                  <a:pt x="4722812" y="514698"/>
                  <a:pt x="4725292" y="520898"/>
                  <a:pt x="4725292" y="525860"/>
                </a:cubicBezTo>
                <a:cubicBezTo>
                  <a:pt x="4715371" y="520898"/>
                  <a:pt x="4707929" y="515938"/>
                  <a:pt x="4702968" y="510977"/>
                </a:cubicBezTo>
                <a:cubicBezTo>
                  <a:pt x="4698007" y="506016"/>
                  <a:pt x="4695527" y="502295"/>
                  <a:pt x="4695527" y="499815"/>
                </a:cubicBezTo>
                <a:cubicBezTo>
                  <a:pt x="4695527" y="497335"/>
                  <a:pt x="4698007" y="496094"/>
                  <a:pt x="4702968" y="496094"/>
                </a:cubicBezTo>
                <a:close/>
                <a:moveTo>
                  <a:pt x="4583906" y="496094"/>
                </a:moveTo>
                <a:lnTo>
                  <a:pt x="4591347" y="503535"/>
                </a:lnTo>
                <a:cubicBezTo>
                  <a:pt x="4591347" y="508497"/>
                  <a:pt x="4588867" y="510977"/>
                  <a:pt x="4583906" y="510977"/>
                </a:cubicBezTo>
                <a:cubicBezTo>
                  <a:pt x="4578944" y="510977"/>
                  <a:pt x="4576464" y="508497"/>
                  <a:pt x="4576464" y="503535"/>
                </a:cubicBezTo>
                <a:close/>
                <a:moveTo>
                  <a:pt x="4435077" y="496094"/>
                </a:moveTo>
                <a:cubicBezTo>
                  <a:pt x="4435077" y="496094"/>
                  <a:pt x="4437558" y="496094"/>
                  <a:pt x="4442519" y="496094"/>
                </a:cubicBezTo>
                <a:lnTo>
                  <a:pt x="4449960" y="496094"/>
                </a:lnTo>
                <a:cubicBezTo>
                  <a:pt x="4444999" y="501055"/>
                  <a:pt x="4443760" y="506016"/>
                  <a:pt x="4446240" y="510977"/>
                </a:cubicBezTo>
                <a:cubicBezTo>
                  <a:pt x="4448720" y="515938"/>
                  <a:pt x="4454922" y="518418"/>
                  <a:pt x="4464843" y="518418"/>
                </a:cubicBezTo>
                <a:lnTo>
                  <a:pt x="4479726" y="525860"/>
                </a:lnTo>
                <a:cubicBezTo>
                  <a:pt x="4479726" y="530821"/>
                  <a:pt x="4469804" y="530821"/>
                  <a:pt x="4449960" y="525860"/>
                </a:cubicBezTo>
                <a:cubicBezTo>
                  <a:pt x="4440039" y="520898"/>
                  <a:pt x="4435077" y="513457"/>
                  <a:pt x="4435077" y="503535"/>
                </a:cubicBezTo>
                <a:cubicBezTo>
                  <a:pt x="4435077" y="498574"/>
                  <a:pt x="4435077" y="496094"/>
                  <a:pt x="4435077" y="496094"/>
                </a:cubicBezTo>
                <a:close/>
                <a:moveTo>
                  <a:pt x="3482578" y="490514"/>
                </a:moveTo>
                <a:cubicBezTo>
                  <a:pt x="3480097" y="490514"/>
                  <a:pt x="3477617" y="491133"/>
                  <a:pt x="3475136" y="492373"/>
                </a:cubicBezTo>
                <a:cubicBezTo>
                  <a:pt x="3470175" y="494853"/>
                  <a:pt x="3465215" y="498574"/>
                  <a:pt x="3460254" y="503535"/>
                </a:cubicBezTo>
                <a:lnTo>
                  <a:pt x="3445371" y="510977"/>
                </a:lnTo>
                <a:lnTo>
                  <a:pt x="3460254" y="510977"/>
                </a:lnTo>
                <a:cubicBezTo>
                  <a:pt x="3465215" y="510977"/>
                  <a:pt x="3467695" y="509736"/>
                  <a:pt x="3467695" y="507256"/>
                </a:cubicBezTo>
                <a:cubicBezTo>
                  <a:pt x="3467695" y="504776"/>
                  <a:pt x="3471416" y="504776"/>
                  <a:pt x="3478857" y="507256"/>
                </a:cubicBezTo>
                <a:cubicBezTo>
                  <a:pt x="3486298" y="509736"/>
                  <a:pt x="3491260" y="508497"/>
                  <a:pt x="3493740" y="503535"/>
                </a:cubicBezTo>
                <a:cubicBezTo>
                  <a:pt x="3496220" y="498574"/>
                  <a:pt x="3494980" y="494853"/>
                  <a:pt x="3490019" y="492373"/>
                </a:cubicBezTo>
                <a:cubicBezTo>
                  <a:pt x="3487539" y="491133"/>
                  <a:pt x="3485058" y="490514"/>
                  <a:pt x="3482578" y="490514"/>
                </a:cubicBezTo>
                <a:close/>
                <a:moveTo>
                  <a:pt x="3069580" y="488653"/>
                </a:moveTo>
                <a:cubicBezTo>
                  <a:pt x="3072060" y="488653"/>
                  <a:pt x="3075781" y="491133"/>
                  <a:pt x="3080742" y="496094"/>
                </a:cubicBezTo>
                <a:cubicBezTo>
                  <a:pt x="3085702" y="496094"/>
                  <a:pt x="3085702" y="498574"/>
                  <a:pt x="3080742" y="503535"/>
                </a:cubicBezTo>
                <a:lnTo>
                  <a:pt x="3065859" y="496094"/>
                </a:lnTo>
                <a:cubicBezTo>
                  <a:pt x="3065859" y="491133"/>
                  <a:pt x="3067099" y="488653"/>
                  <a:pt x="3069580" y="488653"/>
                </a:cubicBezTo>
                <a:close/>
                <a:moveTo>
                  <a:pt x="4613671" y="488653"/>
                </a:moveTo>
                <a:cubicBezTo>
                  <a:pt x="4613671" y="488653"/>
                  <a:pt x="4614912" y="489893"/>
                  <a:pt x="4617392" y="492373"/>
                </a:cubicBezTo>
                <a:cubicBezTo>
                  <a:pt x="4619872" y="494853"/>
                  <a:pt x="4621113" y="496094"/>
                  <a:pt x="4621113" y="496094"/>
                </a:cubicBezTo>
                <a:lnTo>
                  <a:pt x="4613671" y="496094"/>
                </a:lnTo>
                <a:cubicBezTo>
                  <a:pt x="4613671" y="496094"/>
                  <a:pt x="4611191" y="496094"/>
                  <a:pt x="4606230" y="496094"/>
                </a:cubicBezTo>
                <a:cubicBezTo>
                  <a:pt x="4606230" y="496094"/>
                  <a:pt x="4608710" y="493614"/>
                  <a:pt x="4613671" y="488653"/>
                </a:cubicBezTo>
                <a:close/>
                <a:moveTo>
                  <a:pt x="4025800" y="488653"/>
                </a:moveTo>
                <a:cubicBezTo>
                  <a:pt x="4035722" y="498574"/>
                  <a:pt x="4035722" y="503535"/>
                  <a:pt x="4025800" y="503535"/>
                </a:cubicBezTo>
                <a:cubicBezTo>
                  <a:pt x="4015879" y="503535"/>
                  <a:pt x="4010918" y="501055"/>
                  <a:pt x="4010918" y="496094"/>
                </a:cubicBezTo>
                <a:close/>
                <a:moveTo>
                  <a:pt x="3668613" y="488653"/>
                </a:moveTo>
                <a:cubicBezTo>
                  <a:pt x="3668613" y="488653"/>
                  <a:pt x="3668613" y="491133"/>
                  <a:pt x="3668613" y="496094"/>
                </a:cubicBezTo>
                <a:lnTo>
                  <a:pt x="3676054" y="496094"/>
                </a:lnTo>
                <a:cubicBezTo>
                  <a:pt x="3681015" y="491133"/>
                  <a:pt x="3681015" y="488653"/>
                  <a:pt x="3676054" y="488653"/>
                </a:cubicBezTo>
                <a:cubicBezTo>
                  <a:pt x="3671093" y="488653"/>
                  <a:pt x="3668613" y="488653"/>
                  <a:pt x="3668613" y="488653"/>
                </a:cubicBezTo>
                <a:close/>
                <a:moveTo>
                  <a:pt x="3397001" y="488653"/>
                </a:moveTo>
                <a:cubicBezTo>
                  <a:pt x="3384599" y="488653"/>
                  <a:pt x="3378398" y="493614"/>
                  <a:pt x="3378398" y="503535"/>
                </a:cubicBezTo>
                <a:cubicBezTo>
                  <a:pt x="3383359" y="508497"/>
                  <a:pt x="3385839" y="513457"/>
                  <a:pt x="3385839" y="518418"/>
                </a:cubicBezTo>
                <a:lnTo>
                  <a:pt x="3400722" y="525860"/>
                </a:lnTo>
                <a:lnTo>
                  <a:pt x="3385839" y="525860"/>
                </a:lnTo>
                <a:cubicBezTo>
                  <a:pt x="3375918" y="525860"/>
                  <a:pt x="3373437" y="529580"/>
                  <a:pt x="3378398" y="537022"/>
                </a:cubicBezTo>
                <a:cubicBezTo>
                  <a:pt x="3383359" y="544463"/>
                  <a:pt x="3380878" y="548184"/>
                  <a:pt x="3370957" y="548184"/>
                </a:cubicBezTo>
                <a:cubicBezTo>
                  <a:pt x="3365996" y="548184"/>
                  <a:pt x="3365996" y="550664"/>
                  <a:pt x="3370957" y="555625"/>
                </a:cubicBezTo>
                <a:lnTo>
                  <a:pt x="3385839" y="555625"/>
                </a:lnTo>
                <a:lnTo>
                  <a:pt x="3423046" y="555625"/>
                </a:lnTo>
                <a:lnTo>
                  <a:pt x="3423046" y="510977"/>
                </a:lnTo>
                <a:lnTo>
                  <a:pt x="3423046" y="503535"/>
                </a:lnTo>
                <a:cubicBezTo>
                  <a:pt x="3418085" y="493614"/>
                  <a:pt x="3409404" y="488653"/>
                  <a:pt x="3397001" y="488653"/>
                </a:cubicBezTo>
                <a:close/>
                <a:moveTo>
                  <a:pt x="2396132" y="477491"/>
                </a:moveTo>
                <a:cubicBezTo>
                  <a:pt x="2398613" y="477491"/>
                  <a:pt x="2401093" y="478731"/>
                  <a:pt x="2403574" y="481211"/>
                </a:cubicBezTo>
                <a:lnTo>
                  <a:pt x="2396132" y="481211"/>
                </a:lnTo>
                <a:lnTo>
                  <a:pt x="2388691" y="481211"/>
                </a:lnTo>
                <a:cubicBezTo>
                  <a:pt x="2391171" y="478731"/>
                  <a:pt x="2393652" y="477491"/>
                  <a:pt x="2396132" y="477491"/>
                </a:cubicBezTo>
                <a:close/>
                <a:moveTo>
                  <a:pt x="4621113" y="473770"/>
                </a:moveTo>
                <a:cubicBezTo>
                  <a:pt x="4621113" y="473770"/>
                  <a:pt x="4623593" y="473770"/>
                  <a:pt x="4628554" y="473770"/>
                </a:cubicBezTo>
                <a:cubicBezTo>
                  <a:pt x="4638476" y="473770"/>
                  <a:pt x="4643437" y="476250"/>
                  <a:pt x="4643437" y="481211"/>
                </a:cubicBezTo>
                <a:lnTo>
                  <a:pt x="4628554" y="481211"/>
                </a:lnTo>
                <a:cubicBezTo>
                  <a:pt x="4623593" y="476250"/>
                  <a:pt x="4621113" y="473770"/>
                  <a:pt x="4621113" y="473770"/>
                </a:cubicBezTo>
                <a:close/>
                <a:moveTo>
                  <a:pt x="3352353" y="473770"/>
                </a:moveTo>
                <a:cubicBezTo>
                  <a:pt x="3349873" y="473770"/>
                  <a:pt x="3348632" y="476250"/>
                  <a:pt x="3348632" y="481211"/>
                </a:cubicBezTo>
                <a:cubicBezTo>
                  <a:pt x="3348632" y="496094"/>
                  <a:pt x="3356074" y="498574"/>
                  <a:pt x="3370957" y="488653"/>
                </a:cubicBezTo>
                <a:cubicBezTo>
                  <a:pt x="3380878" y="483691"/>
                  <a:pt x="3378398" y="478731"/>
                  <a:pt x="3363515" y="473770"/>
                </a:cubicBezTo>
                <a:cubicBezTo>
                  <a:pt x="3358554" y="473770"/>
                  <a:pt x="3354833" y="473770"/>
                  <a:pt x="3352353" y="473770"/>
                </a:cubicBezTo>
                <a:close/>
                <a:moveTo>
                  <a:pt x="4606230" y="470049"/>
                </a:moveTo>
                <a:cubicBezTo>
                  <a:pt x="4611191" y="470049"/>
                  <a:pt x="4613671" y="471289"/>
                  <a:pt x="4613671" y="473770"/>
                </a:cubicBezTo>
                <a:cubicBezTo>
                  <a:pt x="4613671" y="478731"/>
                  <a:pt x="4606230" y="481211"/>
                  <a:pt x="4591347" y="481211"/>
                </a:cubicBezTo>
                <a:lnTo>
                  <a:pt x="4583906" y="473770"/>
                </a:lnTo>
                <a:cubicBezTo>
                  <a:pt x="4593828" y="471289"/>
                  <a:pt x="4601269" y="470049"/>
                  <a:pt x="4606230" y="470049"/>
                </a:cubicBezTo>
                <a:close/>
                <a:moveTo>
                  <a:pt x="3036094" y="470049"/>
                </a:moveTo>
                <a:lnTo>
                  <a:pt x="3036093" y="470049"/>
                </a:lnTo>
                <a:lnTo>
                  <a:pt x="3036093" y="470049"/>
                </a:lnTo>
                <a:close/>
                <a:moveTo>
                  <a:pt x="3562573" y="468189"/>
                </a:moveTo>
                <a:cubicBezTo>
                  <a:pt x="3560093" y="468189"/>
                  <a:pt x="3556992" y="468809"/>
                  <a:pt x="3553271" y="470049"/>
                </a:cubicBezTo>
                <a:cubicBezTo>
                  <a:pt x="3545830" y="472529"/>
                  <a:pt x="3537148" y="473770"/>
                  <a:pt x="3527226" y="473770"/>
                </a:cubicBezTo>
                <a:cubicBezTo>
                  <a:pt x="3517304" y="473770"/>
                  <a:pt x="3512343" y="473770"/>
                  <a:pt x="3512343" y="473770"/>
                </a:cubicBezTo>
                <a:lnTo>
                  <a:pt x="3490019" y="473770"/>
                </a:lnTo>
                <a:cubicBezTo>
                  <a:pt x="3494980" y="478731"/>
                  <a:pt x="3504902" y="481211"/>
                  <a:pt x="3519785" y="481211"/>
                </a:cubicBezTo>
                <a:lnTo>
                  <a:pt x="3542109" y="488653"/>
                </a:lnTo>
                <a:cubicBezTo>
                  <a:pt x="3547070" y="493614"/>
                  <a:pt x="3552031" y="496094"/>
                  <a:pt x="3556992" y="496094"/>
                </a:cubicBezTo>
                <a:lnTo>
                  <a:pt x="3564433" y="488653"/>
                </a:lnTo>
                <a:cubicBezTo>
                  <a:pt x="3569394" y="478731"/>
                  <a:pt x="3570634" y="472529"/>
                  <a:pt x="3568154" y="470049"/>
                </a:cubicBezTo>
                <a:cubicBezTo>
                  <a:pt x="3566914" y="468809"/>
                  <a:pt x="3565053" y="468189"/>
                  <a:pt x="3562573" y="468189"/>
                </a:cubicBezTo>
                <a:close/>
                <a:moveTo>
                  <a:pt x="4569023" y="466328"/>
                </a:moveTo>
                <a:cubicBezTo>
                  <a:pt x="4573984" y="466328"/>
                  <a:pt x="4576464" y="466328"/>
                  <a:pt x="4576464" y="466328"/>
                </a:cubicBezTo>
                <a:cubicBezTo>
                  <a:pt x="4576464" y="471290"/>
                  <a:pt x="4575224" y="473770"/>
                  <a:pt x="4572744" y="473770"/>
                </a:cubicBezTo>
                <a:cubicBezTo>
                  <a:pt x="4570263" y="473770"/>
                  <a:pt x="4569023" y="471290"/>
                  <a:pt x="4569023" y="466328"/>
                </a:cubicBezTo>
                <a:close/>
                <a:moveTo>
                  <a:pt x="4435077" y="466328"/>
                </a:moveTo>
                <a:cubicBezTo>
                  <a:pt x="4440039" y="466328"/>
                  <a:pt x="4442519" y="468809"/>
                  <a:pt x="4442519" y="473770"/>
                </a:cubicBezTo>
                <a:lnTo>
                  <a:pt x="4435077" y="473770"/>
                </a:lnTo>
                <a:close/>
                <a:moveTo>
                  <a:pt x="4353222" y="466328"/>
                </a:moveTo>
                <a:lnTo>
                  <a:pt x="4360663" y="473770"/>
                </a:lnTo>
                <a:cubicBezTo>
                  <a:pt x="4360663" y="473770"/>
                  <a:pt x="4358183" y="473770"/>
                  <a:pt x="4353222" y="473770"/>
                </a:cubicBezTo>
                <a:cubicBezTo>
                  <a:pt x="4348261" y="473770"/>
                  <a:pt x="4345781" y="473770"/>
                  <a:pt x="4345781" y="473770"/>
                </a:cubicBezTo>
                <a:cubicBezTo>
                  <a:pt x="4345781" y="473770"/>
                  <a:pt x="4347021" y="472529"/>
                  <a:pt x="4349501" y="470049"/>
                </a:cubicBezTo>
                <a:cubicBezTo>
                  <a:pt x="4351981" y="467569"/>
                  <a:pt x="4353222" y="466328"/>
                  <a:pt x="4353222" y="466328"/>
                </a:cubicBezTo>
                <a:close/>
                <a:moveTo>
                  <a:pt x="3713261" y="466328"/>
                </a:moveTo>
                <a:lnTo>
                  <a:pt x="3698379" y="473770"/>
                </a:lnTo>
                <a:lnTo>
                  <a:pt x="3698379" y="496094"/>
                </a:lnTo>
                <a:lnTo>
                  <a:pt x="3713261" y="496094"/>
                </a:lnTo>
                <a:cubicBezTo>
                  <a:pt x="3728144" y="491133"/>
                  <a:pt x="3735586" y="488653"/>
                  <a:pt x="3735586" y="488653"/>
                </a:cubicBezTo>
                <a:lnTo>
                  <a:pt x="3728144" y="473770"/>
                </a:lnTo>
                <a:cubicBezTo>
                  <a:pt x="3718222" y="473770"/>
                  <a:pt x="3713261" y="471290"/>
                  <a:pt x="3713261" y="466328"/>
                </a:cubicBezTo>
                <a:close/>
                <a:moveTo>
                  <a:pt x="3668613" y="466328"/>
                </a:moveTo>
                <a:lnTo>
                  <a:pt x="3661172" y="473770"/>
                </a:lnTo>
                <a:cubicBezTo>
                  <a:pt x="3671093" y="478731"/>
                  <a:pt x="3677295" y="481211"/>
                  <a:pt x="3679775" y="481211"/>
                </a:cubicBezTo>
                <a:cubicBezTo>
                  <a:pt x="3682255" y="481211"/>
                  <a:pt x="3683496" y="478731"/>
                  <a:pt x="3683496" y="473770"/>
                </a:cubicBezTo>
                <a:close/>
                <a:moveTo>
                  <a:pt x="2946796" y="466328"/>
                </a:moveTo>
                <a:cubicBezTo>
                  <a:pt x="2951757" y="466328"/>
                  <a:pt x="2954238" y="467569"/>
                  <a:pt x="2954238" y="470049"/>
                </a:cubicBezTo>
                <a:cubicBezTo>
                  <a:pt x="2954238" y="472529"/>
                  <a:pt x="2954238" y="473770"/>
                  <a:pt x="2954238" y="473770"/>
                </a:cubicBezTo>
                <a:cubicBezTo>
                  <a:pt x="2954238" y="473770"/>
                  <a:pt x="2951757" y="473770"/>
                  <a:pt x="2946796" y="473770"/>
                </a:cubicBezTo>
                <a:close/>
                <a:moveTo>
                  <a:pt x="2760761" y="466328"/>
                </a:moveTo>
                <a:lnTo>
                  <a:pt x="2760761" y="473770"/>
                </a:lnTo>
                <a:lnTo>
                  <a:pt x="2745878" y="473770"/>
                </a:lnTo>
                <a:cubicBezTo>
                  <a:pt x="2750839" y="468809"/>
                  <a:pt x="2755801" y="466328"/>
                  <a:pt x="2760761" y="466328"/>
                </a:cubicBezTo>
                <a:close/>
                <a:moveTo>
                  <a:pt x="3228640" y="464003"/>
                </a:moveTo>
                <a:cubicBezTo>
                  <a:pt x="3234221" y="463073"/>
                  <a:pt x="3237011" y="466329"/>
                  <a:pt x="3237011" y="473770"/>
                </a:cubicBezTo>
                <a:lnTo>
                  <a:pt x="3229570" y="481211"/>
                </a:lnTo>
                <a:cubicBezTo>
                  <a:pt x="3229570" y="481211"/>
                  <a:pt x="3227089" y="482452"/>
                  <a:pt x="3222128" y="484932"/>
                </a:cubicBezTo>
                <a:cubicBezTo>
                  <a:pt x="3217167" y="487412"/>
                  <a:pt x="3214687" y="488653"/>
                  <a:pt x="3214687" y="488653"/>
                </a:cubicBezTo>
                <a:cubicBezTo>
                  <a:pt x="3209726" y="493614"/>
                  <a:pt x="3202285" y="496094"/>
                  <a:pt x="3192363" y="496094"/>
                </a:cubicBezTo>
                <a:cubicBezTo>
                  <a:pt x="3187402" y="496094"/>
                  <a:pt x="3183681" y="496094"/>
                  <a:pt x="3181201" y="496094"/>
                </a:cubicBezTo>
                <a:cubicBezTo>
                  <a:pt x="3178720" y="496094"/>
                  <a:pt x="3177480" y="496094"/>
                  <a:pt x="3177480" y="496094"/>
                </a:cubicBezTo>
                <a:cubicBezTo>
                  <a:pt x="3177480" y="496094"/>
                  <a:pt x="3176240" y="494853"/>
                  <a:pt x="3173759" y="492373"/>
                </a:cubicBezTo>
                <a:cubicBezTo>
                  <a:pt x="3171279" y="489893"/>
                  <a:pt x="3170039" y="488653"/>
                  <a:pt x="3170039" y="488653"/>
                </a:cubicBezTo>
                <a:cubicBezTo>
                  <a:pt x="3165078" y="488653"/>
                  <a:pt x="3162597" y="489893"/>
                  <a:pt x="3162597" y="492373"/>
                </a:cubicBezTo>
                <a:cubicBezTo>
                  <a:pt x="3162597" y="494853"/>
                  <a:pt x="3161357" y="497335"/>
                  <a:pt x="3158876" y="499815"/>
                </a:cubicBezTo>
                <a:cubicBezTo>
                  <a:pt x="3156396" y="502295"/>
                  <a:pt x="3152675" y="503535"/>
                  <a:pt x="3147714" y="503535"/>
                </a:cubicBezTo>
                <a:cubicBezTo>
                  <a:pt x="3142754" y="503535"/>
                  <a:pt x="3140273" y="506016"/>
                  <a:pt x="3140273" y="510977"/>
                </a:cubicBezTo>
                <a:cubicBezTo>
                  <a:pt x="3140273" y="515938"/>
                  <a:pt x="3137792" y="518418"/>
                  <a:pt x="3132832" y="518418"/>
                </a:cubicBezTo>
                <a:cubicBezTo>
                  <a:pt x="3127871" y="518418"/>
                  <a:pt x="3124150" y="519659"/>
                  <a:pt x="3121669" y="522139"/>
                </a:cubicBezTo>
                <a:cubicBezTo>
                  <a:pt x="3119189" y="524619"/>
                  <a:pt x="3117949" y="525860"/>
                  <a:pt x="3117949" y="525860"/>
                </a:cubicBezTo>
                <a:cubicBezTo>
                  <a:pt x="3108027" y="535781"/>
                  <a:pt x="3103066" y="535781"/>
                  <a:pt x="3103066" y="525860"/>
                </a:cubicBezTo>
                <a:cubicBezTo>
                  <a:pt x="3098105" y="525860"/>
                  <a:pt x="3096865" y="524619"/>
                  <a:pt x="3099345" y="522139"/>
                </a:cubicBezTo>
                <a:cubicBezTo>
                  <a:pt x="3101826" y="519659"/>
                  <a:pt x="3103066" y="515938"/>
                  <a:pt x="3103066" y="510977"/>
                </a:cubicBezTo>
                <a:cubicBezTo>
                  <a:pt x="3108027" y="496094"/>
                  <a:pt x="3105547" y="488653"/>
                  <a:pt x="3095625" y="488653"/>
                </a:cubicBezTo>
                <a:lnTo>
                  <a:pt x="3103066" y="488653"/>
                </a:lnTo>
                <a:cubicBezTo>
                  <a:pt x="3112988" y="483691"/>
                  <a:pt x="3120429" y="482452"/>
                  <a:pt x="3125390" y="484932"/>
                </a:cubicBezTo>
                <a:cubicBezTo>
                  <a:pt x="3130351" y="487412"/>
                  <a:pt x="3143994" y="486173"/>
                  <a:pt x="3166318" y="481211"/>
                </a:cubicBezTo>
                <a:cubicBezTo>
                  <a:pt x="3188642" y="476250"/>
                  <a:pt x="3199804" y="473770"/>
                  <a:pt x="3199804" y="473770"/>
                </a:cubicBezTo>
                <a:cubicBezTo>
                  <a:pt x="3199804" y="473770"/>
                  <a:pt x="3202285" y="472529"/>
                  <a:pt x="3207246" y="470049"/>
                </a:cubicBezTo>
                <a:cubicBezTo>
                  <a:pt x="3212207" y="467569"/>
                  <a:pt x="3217167" y="466328"/>
                  <a:pt x="3222128" y="466328"/>
                </a:cubicBezTo>
                <a:cubicBezTo>
                  <a:pt x="3224609" y="465088"/>
                  <a:pt x="3226779" y="464313"/>
                  <a:pt x="3228640" y="464003"/>
                </a:cubicBezTo>
                <a:close/>
                <a:moveTo>
                  <a:pt x="2721694" y="464003"/>
                </a:moveTo>
                <a:cubicBezTo>
                  <a:pt x="2723554" y="463073"/>
                  <a:pt x="2725415" y="466329"/>
                  <a:pt x="2727275" y="473770"/>
                </a:cubicBezTo>
                <a:cubicBezTo>
                  <a:pt x="2729756" y="483691"/>
                  <a:pt x="2727275" y="487412"/>
                  <a:pt x="2719834" y="484932"/>
                </a:cubicBezTo>
                <a:cubicBezTo>
                  <a:pt x="2712392" y="482452"/>
                  <a:pt x="2703711" y="482452"/>
                  <a:pt x="2693789" y="484932"/>
                </a:cubicBezTo>
                <a:cubicBezTo>
                  <a:pt x="2683867" y="487412"/>
                  <a:pt x="2678906" y="488653"/>
                  <a:pt x="2678906" y="488653"/>
                </a:cubicBezTo>
                <a:cubicBezTo>
                  <a:pt x="2678906" y="473770"/>
                  <a:pt x="2688828" y="468809"/>
                  <a:pt x="2708671" y="473770"/>
                </a:cubicBezTo>
                <a:cubicBezTo>
                  <a:pt x="2713632" y="473770"/>
                  <a:pt x="2717353" y="471290"/>
                  <a:pt x="2719834" y="466328"/>
                </a:cubicBezTo>
                <a:cubicBezTo>
                  <a:pt x="2720454" y="465088"/>
                  <a:pt x="2721074" y="464313"/>
                  <a:pt x="2721694" y="464003"/>
                </a:cubicBezTo>
                <a:close/>
                <a:moveTo>
                  <a:pt x="3735586" y="458887"/>
                </a:moveTo>
                <a:lnTo>
                  <a:pt x="3728144" y="466328"/>
                </a:lnTo>
                <a:cubicBezTo>
                  <a:pt x="3738066" y="466328"/>
                  <a:pt x="3745507" y="466328"/>
                  <a:pt x="3750468" y="466328"/>
                </a:cubicBezTo>
                <a:close/>
                <a:moveTo>
                  <a:pt x="4546699" y="451446"/>
                </a:moveTo>
                <a:cubicBezTo>
                  <a:pt x="4551660" y="451446"/>
                  <a:pt x="4554140" y="451446"/>
                  <a:pt x="4554140" y="451446"/>
                </a:cubicBezTo>
                <a:lnTo>
                  <a:pt x="4546699" y="458887"/>
                </a:lnTo>
                <a:cubicBezTo>
                  <a:pt x="4541737" y="458887"/>
                  <a:pt x="4541737" y="456407"/>
                  <a:pt x="4546699" y="451446"/>
                </a:cubicBezTo>
                <a:close/>
                <a:moveTo>
                  <a:pt x="2463105" y="451446"/>
                </a:moveTo>
                <a:lnTo>
                  <a:pt x="2485429" y="451446"/>
                </a:lnTo>
                <a:cubicBezTo>
                  <a:pt x="2495351" y="451446"/>
                  <a:pt x="2505273" y="451446"/>
                  <a:pt x="2515195" y="451446"/>
                </a:cubicBezTo>
                <a:lnTo>
                  <a:pt x="2500312" y="466328"/>
                </a:lnTo>
                <a:cubicBezTo>
                  <a:pt x="2495351" y="466328"/>
                  <a:pt x="2492871" y="468809"/>
                  <a:pt x="2492871" y="473770"/>
                </a:cubicBezTo>
                <a:lnTo>
                  <a:pt x="2485429" y="481211"/>
                </a:lnTo>
                <a:cubicBezTo>
                  <a:pt x="2480468" y="481211"/>
                  <a:pt x="2475507" y="483691"/>
                  <a:pt x="2470546" y="488653"/>
                </a:cubicBezTo>
                <a:cubicBezTo>
                  <a:pt x="2465586" y="488653"/>
                  <a:pt x="2463105" y="488653"/>
                  <a:pt x="2463105" y="488653"/>
                </a:cubicBezTo>
                <a:cubicBezTo>
                  <a:pt x="2463105" y="488653"/>
                  <a:pt x="2463105" y="483691"/>
                  <a:pt x="2463105" y="473770"/>
                </a:cubicBezTo>
                <a:close/>
                <a:moveTo>
                  <a:pt x="3424907" y="449120"/>
                </a:moveTo>
                <a:cubicBezTo>
                  <a:pt x="3428627" y="449430"/>
                  <a:pt x="3432968" y="450206"/>
                  <a:pt x="3437929" y="451446"/>
                </a:cubicBezTo>
                <a:lnTo>
                  <a:pt x="3445371" y="466328"/>
                </a:lnTo>
                <a:cubicBezTo>
                  <a:pt x="3440410" y="466328"/>
                  <a:pt x="3432968" y="465088"/>
                  <a:pt x="3423046" y="462608"/>
                </a:cubicBezTo>
                <a:cubicBezTo>
                  <a:pt x="3413125" y="460128"/>
                  <a:pt x="3408164" y="458887"/>
                  <a:pt x="3408164" y="458887"/>
                </a:cubicBezTo>
                <a:cubicBezTo>
                  <a:pt x="3408164" y="451446"/>
                  <a:pt x="3413745" y="448190"/>
                  <a:pt x="3424907" y="449120"/>
                </a:cubicBezTo>
                <a:close/>
                <a:moveTo>
                  <a:pt x="2524497" y="447725"/>
                </a:moveTo>
                <a:cubicBezTo>
                  <a:pt x="2526357" y="447725"/>
                  <a:pt x="2528372" y="448035"/>
                  <a:pt x="2530543" y="448655"/>
                </a:cubicBezTo>
                <a:lnTo>
                  <a:pt x="2530953" y="448819"/>
                </a:lnTo>
                <a:lnTo>
                  <a:pt x="2515195" y="451446"/>
                </a:lnTo>
                <a:cubicBezTo>
                  <a:pt x="2517675" y="448965"/>
                  <a:pt x="2520776" y="447725"/>
                  <a:pt x="2524497" y="447725"/>
                </a:cubicBezTo>
                <a:close/>
                <a:moveTo>
                  <a:pt x="4360663" y="444004"/>
                </a:moveTo>
                <a:lnTo>
                  <a:pt x="4375546" y="444004"/>
                </a:lnTo>
                <a:cubicBezTo>
                  <a:pt x="4370585" y="448966"/>
                  <a:pt x="4365625" y="451446"/>
                  <a:pt x="4360663" y="451446"/>
                </a:cubicBezTo>
                <a:cubicBezTo>
                  <a:pt x="4360663" y="446484"/>
                  <a:pt x="4360663" y="444004"/>
                  <a:pt x="4360663" y="444004"/>
                </a:cubicBezTo>
                <a:close/>
                <a:moveTo>
                  <a:pt x="2991445" y="444004"/>
                </a:moveTo>
                <a:cubicBezTo>
                  <a:pt x="2986484" y="444004"/>
                  <a:pt x="2984003" y="445245"/>
                  <a:pt x="2984003" y="447725"/>
                </a:cubicBezTo>
                <a:cubicBezTo>
                  <a:pt x="2984003" y="450205"/>
                  <a:pt x="2986484" y="451446"/>
                  <a:pt x="2991445" y="451446"/>
                </a:cubicBezTo>
                <a:close/>
                <a:moveTo>
                  <a:pt x="2559843" y="444004"/>
                </a:moveTo>
                <a:lnTo>
                  <a:pt x="2559843" y="451446"/>
                </a:lnTo>
                <a:cubicBezTo>
                  <a:pt x="2554883" y="456407"/>
                  <a:pt x="2547441" y="456407"/>
                  <a:pt x="2537519" y="451446"/>
                </a:cubicBezTo>
                <a:lnTo>
                  <a:pt x="2530953" y="448819"/>
                </a:lnTo>
                <a:close/>
                <a:moveTo>
                  <a:pt x="4690411" y="442144"/>
                </a:moveTo>
                <a:cubicBezTo>
                  <a:pt x="4698782" y="442144"/>
                  <a:pt x="4702968" y="447725"/>
                  <a:pt x="4702968" y="458887"/>
                </a:cubicBezTo>
                <a:lnTo>
                  <a:pt x="4680644" y="451446"/>
                </a:lnTo>
                <a:cubicBezTo>
                  <a:pt x="4675683" y="446484"/>
                  <a:pt x="4675683" y="444004"/>
                  <a:pt x="4680644" y="444004"/>
                </a:cubicBezTo>
                <a:cubicBezTo>
                  <a:pt x="4684365" y="442764"/>
                  <a:pt x="4687620" y="442144"/>
                  <a:pt x="4690411" y="442144"/>
                </a:cubicBezTo>
                <a:close/>
                <a:moveTo>
                  <a:pt x="3220268" y="440284"/>
                </a:moveTo>
                <a:cubicBezTo>
                  <a:pt x="3223989" y="440284"/>
                  <a:pt x="3229570" y="441524"/>
                  <a:pt x="3237011" y="444004"/>
                </a:cubicBezTo>
                <a:cubicBezTo>
                  <a:pt x="3251894" y="448966"/>
                  <a:pt x="3259335" y="451446"/>
                  <a:pt x="3259335" y="451446"/>
                </a:cubicBezTo>
                <a:cubicBezTo>
                  <a:pt x="3254374" y="456407"/>
                  <a:pt x="3249414" y="456407"/>
                  <a:pt x="3244453" y="451446"/>
                </a:cubicBezTo>
                <a:lnTo>
                  <a:pt x="3229570" y="451446"/>
                </a:lnTo>
                <a:cubicBezTo>
                  <a:pt x="3224609" y="451446"/>
                  <a:pt x="3220888" y="450205"/>
                  <a:pt x="3218408" y="447725"/>
                </a:cubicBezTo>
                <a:cubicBezTo>
                  <a:pt x="3215927" y="445245"/>
                  <a:pt x="3214687" y="444004"/>
                  <a:pt x="3214687" y="444004"/>
                </a:cubicBezTo>
                <a:cubicBezTo>
                  <a:pt x="3214687" y="441524"/>
                  <a:pt x="3216547" y="440284"/>
                  <a:pt x="3220268" y="440284"/>
                </a:cubicBezTo>
                <a:close/>
                <a:moveTo>
                  <a:pt x="4628554" y="436563"/>
                </a:moveTo>
                <a:cubicBezTo>
                  <a:pt x="4633515" y="441524"/>
                  <a:pt x="4635995" y="444004"/>
                  <a:pt x="4635995" y="444004"/>
                </a:cubicBezTo>
                <a:cubicBezTo>
                  <a:pt x="4635995" y="444004"/>
                  <a:pt x="4633515" y="444004"/>
                  <a:pt x="4628554" y="444004"/>
                </a:cubicBezTo>
                <a:close/>
                <a:moveTo>
                  <a:pt x="4409033" y="436563"/>
                </a:moveTo>
                <a:cubicBezTo>
                  <a:pt x="4411513" y="436563"/>
                  <a:pt x="4413994" y="437803"/>
                  <a:pt x="4416474" y="440284"/>
                </a:cubicBezTo>
                <a:cubicBezTo>
                  <a:pt x="4418954" y="442764"/>
                  <a:pt x="4420195" y="444004"/>
                  <a:pt x="4420195" y="444004"/>
                </a:cubicBezTo>
                <a:lnTo>
                  <a:pt x="4412753" y="451446"/>
                </a:lnTo>
                <a:cubicBezTo>
                  <a:pt x="4407792" y="451446"/>
                  <a:pt x="4405312" y="448966"/>
                  <a:pt x="4405312" y="444004"/>
                </a:cubicBezTo>
                <a:cubicBezTo>
                  <a:pt x="4405312" y="439043"/>
                  <a:pt x="4406552" y="436563"/>
                  <a:pt x="4409033" y="436563"/>
                </a:cubicBezTo>
                <a:close/>
                <a:moveTo>
                  <a:pt x="4308574" y="436563"/>
                </a:moveTo>
                <a:lnTo>
                  <a:pt x="4316015" y="436563"/>
                </a:lnTo>
                <a:cubicBezTo>
                  <a:pt x="4325936" y="441524"/>
                  <a:pt x="4338339" y="444004"/>
                  <a:pt x="4353222" y="444004"/>
                </a:cubicBezTo>
                <a:lnTo>
                  <a:pt x="4360663" y="444004"/>
                </a:lnTo>
                <a:cubicBezTo>
                  <a:pt x="4360663" y="444004"/>
                  <a:pt x="4359423" y="445245"/>
                  <a:pt x="4356943" y="447725"/>
                </a:cubicBezTo>
                <a:cubicBezTo>
                  <a:pt x="4354463" y="450205"/>
                  <a:pt x="4353222" y="453926"/>
                  <a:pt x="4353222" y="458887"/>
                </a:cubicBezTo>
                <a:lnTo>
                  <a:pt x="4338339" y="451446"/>
                </a:lnTo>
                <a:cubicBezTo>
                  <a:pt x="4328418" y="451446"/>
                  <a:pt x="4323456" y="450205"/>
                  <a:pt x="4323456" y="447725"/>
                </a:cubicBezTo>
                <a:cubicBezTo>
                  <a:pt x="4323456" y="445245"/>
                  <a:pt x="4320976" y="444004"/>
                  <a:pt x="4316015" y="444004"/>
                </a:cubicBezTo>
                <a:cubicBezTo>
                  <a:pt x="4311054" y="444004"/>
                  <a:pt x="4308574" y="441524"/>
                  <a:pt x="4308574" y="436563"/>
                </a:cubicBezTo>
                <a:close/>
                <a:moveTo>
                  <a:pt x="4226718" y="436563"/>
                </a:moveTo>
                <a:lnTo>
                  <a:pt x="4241601" y="451446"/>
                </a:lnTo>
                <a:cubicBezTo>
                  <a:pt x="4246562" y="461367"/>
                  <a:pt x="4244081" y="463848"/>
                  <a:pt x="4234160" y="458887"/>
                </a:cubicBezTo>
                <a:cubicBezTo>
                  <a:pt x="4229199" y="453926"/>
                  <a:pt x="4225478" y="448966"/>
                  <a:pt x="4222997" y="444004"/>
                </a:cubicBezTo>
                <a:cubicBezTo>
                  <a:pt x="4220517" y="439043"/>
                  <a:pt x="4221757" y="436563"/>
                  <a:pt x="4226718" y="436563"/>
                </a:cubicBezTo>
                <a:close/>
                <a:moveTo>
                  <a:pt x="3400722" y="436563"/>
                </a:moveTo>
                <a:cubicBezTo>
                  <a:pt x="3405683" y="436563"/>
                  <a:pt x="3408164" y="439043"/>
                  <a:pt x="3408164" y="444004"/>
                </a:cubicBezTo>
                <a:cubicBezTo>
                  <a:pt x="3408164" y="448966"/>
                  <a:pt x="3408164" y="451446"/>
                  <a:pt x="3408164" y="451446"/>
                </a:cubicBezTo>
                <a:cubicBezTo>
                  <a:pt x="3403203" y="451446"/>
                  <a:pt x="3400722" y="448966"/>
                  <a:pt x="3400722" y="444004"/>
                </a:cubicBezTo>
                <a:cubicBezTo>
                  <a:pt x="3400722" y="439043"/>
                  <a:pt x="3400722" y="436563"/>
                  <a:pt x="3400722" y="436563"/>
                </a:cubicBezTo>
                <a:close/>
                <a:moveTo>
                  <a:pt x="3348632" y="436563"/>
                </a:moveTo>
                <a:cubicBezTo>
                  <a:pt x="3348632" y="436563"/>
                  <a:pt x="3349873" y="439043"/>
                  <a:pt x="3352353" y="444004"/>
                </a:cubicBezTo>
                <a:cubicBezTo>
                  <a:pt x="3354833" y="448966"/>
                  <a:pt x="3352353" y="451446"/>
                  <a:pt x="3344912" y="451446"/>
                </a:cubicBezTo>
                <a:cubicBezTo>
                  <a:pt x="3337470" y="451446"/>
                  <a:pt x="3333750" y="453926"/>
                  <a:pt x="3333750" y="458887"/>
                </a:cubicBezTo>
                <a:cubicBezTo>
                  <a:pt x="3333750" y="468809"/>
                  <a:pt x="3341191" y="468809"/>
                  <a:pt x="3356074" y="458887"/>
                </a:cubicBezTo>
                <a:cubicBezTo>
                  <a:pt x="3361035" y="453926"/>
                  <a:pt x="3363515" y="448966"/>
                  <a:pt x="3363515" y="444004"/>
                </a:cubicBezTo>
                <a:cubicBezTo>
                  <a:pt x="3363515" y="439043"/>
                  <a:pt x="3358554" y="436563"/>
                  <a:pt x="3348632" y="436563"/>
                </a:cubicBezTo>
                <a:close/>
                <a:moveTo>
                  <a:pt x="4777382" y="429121"/>
                </a:moveTo>
                <a:cubicBezTo>
                  <a:pt x="4782343" y="429121"/>
                  <a:pt x="4784824" y="429121"/>
                  <a:pt x="4784824" y="429121"/>
                </a:cubicBezTo>
                <a:lnTo>
                  <a:pt x="4777382" y="436563"/>
                </a:lnTo>
                <a:cubicBezTo>
                  <a:pt x="4777382" y="431601"/>
                  <a:pt x="4777382" y="429121"/>
                  <a:pt x="4777382" y="429121"/>
                </a:cubicBezTo>
                <a:close/>
                <a:moveTo>
                  <a:pt x="4442519" y="429121"/>
                </a:moveTo>
                <a:cubicBezTo>
                  <a:pt x="4452440" y="429121"/>
                  <a:pt x="4462363" y="429121"/>
                  <a:pt x="4472285" y="429121"/>
                </a:cubicBezTo>
                <a:cubicBezTo>
                  <a:pt x="4482206" y="429121"/>
                  <a:pt x="4489647" y="430362"/>
                  <a:pt x="4494609" y="432842"/>
                </a:cubicBezTo>
                <a:cubicBezTo>
                  <a:pt x="4499570" y="435322"/>
                  <a:pt x="4500810" y="439043"/>
                  <a:pt x="4498329" y="444004"/>
                </a:cubicBezTo>
                <a:cubicBezTo>
                  <a:pt x="4495849" y="448966"/>
                  <a:pt x="4497089" y="453926"/>
                  <a:pt x="4502050" y="458887"/>
                </a:cubicBezTo>
                <a:cubicBezTo>
                  <a:pt x="4507011" y="463848"/>
                  <a:pt x="4507011" y="468809"/>
                  <a:pt x="4502050" y="473770"/>
                </a:cubicBezTo>
                <a:cubicBezTo>
                  <a:pt x="4497089" y="478731"/>
                  <a:pt x="4497089" y="488653"/>
                  <a:pt x="4502050" y="503535"/>
                </a:cubicBezTo>
                <a:cubicBezTo>
                  <a:pt x="4502050" y="503535"/>
                  <a:pt x="4503291" y="506016"/>
                  <a:pt x="4505771" y="510977"/>
                </a:cubicBezTo>
                <a:cubicBezTo>
                  <a:pt x="4508251" y="515938"/>
                  <a:pt x="4510732" y="518418"/>
                  <a:pt x="4513212" y="518418"/>
                </a:cubicBezTo>
                <a:cubicBezTo>
                  <a:pt x="4515692" y="518418"/>
                  <a:pt x="4516933" y="520898"/>
                  <a:pt x="4516933" y="525860"/>
                </a:cubicBezTo>
                <a:cubicBezTo>
                  <a:pt x="4507011" y="525860"/>
                  <a:pt x="4499570" y="525860"/>
                  <a:pt x="4494609" y="525860"/>
                </a:cubicBezTo>
                <a:cubicBezTo>
                  <a:pt x="4494609" y="525860"/>
                  <a:pt x="4494609" y="520898"/>
                  <a:pt x="4494609" y="510977"/>
                </a:cubicBezTo>
                <a:cubicBezTo>
                  <a:pt x="4494609" y="501055"/>
                  <a:pt x="4492129" y="492373"/>
                  <a:pt x="4487167" y="484932"/>
                </a:cubicBezTo>
                <a:cubicBezTo>
                  <a:pt x="4482206" y="477491"/>
                  <a:pt x="4474765" y="471290"/>
                  <a:pt x="4464843" y="466328"/>
                </a:cubicBezTo>
                <a:lnTo>
                  <a:pt x="4457402" y="451446"/>
                </a:lnTo>
                <a:cubicBezTo>
                  <a:pt x="4462363" y="451446"/>
                  <a:pt x="4466084" y="453926"/>
                  <a:pt x="4468564" y="458887"/>
                </a:cubicBezTo>
                <a:cubicBezTo>
                  <a:pt x="4471044" y="463848"/>
                  <a:pt x="4474765" y="463848"/>
                  <a:pt x="4479726" y="458887"/>
                </a:cubicBezTo>
                <a:cubicBezTo>
                  <a:pt x="4474765" y="448966"/>
                  <a:pt x="4462363" y="441524"/>
                  <a:pt x="4442519" y="436563"/>
                </a:cubicBezTo>
                <a:cubicBezTo>
                  <a:pt x="4437558" y="436563"/>
                  <a:pt x="4433837" y="436563"/>
                  <a:pt x="4431357" y="436563"/>
                </a:cubicBezTo>
                <a:cubicBezTo>
                  <a:pt x="4428877" y="436563"/>
                  <a:pt x="4427636" y="435322"/>
                  <a:pt x="4427636" y="432842"/>
                </a:cubicBezTo>
                <a:cubicBezTo>
                  <a:pt x="4427636" y="430362"/>
                  <a:pt x="4432597" y="429121"/>
                  <a:pt x="4442519" y="429121"/>
                </a:cubicBezTo>
                <a:close/>
                <a:moveTo>
                  <a:pt x="3445371" y="429121"/>
                </a:moveTo>
                <a:cubicBezTo>
                  <a:pt x="3450332" y="429121"/>
                  <a:pt x="3454052" y="430362"/>
                  <a:pt x="3456533" y="432842"/>
                </a:cubicBezTo>
                <a:cubicBezTo>
                  <a:pt x="3459013" y="435322"/>
                  <a:pt x="3457773" y="436563"/>
                  <a:pt x="3452812" y="436563"/>
                </a:cubicBezTo>
                <a:close/>
                <a:moveTo>
                  <a:pt x="3155156" y="429121"/>
                </a:moveTo>
                <a:lnTo>
                  <a:pt x="3170039" y="429121"/>
                </a:lnTo>
                <a:lnTo>
                  <a:pt x="3170039" y="436563"/>
                </a:lnTo>
                <a:close/>
                <a:moveTo>
                  <a:pt x="2623095" y="429121"/>
                </a:moveTo>
                <a:cubicBezTo>
                  <a:pt x="2625576" y="429121"/>
                  <a:pt x="2625576" y="430362"/>
                  <a:pt x="2623095" y="432842"/>
                </a:cubicBezTo>
                <a:cubicBezTo>
                  <a:pt x="2620615" y="435322"/>
                  <a:pt x="2616894" y="436563"/>
                  <a:pt x="2611933" y="436563"/>
                </a:cubicBezTo>
                <a:cubicBezTo>
                  <a:pt x="2616894" y="431601"/>
                  <a:pt x="2620615" y="429121"/>
                  <a:pt x="2623095" y="429121"/>
                </a:cubicBezTo>
                <a:close/>
                <a:moveTo>
                  <a:pt x="2574726" y="429121"/>
                </a:moveTo>
                <a:cubicBezTo>
                  <a:pt x="2579687" y="429121"/>
                  <a:pt x="2582167" y="429121"/>
                  <a:pt x="2582167" y="429121"/>
                </a:cubicBezTo>
                <a:lnTo>
                  <a:pt x="2582167" y="436563"/>
                </a:lnTo>
                <a:close/>
                <a:moveTo>
                  <a:pt x="5082480" y="421680"/>
                </a:moveTo>
                <a:cubicBezTo>
                  <a:pt x="5087441" y="421680"/>
                  <a:pt x="5092401" y="424160"/>
                  <a:pt x="5097363" y="429121"/>
                </a:cubicBezTo>
                <a:lnTo>
                  <a:pt x="5097363" y="436563"/>
                </a:lnTo>
                <a:cubicBezTo>
                  <a:pt x="5097363" y="436563"/>
                  <a:pt x="5096122" y="436563"/>
                  <a:pt x="5093642" y="436563"/>
                </a:cubicBezTo>
                <a:cubicBezTo>
                  <a:pt x="5091162" y="436563"/>
                  <a:pt x="5089921" y="434083"/>
                  <a:pt x="5089921" y="429121"/>
                </a:cubicBezTo>
                <a:close/>
                <a:moveTo>
                  <a:pt x="4115097" y="421680"/>
                </a:moveTo>
                <a:cubicBezTo>
                  <a:pt x="4120058" y="426641"/>
                  <a:pt x="4122539" y="432842"/>
                  <a:pt x="4122539" y="440284"/>
                </a:cubicBezTo>
                <a:cubicBezTo>
                  <a:pt x="4122539" y="447725"/>
                  <a:pt x="4121298" y="451446"/>
                  <a:pt x="4118818" y="451446"/>
                </a:cubicBezTo>
                <a:cubicBezTo>
                  <a:pt x="4116338" y="451446"/>
                  <a:pt x="4116338" y="455166"/>
                  <a:pt x="4118818" y="462608"/>
                </a:cubicBezTo>
                <a:cubicBezTo>
                  <a:pt x="4121298" y="470049"/>
                  <a:pt x="4120058" y="473770"/>
                  <a:pt x="4115097" y="473770"/>
                </a:cubicBezTo>
                <a:lnTo>
                  <a:pt x="4107656" y="458887"/>
                </a:lnTo>
                <a:cubicBezTo>
                  <a:pt x="4107656" y="448966"/>
                  <a:pt x="4108896" y="442764"/>
                  <a:pt x="4111377" y="440284"/>
                </a:cubicBezTo>
                <a:cubicBezTo>
                  <a:pt x="4113857" y="437803"/>
                  <a:pt x="4112617" y="434083"/>
                  <a:pt x="4107656" y="429121"/>
                </a:cubicBezTo>
                <a:close/>
                <a:moveTo>
                  <a:pt x="3802558" y="421680"/>
                </a:moveTo>
                <a:cubicBezTo>
                  <a:pt x="3797597" y="421680"/>
                  <a:pt x="3795117" y="422921"/>
                  <a:pt x="3795117" y="425401"/>
                </a:cubicBezTo>
                <a:cubicBezTo>
                  <a:pt x="3795117" y="427881"/>
                  <a:pt x="3797597" y="429121"/>
                  <a:pt x="3802558" y="429121"/>
                </a:cubicBezTo>
                <a:cubicBezTo>
                  <a:pt x="3802558" y="429121"/>
                  <a:pt x="3802558" y="427881"/>
                  <a:pt x="3802558" y="425401"/>
                </a:cubicBezTo>
                <a:cubicBezTo>
                  <a:pt x="3802558" y="422921"/>
                  <a:pt x="3802558" y="421680"/>
                  <a:pt x="3802558" y="421680"/>
                </a:cubicBezTo>
                <a:close/>
                <a:moveTo>
                  <a:pt x="2894707" y="421680"/>
                </a:moveTo>
                <a:lnTo>
                  <a:pt x="2894707" y="429121"/>
                </a:lnTo>
                <a:lnTo>
                  <a:pt x="2902148" y="421680"/>
                </a:lnTo>
                <a:cubicBezTo>
                  <a:pt x="2902148" y="421680"/>
                  <a:pt x="2899667" y="421680"/>
                  <a:pt x="2894707" y="421680"/>
                </a:cubicBezTo>
                <a:close/>
                <a:moveTo>
                  <a:pt x="2217539" y="421680"/>
                </a:moveTo>
                <a:cubicBezTo>
                  <a:pt x="2222499" y="421680"/>
                  <a:pt x="2224980" y="424160"/>
                  <a:pt x="2224980" y="429121"/>
                </a:cubicBezTo>
                <a:cubicBezTo>
                  <a:pt x="2224980" y="429121"/>
                  <a:pt x="2222499" y="429121"/>
                  <a:pt x="2217539" y="429121"/>
                </a:cubicBezTo>
                <a:cubicBezTo>
                  <a:pt x="2217539" y="424160"/>
                  <a:pt x="2217539" y="421680"/>
                  <a:pt x="2217539" y="421680"/>
                </a:cubicBezTo>
                <a:close/>
                <a:moveTo>
                  <a:pt x="2379389" y="417959"/>
                </a:moveTo>
                <a:cubicBezTo>
                  <a:pt x="2378149" y="417959"/>
                  <a:pt x="2376288" y="419199"/>
                  <a:pt x="2373808" y="421680"/>
                </a:cubicBezTo>
                <a:cubicBezTo>
                  <a:pt x="2373808" y="421680"/>
                  <a:pt x="2373808" y="424160"/>
                  <a:pt x="2373808" y="429121"/>
                </a:cubicBezTo>
                <a:lnTo>
                  <a:pt x="2381250" y="421680"/>
                </a:lnTo>
                <a:cubicBezTo>
                  <a:pt x="2381250" y="419199"/>
                  <a:pt x="2380630" y="417959"/>
                  <a:pt x="2379389" y="417959"/>
                </a:cubicBezTo>
                <a:close/>
                <a:moveTo>
                  <a:pt x="4368105" y="414239"/>
                </a:moveTo>
                <a:lnTo>
                  <a:pt x="4390429" y="414239"/>
                </a:lnTo>
                <a:lnTo>
                  <a:pt x="4412753" y="421680"/>
                </a:lnTo>
                <a:lnTo>
                  <a:pt x="4390429" y="421680"/>
                </a:lnTo>
                <a:cubicBezTo>
                  <a:pt x="4385468" y="416719"/>
                  <a:pt x="4378026" y="414239"/>
                  <a:pt x="4368105" y="414239"/>
                </a:cubicBezTo>
                <a:close/>
                <a:moveTo>
                  <a:pt x="3394676" y="411913"/>
                </a:moveTo>
                <a:cubicBezTo>
                  <a:pt x="3397467" y="410983"/>
                  <a:pt x="3404443" y="414239"/>
                  <a:pt x="3415605" y="421680"/>
                </a:cubicBezTo>
                <a:lnTo>
                  <a:pt x="3415605" y="429121"/>
                </a:lnTo>
                <a:cubicBezTo>
                  <a:pt x="3410644" y="429121"/>
                  <a:pt x="3405683" y="426641"/>
                  <a:pt x="3400722" y="421680"/>
                </a:cubicBezTo>
                <a:cubicBezTo>
                  <a:pt x="3395761" y="421680"/>
                  <a:pt x="3393281" y="420439"/>
                  <a:pt x="3393281" y="417959"/>
                </a:cubicBezTo>
                <a:cubicBezTo>
                  <a:pt x="3393281" y="415479"/>
                  <a:pt x="3393281" y="414239"/>
                  <a:pt x="3393281" y="414239"/>
                </a:cubicBezTo>
                <a:cubicBezTo>
                  <a:pt x="3393281" y="412999"/>
                  <a:pt x="3393746" y="412223"/>
                  <a:pt x="3394676" y="411913"/>
                </a:cubicBezTo>
                <a:close/>
                <a:moveTo>
                  <a:pt x="3905808" y="410518"/>
                </a:moveTo>
                <a:cubicBezTo>
                  <a:pt x="3907668" y="410518"/>
                  <a:pt x="3909219" y="411758"/>
                  <a:pt x="3910459" y="414239"/>
                </a:cubicBezTo>
                <a:cubicBezTo>
                  <a:pt x="3912939" y="419200"/>
                  <a:pt x="3912939" y="421680"/>
                  <a:pt x="3910459" y="421680"/>
                </a:cubicBezTo>
                <a:cubicBezTo>
                  <a:pt x="3907978" y="421680"/>
                  <a:pt x="3906738" y="421680"/>
                  <a:pt x="3906738" y="421680"/>
                </a:cubicBezTo>
                <a:cubicBezTo>
                  <a:pt x="3901777" y="421680"/>
                  <a:pt x="3899297" y="419200"/>
                  <a:pt x="3899297" y="414239"/>
                </a:cubicBezTo>
                <a:cubicBezTo>
                  <a:pt x="3901777" y="411758"/>
                  <a:pt x="3903947" y="410518"/>
                  <a:pt x="3905808" y="410518"/>
                </a:cubicBezTo>
                <a:close/>
                <a:moveTo>
                  <a:pt x="3609082" y="406797"/>
                </a:moveTo>
                <a:cubicBezTo>
                  <a:pt x="3609082" y="411759"/>
                  <a:pt x="3609082" y="414239"/>
                  <a:pt x="3609082" y="414239"/>
                </a:cubicBezTo>
                <a:cubicBezTo>
                  <a:pt x="3609082" y="414239"/>
                  <a:pt x="3609082" y="416719"/>
                  <a:pt x="3609082" y="421680"/>
                </a:cubicBezTo>
                <a:cubicBezTo>
                  <a:pt x="3604121" y="421680"/>
                  <a:pt x="3605361" y="424160"/>
                  <a:pt x="3612802" y="429121"/>
                </a:cubicBezTo>
                <a:cubicBezTo>
                  <a:pt x="3620244" y="434083"/>
                  <a:pt x="3621484" y="439043"/>
                  <a:pt x="3616523" y="444004"/>
                </a:cubicBezTo>
                <a:cubicBezTo>
                  <a:pt x="3606601" y="439043"/>
                  <a:pt x="3599160" y="436563"/>
                  <a:pt x="3594199" y="436563"/>
                </a:cubicBezTo>
                <a:lnTo>
                  <a:pt x="3586757" y="421680"/>
                </a:lnTo>
                <a:lnTo>
                  <a:pt x="3601640" y="414239"/>
                </a:lnTo>
                <a:cubicBezTo>
                  <a:pt x="3601640" y="409277"/>
                  <a:pt x="3604121" y="406797"/>
                  <a:pt x="3609082" y="406797"/>
                </a:cubicBezTo>
                <a:close/>
                <a:moveTo>
                  <a:pt x="3348632" y="406797"/>
                </a:moveTo>
                <a:cubicBezTo>
                  <a:pt x="3348632" y="406797"/>
                  <a:pt x="3351113" y="406797"/>
                  <a:pt x="3356074" y="406797"/>
                </a:cubicBezTo>
                <a:lnTo>
                  <a:pt x="3348632" y="414239"/>
                </a:lnTo>
                <a:close/>
                <a:moveTo>
                  <a:pt x="2902148" y="406797"/>
                </a:moveTo>
                <a:lnTo>
                  <a:pt x="2902148" y="414239"/>
                </a:lnTo>
                <a:cubicBezTo>
                  <a:pt x="2907109" y="414239"/>
                  <a:pt x="2909589" y="412998"/>
                  <a:pt x="2909589" y="410518"/>
                </a:cubicBezTo>
                <a:cubicBezTo>
                  <a:pt x="2909589" y="408038"/>
                  <a:pt x="2909589" y="406797"/>
                  <a:pt x="2909589" y="406797"/>
                </a:cubicBezTo>
                <a:cubicBezTo>
                  <a:pt x="2909589" y="406797"/>
                  <a:pt x="2907109" y="406797"/>
                  <a:pt x="2902148" y="406797"/>
                </a:cubicBezTo>
                <a:close/>
                <a:moveTo>
                  <a:pt x="4282529" y="404472"/>
                </a:moveTo>
                <a:cubicBezTo>
                  <a:pt x="4283769" y="404782"/>
                  <a:pt x="4285009" y="405557"/>
                  <a:pt x="4286249" y="406797"/>
                </a:cubicBezTo>
                <a:lnTo>
                  <a:pt x="4301132" y="406797"/>
                </a:lnTo>
                <a:lnTo>
                  <a:pt x="4308574" y="406797"/>
                </a:lnTo>
                <a:cubicBezTo>
                  <a:pt x="4308574" y="411759"/>
                  <a:pt x="4311054" y="416719"/>
                  <a:pt x="4316015" y="421680"/>
                </a:cubicBezTo>
                <a:lnTo>
                  <a:pt x="4308574" y="421680"/>
                </a:lnTo>
                <a:cubicBezTo>
                  <a:pt x="4303612" y="421680"/>
                  <a:pt x="4298652" y="421680"/>
                  <a:pt x="4293691" y="421680"/>
                </a:cubicBezTo>
                <a:cubicBezTo>
                  <a:pt x="4288729" y="421680"/>
                  <a:pt x="4286249" y="424160"/>
                  <a:pt x="4286249" y="429121"/>
                </a:cubicBezTo>
                <a:cubicBezTo>
                  <a:pt x="4281288" y="434083"/>
                  <a:pt x="4283769" y="441524"/>
                  <a:pt x="4293691" y="451446"/>
                </a:cubicBezTo>
                <a:cubicBezTo>
                  <a:pt x="4303612" y="466328"/>
                  <a:pt x="4303612" y="473770"/>
                  <a:pt x="4293691" y="473770"/>
                </a:cubicBezTo>
                <a:cubicBezTo>
                  <a:pt x="4293691" y="473770"/>
                  <a:pt x="4292450" y="472529"/>
                  <a:pt x="4289970" y="470049"/>
                </a:cubicBezTo>
                <a:cubicBezTo>
                  <a:pt x="4287490" y="467569"/>
                  <a:pt x="4283769" y="466328"/>
                  <a:pt x="4278808" y="466328"/>
                </a:cubicBezTo>
                <a:cubicBezTo>
                  <a:pt x="4278808" y="456407"/>
                  <a:pt x="4278808" y="448966"/>
                  <a:pt x="4278808" y="444004"/>
                </a:cubicBezTo>
                <a:cubicBezTo>
                  <a:pt x="4278808" y="439043"/>
                  <a:pt x="4276328" y="434083"/>
                  <a:pt x="4271367" y="429121"/>
                </a:cubicBezTo>
                <a:lnTo>
                  <a:pt x="4271367" y="414239"/>
                </a:lnTo>
                <a:cubicBezTo>
                  <a:pt x="4275088" y="406798"/>
                  <a:pt x="4278808" y="403542"/>
                  <a:pt x="4282529" y="404472"/>
                </a:cubicBezTo>
                <a:close/>
                <a:moveTo>
                  <a:pt x="2758901" y="403076"/>
                </a:moveTo>
                <a:cubicBezTo>
                  <a:pt x="2760141" y="403076"/>
                  <a:pt x="2760761" y="404317"/>
                  <a:pt x="2760761" y="406797"/>
                </a:cubicBezTo>
                <a:lnTo>
                  <a:pt x="2753320" y="406797"/>
                </a:lnTo>
                <a:cubicBezTo>
                  <a:pt x="2755800" y="404317"/>
                  <a:pt x="2757661" y="403076"/>
                  <a:pt x="2758901" y="403076"/>
                </a:cubicBezTo>
                <a:close/>
                <a:moveTo>
                  <a:pt x="2396132" y="402146"/>
                </a:moveTo>
                <a:cubicBezTo>
                  <a:pt x="2393652" y="401527"/>
                  <a:pt x="2391171" y="401836"/>
                  <a:pt x="2388691" y="403076"/>
                </a:cubicBezTo>
                <a:cubicBezTo>
                  <a:pt x="2383730" y="405557"/>
                  <a:pt x="2381250" y="409277"/>
                  <a:pt x="2381250" y="414239"/>
                </a:cubicBezTo>
                <a:cubicBezTo>
                  <a:pt x="2381250" y="429121"/>
                  <a:pt x="2388691" y="431601"/>
                  <a:pt x="2403574" y="421680"/>
                </a:cubicBezTo>
                <a:cubicBezTo>
                  <a:pt x="2413496" y="416719"/>
                  <a:pt x="2413496" y="411759"/>
                  <a:pt x="2403574" y="406797"/>
                </a:cubicBezTo>
                <a:cubicBezTo>
                  <a:pt x="2401093" y="404317"/>
                  <a:pt x="2398613" y="402767"/>
                  <a:pt x="2396132" y="402146"/>
                </a:cubicBezTo>
                <a:close/>
                <a:moveTo>
                  <a:pt x="4829472" y="399356"/>
                </a:moveTo>
                <a:cubicBezTo>
                  <a:pt x="4834433" y="399356"/>
                  <a:pt x="4836913" y="399356"/>
                  <a:pt x="4836913" y="399356"/>
                </a:cubicBezTo>
                <a:cubicBezTo>
                  <a:pt x="4836913" y="404317"/>
                  <a:pt x="4836913" y="406797"/>
                  <a:pt x="4836913" y="406797"/>
                </a:cubicBezTo>
                <a:cubicBezTo>
                  <a:pt x="4836913" y="406797"/>
                  <a:pt x="4834433" y="404317"/>
                  <a:pt x="4829472" y="399356"/>
                </a:cubicBezTo>
                <a:close/>
                <a:moveTo>
                  <a:pt x="4464843" y="399356"/>
                </a:moveTo>
                <a:lnTo>
                  <a:pt x="4494609" y="399356"/>
                </a:lnTo>
                <a:lnTo>
                  <a:pt x="4494609" y="406797"/>
                </a:lnTo>
                <a:cubicBezTo>
                  <a:pt x="4489647" y="406797"/>
                  <a:pt x="4485927" y="406797"/>
                  <a:pt x="4483447" y="406797"/>
                </a:cubicBezTo>
                <a:cubicBezTo>
                  <a:pt x="4480967" y="406797"/>
                  <a:pt x="4479726" y="409277"/>
                  <a:pt x="4479726" y="414239"/>
                </a:cubicBezTo>
                <a:cubicBezTo>
                  <a:pt x="4479726" y="414239"/>
                  <a:pt x="4474765" y="414239"/>
                  <a:pt x="4464843" y="414239"/>
                </a:cubicBezTo>
                <a:cubicBezTo>
                  <a:pt x="4454922" y="414239"/>
                  <a:pt x="4448720" y="411759"/>
                  <a:pt x="4446240" y="406797"/>
                </a:cubicBezTo>
                <a:cubicBezTo>
                  <a:pt x="4443760" y="401836"/>
                  <a:pt x="4449960" y="399356"/>
                  <a:pt x="4464843" y="399356"/>
                </a:cubicBezTo>
                <a:close/>
                <a:moveTo>
                  <a:pt x="4144863" y="399356"/>
                </a:moveTo>
                <a:cubicBezTo>
                  <a:pt x="4144863" y="399356"/>
                  <a:pt x="4147343" y="399356"/>
                  <a:pt x="4152304" y="399356"/>
                </a:cubicBezTo>
                <a:cubicBezTo>
                  <a:pt x="4157265" y="399356"/>
                  <a:pt x="4162226" y="399356"/>
                  <a:pt x="4167187" y="399356"/>
                </a:cubicBezTo>
                <a:lnTo>
                  <a:pt x="4174628" y="414239"/>
                </a:lnTo>
                <a:cubicBezTo>
                  <a:pt x="4174628" y="424160"/>
                  <a:pt x="4177109" y="431601"/>
                  <a:pt x="4182070" y="436563"/>
                </a:cubicBezTo>
                <a:lnTo>
                  <a:pt x="4182070" y="451446"/>
                </a:lnTo>
                <a:lnTo>
                  <a:pt x="4189511" y="481211"/>
                </a:lnTo>
                <a:cubicBezTo>
                  <a:pt x="4199433" y="486173"/>
                  <a:pt x="4201914" y="493614"/>
                  <a:pt x="4196952" y="503535"/>
                </a:cubicBezTo>
                <a:cubicBezTo>
                  <a:pt x="4191992" y="513457"/>
                  <a:pt x="4189511" y="518418"/>
                  <a:pt x="4189511" y="518418"/>
                </a:cubicBezTo>
                <a:cubicBezTo>
                  <a:pt x="4184550" y="513457"/>
                  <a:pt x="4179590" y="508497"/>
                  <a:pt x="4174628" y="503535"/>
                </a:cubicBezTo>
                <a:cubicBezTo>
                  <a:pt x="4164707" y="498574"/>
                  <a:pt x="4159745" y="496094"/>
                  <a:pt x="4159745" y="496094"/>
                </a:cubicBezTo>
                <a:cubicBezTo>
                  <a:pt x="4154785" y="506016"/>
                  <a:pt x="4144863" y="506016"/>
                  <a:pt x="4129980" y="496094"/>
                </a:cubicBezTo>
                <a:lnTo>
                  <a:pt x="4144863" y="488653"/>
                </a:lnTo>
                <a:lnTo>
                  <a:pt x="4167187" y="488653"/>
                </a:lnTo>
                <a:cubicBezTo>
                  <a:pt x="4167187" y="493614"/>
                  <a:pt x="4169668" y="496094"/>
                  <a:pt x="4174628" y="496094"/>
                </a:cubicBezTo>
                <a:cubicBezTo>
                  <a:pt x="4179590" y="496094"/>
                  <a:pt x="4179590" y="492373"/>
                  <a:pt x="4174628" y="484932"/>
                </a:cubicBezTo>
                <a:cubicBezTo>
                  <a:pt x="4169668" y="477491"/>
                  <a:pt x="4168427" y="472529"/>
                  <a:pt x="4170908" y="470049"/>
                </a:cubicBezTo>
                <a:cubicBezTo>
                  <a:pt x="4173388" y="467569"/>
                  <a:pt x="4172148" y="466328"/>
                  <a:pt x="4167187" y="466328"/>
                </a:cubicBezTo>
                <a:cubicBezTo>
                  <a:pt x="4167187" y="466328"/>
                  <a:pt x="4165947" y="465088"/>
                  <a:pt x="4163466" y="462608"/>
                </a:cubicBezTo>
                <a:cubicBezTo>
                  <a:pt x="4160986" y="460128"/>
                  <a:pt x="4159745" y="456407"/>
                  <a:pt x="4159745" y="451446"/>
                </a:cubicBezTo>
                <a:lnTo>
                  <a:pt x="4159745" y="444004"/>
                </a:lnTo>
                <a:cubicBezTo>
                  <a:pt x="4149824" y="439043"/>
                  <a:pt x="4146103" y="434083"/>
                  <a:pt x="4148583" y="429121"/>
                </a:cubicBezTo>
                <a:cubicBezTo>
                  <a:pt x="4151064" y="424160"/>
                  <a:pt x="4149824" y="419200"/>
                  <a:pt x="4144863" y="414239"/>
                </a:cubicBezTo>
                <a:lnTo>
                  <a:pt x="4129980" y="406797"/>
                </a:lnTo>
                <a:close/>
                <a:moveTo>
                  <a:pt x="3735586" y="399356"/>
                </a:moveTo>
                <a:cubicBezTo>
                  <a:pt x="3740547" y="399356"/>
                  <a:pt x="3747988" y="399356"/>
                  <a:pt x="3757910" y="399356"/>
                </a:cubicBezTo>
                <a:cubicBezTo>
                  <a:pt x="3762871" y="399356"/>
                  <a:pt x="3767832" y="399356"/>
                  <a:pt x="3772793" y="399356"/>
                </a:cubicBezTo>
                <a:cubicBezTo>
                  <a:pt x="3777754" y="399356"/>
                  <a:pt x="3780234" y="401836"/>
                  <a:pt x="3780234" y="406797"/>
                </a:cubicBezTo>
                <a:cubicBezTo>
                  <a:pt x="3780234" y="406797"/>
                  <a:pt x="3787675" y="406797"/>
                  <a:pt x="3802558" y="406797"/>
                </a:cubicBezTo>
                <a:cubicBezTo>
                  <a:pt x="3812480" y="416719"/>
                  <a:pt x="3817441" y="421680"/>
                  <a:pt x="3817441" y="421680"/>
                </a:cubicBezTo>
                <a:cubicBezTo>
                  <a:pt x="3807519" y="431601"/>
                  <a:pt x="3797597" y="439043"/>
                  <a:pt x="3787675" y="444004"/>
                </a:cubicBezTo>
                <a:cubicBezTo>
                  <a:pt x="3782714" y="439043"/>
                  <a:pt x="3777754" y="434083"/>
                  <a:pt x="3772793" y="429121"/>
                </a:cubicBezTo>
                <a:lnTo>
                  <a:pt x="3757910" y="421680"/>
                </a:lnTo>
                <a:cubicBezTo>
                  <a:pt x="3752949" y="426641"/>
                  <a:pt x="3750468" y="429121"/>
                  <a:pt x="3750468" y="429121"/>
                </a:cubicBezTo>
                <a:cubicBezTo>
                  <a:pt x="3745507" y="429121"/>
                  <a:pt x="3745507" y="426641"/>
                  <a:pt x="3750468" y="421680"/>
                </a:cubicBezTo>
                <a:lnTo>
                  <a:pt x="3743027" y="414239"/>
                </a:lnTo>
                <a:cubicBezTo>
                  <a:pt x="3743027" y="414239"/>
                  <a:pt x="3740547" y="414239"/>
                  <a:pt x="3735586" y="414239"/>
                </a:cubicBezTo>
                <a:lnTo>
                  <a:pt x="3728144" y="406797"/>
                </a:lnTo>
                <a:cubicBezTo>
                  <a:pt x="3728144" y="401836"/>
                  <a:pt x="3730625" y="399356"/>
                  <a:pt x="3735586" y="399356"/>
                </a:cubicBezTo>
                <a:close/>
                <a:moveTo>
                  <a:pt x="2783085" y="399356"/>
                </a:moveTo>
                <a:cubicBezTo>
                  <a:pt x="2788046" y="399356"/>
                  <a:pt x="2791767" y="399356"/>
                  <a:pt x="2794248" y="399356"/>
                </a:cubicBezTo>
                <a:cubicBezTo>
                  <a:pt x="2796728" y="399356"/>
                  <a:pt x="2795488" y="401836"/>
                  <a:pt x="2790527" y="406797"/>
                </a:cubicBezTo>
                <a:cubicBezTo>
                  <a:pt x="2785566" y="411759"/>
                  <a:pt x="2784326" y="414239"/>
                  <a:pt x="2786806" y="414239"/>
                </a:cubicBezTo>
                <a:cubicBezTo>
                  <a:pt x="2789287" y="414239"/>
                  <a:pt x="2793008" y="416719"/>
                  <a:pt x="2797968" y="421680"/>
                </a:cubicBezTo>
                <a:lnTo>
                  <a:pt x="2790527" y="421680"/>
                </a:lnTo>
                <a:cubicBezTo>
                  <a:pt x="2775644" y="421680"/>
                  <a:pt x="2768203" y="419200"/>
                  <a:pt x="2768203" y="414239"/>
                </a:cubicBezTo>
                <a:close/>
                <a:moveTo>
                  <a:pt x="2515195" y="399356"/>
                </a:moveTo>
                <a:cubicBezTo>
                  <a:pt x="2515195" y="399356"/>
                  <a:pt x="2517676" y="401836"/>
                  <a:pt x="2522636" y="406797"/>
                </a:cubicBezTo>
                <a:cubicBezTo>
                  <a:pt x="2517676" y="406797"/>
                  <a:pt x="2515195" y="409277"/>
                  <a:pt x="2515195" y="414239"/>
                </a:cubicBezTo>
                <a:cubicBezTo>
                  <a:pt x="2510234" y="414239"/>
                  <a:pt x="2507753" y="412998"/>
                  <a:pt x="2507753" y="410518"/>
                </a:cubicBezTo>
                <a:cubicBezTo>
                  <a:pt x="2507753" y="408038"/>
                  <a:pt x="2507753" y="406797"/>
                  <a:pt x="2507753" y="406797"/>
                </a:cubicBezTo>
                <a:cubicBezTo>
                  <a:pt x="2507753" y="401836"/>
                  <a:pt x="2510234" y="399356"/>
                  <a:pt x="2515195" y="399356"/>
                </a:cubicBezTo>
                <a:close/>
                <a:moveTo>
                  <a:pt x="5123408" y="391914"/>
                </a:moveTo>
                <a:cubicBezTo>
                  <a:pt x="5125888" y="391914"/>
                  <a:pt x="5127128" y="394394"/>
                  <a:pt x="5127128" y="399356"/>
                </a:cubicBezTo>
                <a:lnTo>
                  <a:pt x="5119687" y="399356"/>
                </a:lnTo>
                <a:cubicBezTo>
                  <a:pt x="5119687" y="394394"/>
                  <a:pt x="5120927" y="391914"/>
                  <a:pt x="5123408" y="391914"/>
                </a:cubicBezTo>
                <a:close/>
                <a:moveTo>
                  <a:pt x="5082480" y="391914"/>
                </a:moveTo>
                <a:lnTo>
                  <a:pt x="5097363" y="391914"/>
                </a:lnTo>
                <a:lnTo>
                  <a:pt x="5089921" y="399356"/>
                </a:lnTo>
                <a:lnTo>
                  <a:pt x="5075038" y="399356"/>
                </a:lnTo>
                <a:close/>
                <a:moveTo>
                  <a:pt x="3560713" y="391914"/>
                </a:moveTo>
                <a:cubicBezTo>
                  <a:pt x="3563193" y="391914"/>
                  <a:pt x="3566914" y="396876"/>
                  <a:pt x="3571875" y="406797"/>
                </a:cubicBezTo>
                <a:lnTo>
                  <a:pt x="3564433" y="406797"/>
                </a:lnTo>
                <a:cubicBezTo>
                  <a:pt x="3559472" y="406797"/>
                  <a:pt x="3555752" y="405557"/>
                  <a:pt x="3553271" y="403076"/>
                </a:cubicBezTo>
                <a:cubicBezTo>
                  <a:pt x="3550791" y="400596"/>
                  <a:pt x="3549550" y="399356"/>
                  <a:pt x="3549550" y="399356"/>
                </a:cubicBezTo>
                <a:cubicBezTo>
                  <a:pt x="3554511" y="394394"/>
                  <a:pt x="3558232" y="391914"/>
                  <a:pt x="3560713" y="391914"/>
                </a:cubicBezTo>
                <a:close/>
                <a:moveTo>
                  <a:pt x="3237011" y="391914"/>
                </a:moveTo>
                <a:lnTo>
                  <a:pt x="3244453" y="391914"/>
                </a:lnTo>
                <a:cubicBezTo>
                  <a:pt x="3239492" y="396876"/>
                  <a:pt x="3239492" y="400596"/>
                  <a:pt x="3244453" y="403076"/>
                </a:cubicBezTo>
                <a:cubicBezTo>
                  <a:pt x="3249414" y="405557"/>
                  <a:pt x="3249414" y="408038"/>
                  <a:pt x="3244453" y="410518"/>
                </a:cubicBezTo>
                <a:cubicBezTo>
                  <a:pt x="3239492" y="412998"/>
                  <a:pt x="3237011" y="416719"/>
                  <a:pt x="3237011" y="421680"/>
                </a:cubicBezTo>
                <a:cubicBezTo>
                  <a:pt x="3237011" y="421680"/>
                  <a:pt x="3235771" y="422921"/>
                  <a:pt x="3233291" y="425401"/>
                </a:cubicBezTo>
                <a:cubicBezTo>
                  <a:pt x="3230810" y="427881"/>
                  <a:pt x="3229570" y="429121"/>
                  <a:pt x="3229570" y="429121"/>
                </a:cubicBezTo>
                <a:lnTo>
                  <a:pt x="3222128" y="429121"/>
                </a:lnTo>
                <a:cubicBezTo>
                  <a:pt x="3222128" y="424160"/>
                  <a:pt x="3222128" y="416719"/>
                  <a:pt x="3222128" y="406797"/>
                </a:cubicBezTo>
                <a:cubicBezTo>
                  <a:pt x="3222128" y="396876"/>
                  <a:pt x="3227089" y="391914"/>
                  <a:pt x="3237011" y="391914"/>
                </a:cubicBezTo>
                <a:close/>
                <a:moveTo>
                  <a:pt x="2827734" y="391914"/>
                </a:moveTo>
                <a:lnTo>
                  <a:pt x="2850058" y="399356"/>
                </a:lnTo>
                <a:cubicBezTo>
                  <a:pt x="2855019" y="399356"/>
                  <a:pt x="2855019" y="396876"/>
                  <a:pt x="2850058" y="391914"/>
                </a:cubicBezTo>
                <a:close/>
                <a:moveTo>
                  <a:pt x="2730996" y="391914"/>
                </a:moveTo>
                <a:lnTo>
                  <a:pt x="2738437" y="391914"/>
                </a:lnTo>
                <a:cubicBezTo>
                  <a:pt x="2733476" y="391914"/>
                  <a:pt x="2733476" y="394394"/>
                  <a:pt x="2738437" y="399356"/>
                </a:cubicBezTo>
                <a:cubicBezTo>
                  <a:pt x="2743398" y="404317"/>
                  <a:pt x="2743398" y="408038"/>
                  <a:pt x="2738437" y="410518"/>
                </a:cubicBezTo>
                <a:cubicBezTo>
                  <a:pt x="2733476" y="412998"/>
                  <a:pt x="2730996" y="416719"/>
                  <a:pt x="2730996" y="421680"/>
                </a:cubicBezTo>
                <a:cubicBezTo>
                  <a:pt x="2740918" y="426641"/>
                  <a:pt x="2738437" y="429121"/>
                  <a:pt x="2723554" y="429121"/>
                </a:cubicBezTo>
                <a:cubicBezTo>
                  <a:pt x="2713632" y="434083"/>
                  <a:pt x="2708671" y="434083"/>
                  <a:pt x="2708671" y="429121"/>
                </a:cubicBezTo>
                <a:cubicBezTo>
                  <a:pt x="2708671" y="424160"/>
                  <a:pt x="2711152" y="421680"/>
                  <a:pt x="2716113" y="421680"/>
                </a:cubicBezTo>
                <a:lnTo>
                  <a:pt x="2708671" y="414239"/>
                </a:lnTo>
                <a:cubicBezTo>
                  <a:pt x="2703711" y="414239"/>
                  <a:pt x="2696269" y="414239"/>
                  <a:pt x="2686347" y="414239"/>
                </a:cubicBezTo>
                <a:cubicBezTo>
                  <a:pt x="2671464" y="409277"/>
                  <a:pt x="2665263" y="405557"/>
                  <a:pt x="2667744" y="403076"/>
                </a:cubicBezTo>
                <a:cubicBezTo>
                  <a:pt x="2670224" y="400596"/>
                  <a:pt x="2677666" y="399356"/>
                  <a:pt x="2690068" y="399356"/>
                </a:cubicBezTo>
                <a:cubicBezTo>
                  <a:pt x="2702470" y="399356"/>
                  <a:pt x="2711152" y="398115"/>
                  <a:pt x="2716113" y="395635"/>
                </a:cubicBezTo>
                <a:cubicBezTo>
                  <a:pt x="2721074" y="393155"/>
                  <a:pt x="2726035" y="391914"/>
                  <a:pt x="2730996" y="391914"/>
                </a:cubicBezTo>
                <a:close/>
                <a:moveTo>
                  <a:pt x="4550419" y="388194"/>
                </a:moveTo>
                <a:cubicBezTo>
                  <a:pt x="4552900" y="388194"/>
                  <a:pt x="4556621" y="389434"/>
                  <a:pt x="4561581" y="391914"/>
                </a:cubicBezTo>
                <a:cubicBezTo>
                  <a:pt x="4561581" y="396876"/>
                  <a:pt x="4561581" y="399356"/>
                  <a:pt x="4561581" y="399356"/>
                </a:cubicBezTo>
                <a:cubicBezTo>
                  <a:pt x="4561581" y="399356"/>
                  <a:pt x="4559101" y="401836"/>
                  <a:pt x="4554140" y="406797"/>
                </a:cubicBezTo>
                <a:cubicBezTo>
                  <a:pt x="4549179" y="411759"/>
                  <a:pt x="4546699" y="411759"/>
                  <a:pt x="4546699" y="406797"/>
                </a:cubicBezTo>
                <a:lnTo>
                  <a:pt x="4546699" y="391914"/>
                </a:lnTo>
                <a:cubicBezTo>
                  <a:pt x="4546699" y="389434"/>
                  <a:pt x="4547939" y="388194"/>
                  <a:pt x="4550419" y="388194"/>
                </a:cubicBezTo>
                <a:close/>
                <a:moveTo>
                  <a:pt x="3646289" y="384473"/>
                </a:moveTo>
                <a:cubicBezTo>
                  <a:pt x="3651250" y="384473"/>
                  <a:pt x="3656210" y="386953"/>
                  <a:pt x="3661172" y="391914"/>
                </a:cubicBezTo>
                <a:cubicBezTo>
                  <a:pt x="3666133" y="396876"/>
                  <a:pt x="3671093" y="399356"/>
                  <a:pt x="3676054" y="399356"/>
                </a:cubicBezTo>
                <a:lnTo>
                  <a:pt x="3683496" y="406797"/>
                </a:lnTo>
                <a:lnTo>
                  <a:pt x="3698379" y="414239"/>
                </a:lnTo>
                <a:lnTo>
                  <a:pt x="3705820" y="414239"/>
                </a:lnTo>
                <a:cubicBezTo>
                  <a:pt x="3705820" y="414239"/>
                  <a:pt x="3703340" y="412998"/>
                  <a:pt x="3698379" y="410518"/>
                </a:cubicBezTo>
                <a:cubicBezTo>
                  <a:pt x="3693418" y="408038"/>
                  <a:pt x="3692177" y="405557"/>
                  <a:pt x="3694658" y="403076"/>
                </a:cubicBezTo>
                <a:cubicBezTo>
                  <a:pt x="3697138" y="400596"/>
                  <a:pt x="3700859" y="401836"/>
                  <a:pt x="3705820" y="406797"/>
                </a:cubicBezTo>
                <a:cubicBezTo>
                  <a:pt x="3710781" y="411759"/>
                  <a:pt x="3714502" y="415479"/>
                  <a:pt x="3716982" y="417959"/>
                </a:cubicBezTo>
                <a:cubicBezTo>
                  <a:pt x="3719462" y="420439"/>
                  <a:pt x="3720703" y="421680"/>
                  <a:pt x="3720703" y="421680"/>
                </a:cubicBezTo>
                <a:cubicBezTo>
                  <a:pt x="3725664" y="421680"/>
                  <a:pt x="3728144" y="424160"/>
                  <a:pt x="3728144" y="429121"/>
                </a:cubicBezTo>
                <a:lnTo>
                  <a:pt x="3743027" y="444004"/>
                </a:lnTo>
                <a:cubicBezTo>
                  <a:pt x="3757910" y="448966"/>
                  <a:pt x="3765351" y="453926"/>
                  <a:pt x="3765351" y="458887"/>
                </a:cubicBezTo>
                <a:cubicBezTo>
                  <a:pt x="3765351" y="463848"/>
                  <a:pt x="3764111" y="467569"/>
                  <a:pt x="3761631" y="470049"/>
                </a:cubicBezTo>
                <a:cubicBezTo>
                  <a:pt x="3759150" y="472529"/>
                  <a:pt x="3757910" y="473770"/>
                  <a:pt x="3757910" y="473770"/>
                </a:cubicBezTo>
                <a:lnTo>
                  <a:pt x="3743027" y="473770"/>
                </a:lnTo>
                <a:cubicBezTo>
                  <a:pt x="3743027" y="478731"/>
                  <a:pt x="3749228" y="482452"/>
                  <a:pt x="3761631" y="484932"/>
                </a:cubicBezTo>
                <a:cubicBezTo>
                  <a:pt x="3774033" y="487412"/>
                  <a:pt x="3780234" y="487412"/>
                  <a:pt x="3780234" y="484932"/>
                </a:cubicBezTo>
                <a:cubicBezTo>
                  <a:pt x="3780234" y="482452"/>
                  <a:pt x="3781474" y="477491"/>
                  <a:pt x="3783955" y="470049"/>
                </a:cubicBezTo>
                <a:cubicBezTo>
                  <a:pt x="3786435" y="462608"/>
                  <a:pt x="3792636" y="463848"/>
                  <a:pt x="3802558" y="473770"/>
                </a:cubicBezTo>
                <a:lnTo>
                  <a:pt x="3810000" y="473770"/>
                </a:lnTo>
                <a:cubicBezTo>
                  <a:pt x="3810000" y="473770"/>
                  <a:pt x="3812480" y="473770"/>
                  <a:pt x="3817441" y="473770"/>
                </a:cubicBezTo>
                <a:lnTo>
                  <a:pt x="3839765" y="473770"/>
                </a:lnTo>
                <a:cubicBezTo>
                  <a:pt x="3844726" y="468809"/>
                  <a:pt x="3849687" y="468809"/>
                  <a:pt x="3854648" y="473770"/>
                </a:cubicBezTo>
                <a:lnTo>
                  <a:pt x="3906738" y="466328"/>
                </a:lnTo>
                <a:cubicBezTo>
                  <a:pt x="3906738" y="461367"/>
                  <a:pt x="3907978" y="461367"/>
                  <a:pt x="3910459" y="466328"/>
                </a:cubicBezTo>
                <a:cubicBezTo>
                  <a:pt x="3912939" y="471290"/>
                  <a:pt x="3917900" y="473770"/>
                  <a:pt x="3925341" y="473770"/>
                </a:cubicBezTo>
                <a:cubicBezTo>
                  <a:pt x="3932783" y="473770"/>
                  <a:pt x="3937744" y="475010"/>
                  <a:pt x="3940224" y="477491"/>
                </a:cubicBezTo>
                <a:cubicBezTo>
                  <a:pt x="3942705" y="479971"/>
                  <a:pt x="3940224" y="482452"/>
                  <a:pt x="3932783" y="484932"/>
                </a:cubicBezTo>
                <a:cubicBezTo>
                  <a:pt x="3925341" y="487412"/>
                  <a:pt x="3916660" y="489893"/>
                  <a:pt x="3906738" y="492373"/>
                </a:cubicBezTo>
                <a:cubicBezTo>
                  <a:pt x="3896816" y="494853"/>
                  <a:pt x="3886894" y="496094"/>
                  <a:pt x="3876972" y="496094"/>
                </a:cubicBezTo>
                <a:cubicBezTo>
                  <a:pt x="3857128" y="501055"/>
                  <a:pt x="3847207" y="506016"/>
                  <a:pt x="3847207" y="510977"/>
                </a:cubicBezTo>
                <a:cubicBezTo>
                  <a:pt x="3847207" y="515938"/>
                  <a:pt x="3854648" y="518418"/>
                  <a:pt x="3869531" y="518418"/>
                </a:cubicBezTo>
                <a:cubicBezTo>
                  <a:pt x="3899297" y="518418"/>
                  <a:pt x="3904258" y="520898"/>
                  <a:pt x="3884414" y="525860"/>
                </a:cubicBezTo>
                <a:cubicBezTo>
                  <a:pt x="3879453" y="530821"/>
                  <a:pt x="3876972" y="535781"/>
                  <a:pt x="3876972" y="540743"/>
                </a:cubicBezTo>
                <a:cubicBezTo>
                  <a:pt x="3876972" y="545704"/>
                  <a:pt x="3875732" y="548184"/>
                  <a:pt x="3873252" y="548184"/>
                </a:cubicBezTo>
                <a:cubicBezTo>
                  <a:pt x="3870771" y="548184"/>
                  <a:pt x="3867051" y="550664"/>
                  <a:pt x="3862089" y="555625"/>
                </a:cubicBezTo>
                <a:cubicBezTo>
                  <a:pt x="3842246" y="550664"/>
                  <a:pt x="3829843" y="543223"/>
                  <a:pt x="3824882" y="533301"/>
                </a:cubicBezTo>
                <a:cubicBezTo>
                  <a:pt x="3824882" y="528340"/>
                  <a:pt x="3822402" y="525860"/>
                  <a:pt x="3817441" y="525860"/>
                </a:cubicBezTo>
                <a:cubicBezTo>
                  <a:pt x="3812480" y="525860"/>
                  <a:pt x="3810000" y="528340"/>
                  <a:pt x="3810000" y="533301"/>
                </a:cubicBezTo>
                <a:cubicBezTo>
                  <a:pt x="3805039" y="533301"/>
                  <a:pt x="3800078" y="533301"/>
                  <a:pt x="3795117" y="533301"/>
                </a:cubicBezTo>
                <a:cubicBezTo>
                  <a:pt x="3785195" y="533301"/>
                  <a:pt x="3780234" y="530821"/>
                  <a:pt x="3780234" y="525860"/>
                </a:cubicBezTo>
                <a:cubicBezTo>
                  <a:pt x="3780234" y="520898"/>
                  <a:pt x="3778994" y="518418"/>
                  <a:pt x="3776513" y="518418"/>
                </a:cubicBezTo>
                <a:cubicBezTo>
                  <a:pt x="3774033" y="518418"/>
                  <a:pt x="3765351" y="520898"/>
                  <a:pt x="3750468" y="525860"/>
                </a:cubicBezTo>
                <a:cubicBezTo>
                  <a:pt x="3735586" y="525860"/>
                  <a:pt x="3724423" y="528340"/>
                  <a:pt x="3716982" y="533301"/>
                </a:cubicBezTo>
                <a:cubicBezTo>
                  <a:pt x="3709541" y="538262"/>
                  <a:pt x="3707060" y="543223"/>
                  <a:pt x="3709541" y="548184"/>
                </a:cubicBezTo>
                <a:cubicBezTo>
                  <a:pt x="3712021" y="553145"/>
                  <a:pt x="3708300" y="555625"/>
                  <a:pt x="3698379" y="555625"/>
                </a:cubicBezTo>
                <a:lnTo>
                  <a:pt x="3683496" y="563067"/>
                </a:lnTo>
                <a:cubicBezTo>
                  <a:pt x="3683496" y="568028"/>
                  <a:pt x="3681015" y="570508"/>
                  <a:pt x="3676054" y="570508"/>
                </a:cubicBezTo>
                <a:lnTo>
                  <a:pt x="3683496" y="577950"/>
                </a:lnTo>
                <a:cubicBezTo>
                  <a:pt x="3688457" y="577950"/>
                  <a:pt x="3692177" y="577950"/>
                  <a:pt x="3694658" y="577950"/>
                </a:cubicBezTo>
                <a:cubicBezTo>
                  <a:pt x="3697138" y="577950"/>
                  <a:pt x="3698379" y="577950"/>
                  <a:pt x="3698379" y="577950"/>
                </a:cubicBezTo>
                <a:lnTo>
                  <a:pt x="3705820" y="570508"/>
                </a:lnTo>
                <a:cubicBezTo>
                  <a:pt x="3705820" y="575469"/>
                  <a:pt x="3713261" y="577950"/>
                  <a:pt x="3728144" y="577950"/>
                </a:cubicBezTo>
                <a:cubicBezTo>
                  <a:pt x="3747988" y="577950"/>
                  <a:pt x="3752949" y="572988"/>
                  <a:pt x="3743027" y="563067"/>
                </a:cubicBezTo>
                <a:lnTo>
                  <a:pt x="3743027" y="555625"/>
                </a:lnTo>
                <a:cubicBezTo>
                  <a:pt x="3752949" y="560587"/>
                  <a:pt x="3761631" y="565547"/>
                  <a:pt x="3769072" y="570508"/>
                </a:cubicBezTo>
                <a:cubicBezTo>
                  <a:pt x="3776513" y="575469"/>
                  <a:pt x="3777754" y="577950"/>
                  <a:pt x="3772793" y="577950"/>
                </a:cubicBezTo>
                <a:lnTo>
                  <a:pt x="3787675" y="585391"/>
                </a:lnTo>
                <a:cubicBezTo>
                  <a:pt x="3792636" y="585391"/>
                  <a:pt x="3795117" y="582911"/>
                  <a:pt x="3795117" y="577950"/>
                </a:cubicBezTo>
                <a:cubicBezTo>
                  <a:pt x="3795117" y="572988"/>
                  <a:pt x="3802558" y="570508"/>
                  <a:pt x="3817441" y="570508"/>
                </a:cubicBezTo>
                <a:lnTo>
                  <a:pt x="3832324" y="563067"/>
                </a:lnTo>
                <a:cubicBezTo>
                  <a:pt x="3827363" y="558105"/>
                  <a:pt x="3832324" y="558105"/>
                  <a:pt x="3847207" y="563067"/>
                </a:cubicBezTo>
                <a:cubicBezTo>
                  <a:pt x="3857128" y="568028"/>
                  <a:pt x="3862089" y="568028"/>
                  <a:pt x="3862089" y="563067"/>
                </a:cubicBezTo>
                <a:cubicBezTo>
                  <a:pt x="3862089" y="563067"/>
                  <a:pt x="3864570" y="563067"/>
                  <a:pt x="3869531" y="563067"/>
                </a:cubicBezTo>
                <a:cubicBezTo>
                  <a:pt x="3874492" y="563067"/>
                  <a:pt x="3879453" y="563067"/>
                  <a:pt x="3884414" y="563067"/>
                </a:cubicBezTo>
                <a:lnTo>
                  <a:pt x="3906738" y="570508"/>
                </a:lnTo>
                <a:cubicBezTo>
                  <a:pt x="3906738" y="570508"/>
                  <a:pt x="3905498" y="571749"/>
                  <a:pt x="3903017" y="574229"/>
                </a:cubicBezTo>
                <a:cubicBezTo>
                  <a:pt x="3900537" y="576709"/>
                  <a:pt x="3896816" y="577950"/>
                  <a:pt x="3891855" y="577950"/>
                </a:cubicBezTo>
                <a:cubicBezTo>
                  <a:pt x="3886894" y="577950"/>
                  <a:pt x="3881933" y="577950"/>
                  <a:pt x="3876972" y="577950"/>
                </a:cubicBezTo>
                <a:cubicBezTo>
                  <a:pt x="3872011" y="577950"/>
                  <a:pt x="3869531" y="577950"/>
                  <a:pt x="3869531" y="577950"/>
                </a:cubicBezTo>
                <a:lnTo>
                  <a:pt x="3869531" y="585391"/>
                </a:lnTo>
                <a:lnTo>
                  <a:pt x="3884414" y="585391"/>
                </a:lnTo>
                <a:cubicBezTo>
                  <a:pt x="3889375" y="590352"/>
                  <a:pt x="3894335" y="592832"/>
                  <a:pt x="3899297" y="592832"/>
                </a:cubicBezTo>
                <a:cubicBezTo>
                  <a:pt x="3904258" y="592832"/>
                  <a:pt x="3910459" y="594073"/>
                  <a:pt x="3917900" y="596553"/>
                </a:cubicBezTo>
                <a:cubicBezTo>
                  <a:pt x="3925341" y="599033"/>
                  <a:pt x="3930302" y="599033"/>
                  <a:pt x="3932783" y="596553"/>
                </a:cubicBezTo>
                <a:cubicBezTo>
                  <a:pt x="3935263" y="594073"/>
                  <a:pt x="3934023" y="590352"/>
                  <a:pt x="3929062" y="585391"/>
                </a:cubicBezTo>
                <a:cubicBezTo>
                  <a:pt x="3914179" y="570508"/>
                  <a:pt x="3911699" y="560587"/>
                  <a:pt x="3921621" y="555625"/>
                </a:cubicBezTo>
                <a:cubicBezTo>
                  <a:pt x="3926582" y="555625"/>
                  <a:pt x="3929062" y="553145"/>
                  <a:pt x="3929062" y="548184"/>
                </a:cubicBezTo>
                <a:lnTo>
                  <a:pt x="3936504" y="540743"/>
                </a:lnTo>
                <a:lnTo>
                  <a:pt x="3951386" y="548184"/>
                </a:lnTo>
                <a:cubicBezTo>
                  <a:pt x="3951386" y="553145"/>
                  <a:pt x="3951386" y="555625"/>
                  <a:pt x="3951386" y="555625"/>
                </a:cubicBezTo>
                <a:cubicBezTo>
                  <a:pt x="3951386" y="555625"/>
                  <a:pt x="3956347" y="554385"/>
                  <a:pt x="3966269" y="551905"/>
                </a:cubicBezTo>
                <a:cubicBezTo>
                  <a:pt x="3976191" y="549425"/>
                  <a:pt x="3981152" y="545704"/>
                  <a:pt x="3981152" y="540743"/>
                </a:cubicBezTo>
                <a:cubicBezTo>
                  <a:pt x="3981152" y="535781"/>
                  <a:pt x="3981152" y="533301"/>
                  <a:pt x="3981152" y="533301"/>
                </a:cubicBezTo>
                <a:cubicBezTo>
                  <a:pt x="3986113" y="533301"/>
                  <a:pt x="3988593" y="535781"/>
                  <a:pt x="3988593" y="540743"/>
                </a:cubicBezTo>
                <a:lnTo>
                  <a:pt x="4003476" y="548184"/>
                </a:lnTo>
                <a:cubicBezTo>
                  <a:pt x="4013398" y="548184"/>
                  <a:pt x="4015879" y="549425"/>
                  <a:pt x="4010918" y="551905"/>
                </a:cubicBezTo>
                <a:cubicBezTo>
                  <a:pt x="4005957" y="554385"/>
                  <a:pt x="4005957" y="558105"/>
                  <a:pt x="4010918" y="563067"/>
                </a:cubicBezTo>
                <a:lnTo>
                  <a:pt x="4025800" y="540743"/>
                </a:lnTo>
                <a:lnTo>
                  <a:pt x="4033242" y="548184"/>
                </a:lnTo>
                <a:cubicBezTo>
                  <a:pt x="4038203" y="558105"/>
                  <a:pt x="4038203" y="565547"/>
                  <a:pt x="4033242" y="570508"/>
                </a:cubicBezTo>
                <a:lnTo>
                  <a:pt x="4040683" y="570508"/>
                </a:lnTo>
                <a:lnTo>
                  <a:pt x="4055566" y="577950"/>
                </a:lnTo>
                <a:cubicBezTo>
                  <a:pt x="4045644" y="582911"/>
                  <a:pt x="4045644" y="587871"/>
                  <a:pt x="4055566" y="592832"/>
                </a:cubicBezTo>
                <a:cubicBezTo>
                  <a:pt x="4055566" y="592832"/>
                  <a:pt x="4060527" y="590352"/>
                  <a:pt x="4070449" y="585391"/>
                </a:cubicBezTo>
                <a:cubicBezTo>
                  <a:pt x="4075410" y="585391"/>
                  <a:pt x="4080371" y="585391"/>
                  <a:pt x="4085332" y="585391"/>
                </a:cubicBezTo>
                <a:cubicBezTo>
                  <a:pt x="4090293" y="585391"/>
                  <a:pt x="4094013" y="585391"/>
                  <a:pt x="4096494" y="585391"/>
                </a:cubicBezTo>
                <a:cubicBezTo>
                  <a:pt x="4098974" y="585391"/>
                  <a:pt x="4102695" y="585391"/>
                  <a:pt x="4107656" y="585391"/>
                </a:cubicBezTo>
                <a:cubicBezTo>
                  <a:pt x="4112617" y="585391"/>
                  <a:pt x="4115097" y="582911"/>
                  <a:pt x="4115097" y="577950"/>
                </a:cubicBezTo>
                <a:lnTo>
                  <a:pt x="4107656" y="577950"/>
                </a:lnTo>
                <a:cubicBezTo>
                  <a:pt x="4102695" y="572988"/>
                  <a:pt x="4097734" y="570508"/>
                  <a:pt x="4092773" y="570508"/>
                </a:cubicBezTo>
                <a:cubicBezTo>
                  <a:pt x="4097734" y="565547"/>
                  <a:pt x="4097734" y="560587"/>
                  <a:pt x="4092773" y="555625"/>
                </a:cubicBezTo>
                <a:cubicBezTo>
                  <a:pt x="4087812" y="555625"/>
                  <a:pt x="4080371" y="555625"/>
                  <a:pt x="4070449" y="555625"/>
                </a:cubicBezTo>
                <a:cubicBezTo>
                  <a:pt x="4065488" y="555625"/>
                  <a:pt x="4061767" y="555625"/>
                  <a:pt x="4059287" y="555625"/>
                </a:cubicBezTo>
                <a:cubicBezTo>
                  <a:pt x="4056806" y="555625"/>
                  <a:pt x="4055566" y="555625"/>
                  <a:pt x="4055566" y="555625"/>
                </a:cubicBezTo>
                <a:cubicBezTo>
                  <a:pt x="4055566" y="545704"/>
                  <a:pt x="4065488" y="543223"/>
                  <a:pt x="4085332" y="548184"/>
                </a:cubicBezTo>
                <a:cubicBezTo>
                  <a:pt x="4100214" y="548184"/>
                  <a:pt x="4107656" y="545704"/>
                  <a:pt x="4107656" y="540743"/>
                </a:cubicBezTo>
                <a:cubicBezTo>
                  <a:pt x="4117578" y="550664"/>
                  <a:pt x="4127500" y="555625"/>
                  <a:pt x="4137422" y="555625"/>
                </a:cubicBezTo>
                <a:cubicBezTo>
                  <a:pt x="4157265" y="555625"/>
                  <a:pt x="4159745" y="548184"/>
                  <a:pt x="4144863" y="533301"/>
                </a:cubicBezTo>
                <a:cubicBezTo>
                  <a:pt x="4139902" y="528340"/>
                  <a:pt x="4138662" y="525860"/>
                  <a:pt x="4141142" y="525860"/>
                </a:cubicBezTo>
                <a:cubicBezTo>
                  <a:pt x="4143623" y="525860"/>
                  <a:pt x="4149824" y="525860"/>
                  <a:pt x="4159745" y="525860"/>
                </a:cubicBezTo>
                <a:cubicBezTo>
                  <a:pt x="4169668" y="525860"/>
                  <a:pt x="4177109" y="527100"/>
                  <a:pt x="4182070" y="529580"/>
                </a:cubicBezTo>
                <a:cubicBezTo>
                  <a:pt x="4187031" y="532060"/>
                  <a:pt x="4194472" y="530821"/>
                  <a:pt x="4204394" y="525860"/>
                </a:cubicBezTo>
                <a:cubicBezTo>
                  <a:pt x="4209355" y="525860"/>
                  <a:pt x="4213076" y="525860"/>
                  <a:pt x="4215556" y="525860"/>
                </a:cubicBezTo>
                <a:cubicBezTo>
                  <a:pt x="4218037" y="525860"/>
                  <a:pt x="4219277" y="525860"/>
                  <a:pt x="4219277" y="525860"/>
                </a:cubicBezTo>
                <a:lnTo>
                  <a:pt x="4219277" y="533301"/>
                </a:lnTo>
                <a:lnTo>
                  <a:pt x="4219277" y="540743"/>
                </a:lnTo>
                <a:cubicBezTo>
                  <a:pt x="4229199" y="550664"/>
                  <a:pt x="4229199" y="560587"/>
                  <a:pt x="4219277" y="570508"/>
                </a:cubicBezTo>
                <a:cubicBezTo>
                  <a:pt x="4214316" y="570508"/>
                  <a:pt x="4210595" y="569268"/>
                  <a:pt x="4208115" y="566787"/>
                </a:cubicBezTo>
                <a:cubicBezTo>
                  <a:pt x="4205635" y="564307"/>
                  <a:pt x="4204394" y="563067"/>
                  <a:pt x="4204394" y="563067"/>
                </a:cubicBezTo>
                <a:cubicBezTo>
                  <a:pt x="4204394" y="553145"/>
                  <a:pt x="4200673" y="546943"/>
                  <a:pt x="4193232" y="544463"/>
                </a:cubicBezTo>
                <a:cubicBezTo>
                  <a:pt x="4185790" y="541983"/>
                  <a:pt x="4179590" y="543223"/>
                  <a:pt x="4174628" y="548184"/>
                </a:cubicBezTo>
                <a:lnTo>
                  <a:pt x="4189511" y="563067"/>
                </a:lnTo>
                <a:cubicBezTo>
                  <a:pt x="4194472" y="563067"/>
                  <a:pt x="4196952" y="565547"/>
                  <a:pt x="4196952" y="570508"/>
                </a:cubicBezTo>
                <a:lnTo>
                  <a:pt x="4182070" y="577950"/>
                </a:lnTo>
                <a:lnTo>
                  <a:pt x="4167187" y="577950"/>
                </a:lnTo>
                <a:cubicBezTo>
                  <a:pt x="4172148" y="582911"/>
                  <a:pt x="4173388" y="589112"/>
                  <a:pt x="4170908" y="596553"/>
                </a:cubicBezTo>
                <a:cubicBezTo>
                  <a:pt x="4168427" y="603994"/>
                  <a:pt x="4165947" y="607715"/>
                  <a:pt x="4163466" y="607715"/>
                </a:cubicBezTo>
                <a:cubicBezTo>
                  <a:pt x="4160986" y="607715"/>
                  <a:pt x="4159745" y="608956"/>
                  <a:pt x="4159745" y="611436"/>
                </a:cubicBezTo>
                <a:cubicBezTo>
                  <a:pt x="4159745" y="613916"/>
                  <a:pt x="4162226" y="615157"/>
                  <a:pt x="4167187" y="615157"/>
                </a:cubicBezTo>
                <a:lnTo>
                  <a:pt x="4174628" y="615157"/>
                </a:lnTo>
                <a:cubicBezTo>
                  <a:pt x="4179590" y="620118"/>
                  <a:pt x="4179590" y="625078"/>
                  <a:pt x="4174628" y="630039"/>
                </a:cubicBezTo>
                <a:cubicBezTo>
                  <a:pt x="4159745" y="639961"/>
                  <a:pt x="4157265" y="644922"/>
                  <a:pt x="4167187" y="644922"/>
                </a:cubicBezTo>
                <a:cubicBezTo>
                  <a:pt x="4167187" y="649884"/>
                  <a:pt x="4167187" y="653604"/>
                  <a:pt x="4167187" y="656084"/>
                </a:cubicBezTo>
                <a:cubicBezTo>
                  <a:pt x="4167187" y="658564"/>
                  <a:pt x="4169668" y="662285"/>
                  <a:pt x="4174628" y="667246"/>
                </a:cubicBezTo>
                <a:cubicBezTo>
                  <a:pt x="4174628" y="672208"/>
                  <a:pt x="4175869" y="675928"/>
                  <a:pt x="4178349" y="678409"/>
                </a:cubicBezTo>
                <a:cubicBezTo>
                  <a:pt x="4180830" y="680889"/>
                  <a:pt x="4182070" y="684609"/>
                  <a:pt x="4182070" y="689571"/>
                </a:cubicBezTo>
                <a:cubicBezTo>
                  <a:pt x="4182070" y="694532"/>
                  <a:pt x="4172148" y="694532"/>
                  <a:pt x="4152304" y="689571"/>
                </a:cubicBezTo>
                <a:lnTo>
                  <a:pt x="4144863" y="697012"/>
                </a:lnTo>
                <a:cubicBezTo>
                  <a:pt x="4144863" y="701973"/>
                  <a:pt x="4147343" y="706934"/>
                  <a:pt x="4152304" y="711895"/>
                </a:cubicBezTo>
                <a:cubicBezTo>
                  <a:pt x="4157265" y="711895"/>
                  <a:pt x="4159745" y="713135"/>
                  <a:pt x="4159745" y="715616"/>
                </a:cubicBezTo>
                <a:cubicBezTo>
                  <a:pt x="4159745" y="718096"/>
                  <a:pt x="4159745" y="720577"/>
                  <a:pt x="4159745" y="723057"/>
                </a:cubicBezTo>
                <a:cubicBezTo>
                  <a:pt x="4159745" y="725537"/>
                  <a:pt x="4160986" y="726778"/>
                  <a:pt x="4163466" y="726778"/>
                </a:cubicBezTo>
                <a:cubicBezTo>
                  <a:pt x="4165947" y="726778"/>
                  <a:pt x="4169668" y="726778"/>
                  <a:pt x="4174628" y="726778"/>
                </a:cubicBezTo>
                <a:cubicBezTo>
                  <a:pt x="4179590" y="726778"/>
                  <a:pt x="4183310" y="728018"/>
                  <a:pt x="4185790" y="730498"/>
                </a:cubicBezTo>
                <a:cubicBezTo>
                  <a:pt x="4188271" y="732978"/>
                  <a:pt x="4189511" y="734219"/>
                  <a:pt x="4189511" y="734219"/>
                </a:cubicBezTo>
                <a:lnTo>
                  <a:pt x="4204394" y="734219"/>
                </a:lnTo>
                <a:lnTo>
                  <a:pt x="4211835" y="726778"/>
                </a:lnTo>
                <a:cubicBezTo>
                  <a:pt x="4216797" y="726778"/>
                  <a:pt x="4220517" y="726778"/>
                  <a:pt x="4222997" y="726778"/>
                </a:cubicBezTo>
                <a:cubicBezTo>
                  <a:pt x="4225478" y="726778"/>
                  <a:pt x="4229199" y="729258"/>
                  <a:pt x="4234160" y="734219"/>
                </a:cubicBezTo>
                <a:lnTo>
                  <a:pt x="4241601" y="726778"/>
                </a:lnTo>
                <a:cubicBezTo>
                  <a:pt x="4241601" y="721816"/>
                  <a:pt x="4240360" y="718096"/>
                  <a:pt x="4237880" y="715616"/>
                </a:cubicBezTo>
                <a:cubicBezTo>
                  <a:pt x="4235400" y="713135"/>
                  <a:pt x="4234160" y="711895"/>
                  <a:pt x="4234160" y="711895"/>
                </a:cubicBezTo>
                <a:lnTo>
                  <a:pt x="4219277" y="711895"/>
                </a:lnTo>
                <a:cubicBezTo>
                  <a:pt x="4214316" y="706934"/>
                  <a:pt x="4214316" y="704453"/>
                  <a:pt x="4219277" y="704453"/>
                </a:cubicBezTo>
                <a:cubicBezTo>
                  <a:pt x="4224238" y="694532"/>
                  <a:pt x="4224238" y="687091"/>
                  <a:pt x="4219277" y="682129"/>
                </a:cubicBezTo>
                <a:cubicBezTo>
                  <a:pt x="4214316" y="682129"/>
                  <a:pt x="4211835" y="679649"/>
                  <a:pt x="4211835" y="674688"/>
                </a:cubicBezTo>
                <a:cubicBezTo>
                  <a:pt x="4206875" y="664766"/>
                  <a:pt x="4209355" y="659805"/>
                  <a:pt x="4219277" y="659805"/>
                </a:cubicBezTo>
                <a:cubicBezTo>
                  <a:pt x="4234160" y="659805"/>
                  <a:pt x="4234160" y="657325"/>
                  <a:pt x="4219277" y="652364"/>
                </a:cubicBezTo>
                <a:cubicBezTo>
                  <a:pt x="4219277" y="647402"/>
                  <a:pt x="4219277" y="643682"/>
                  <a:pt x="4219277" y="641201"/>
                </a:cubicBezTo>
                <a:cubicBezTo>
                  <a:pt x="4219277" y="638721"/>
                  <a:pt x="4219277" y="637481"/>
                  <a:pt x="4219277" y="637481"/>
                </a:cubicBezTo>
                <a:cubicBezTo>
                  <a:pt x="4219277" y="632519"/>
                  <a:pt x="4220517" y="630039"/>
                  <a:pt x="4222997" y="630039"/>
                </a:cubicBezTo>
                <a:cubicBezTo>
                  <a:pt x="4225478" y="630039"/>
                  <a:pt x="4227959" y="632519"/>
                  <a:pt x="4230439" y="637481"/>
                </a:cubicBezTo>
                <a:cubicBezTo>
                  <a:pt x="4232919" y="642442"/>
                  <a:pt x="4236640" y="644922"/>
                  <a:pt x="4241601" y="644922"/>
                </a:cubicBezTo>
                <a:cubicBezTo>
                  <a:pt x="4246562" y="644922"/>
                  <a:pt x="4250283" y="646163"/>
                  <a:pt x="4252763" y="648643"/>
                </a:cubicBezTo>
                <a:cubicBezTo>
                  <a:pt x="4255243" y="651123"/>
                  <a:pt x="4254004" y="657325"/>
                  <a:pt x="4249042" y="667246"/>
                </a:cubicBezTo>
                <a:cubicBezTo>
                  <a:pt x="4234160" y="682129"/>
                  <a:pt x="4239121" y="689571"/>
                  <a:pt x="4263925" y="689571"/>
                </a:cubicBezTo>
                <a:cubicBezTo>
                  <a:pt x="4268886" y="689571"/>
                  <a:pt x="4273847" y="692051"/>
                  <a:pt x="4278808" y="697012"/>
                </a:cubicBezTo>
                <a:cubicBezTo>
                  <a:pt x="4278808" y="701973"/>
                  <a:pt x="4282529" y="704453"/>
                  <a:pt x="4289970" y="704453"/>
                </a:cubicBezTo>
                <a:cubicBezTo>
                  <a:pt x="4297411" y="704453"/>
                  <a:pt x="4303612" y="704453"/>
                  <a:pt x="4308574" y="704453"/>
                </a:cubicBezTo>
                <a:cubicBezTo>
                  <a:pt x="4308574" y="699492"/>
                  <a:pt x="4309814" y="697012"/>
                  <a:pt x="4312294" y="697012"/>
                </a:cubicBezTo>
                <a:cubicBezTo>
                  <a:pt x="4314774" y="697012"/>
                  <a:pt x="4316015" y="699492"/>
                  <a:pt x="4316015" y="704453"/>
                </a:cubicBezTo>
                <a:cubicBezTo>
                  <a:pt x="4316015" y="719336"/>
                  <a:pt x="4320976" y="724298"/>
                  <a:pt x="4330898" y="719336"/>
                </a:cubicBezTo>
                <a:lnTo>
                  <a:pt x="4323456" y="689571"/>
                </a:lnTo>
                <a:cubicBezTo>
                  <a:pt x="4318495" y="684609"/>
                  <a:pt x="4320976" y="682129"/>
                  <a:pt x="4330898" y="682129"/>
                </a:cubicBezTo>
                <a:cubicBezTo>
                  <a:pt x="4330898" y="682129"/>
                  <a:pt x="4333378" y="682129"/>
                  <a:pt x="4338339" y="682129"/>
                </a:cubicBezTo>
                <a:lnTo>
                  <a:pt x="4353222" y="682129"/>
                </a:lnTo>
                <a:cubicBezTo>
                  <a:pt x="4353222" y="672208"/>
                  <a:pt x="4348261" y="668487"/>
                  <a:pt x="4338339" y="670967"/>
                </a:cubicBezTo>
                <a:cubicBezTo>
                  <a:pt x="4328418" y="673447"/>
                  <a:pt x="4318495" y="672208"/>
                  <a:pt x="4308574" y="667246"/>
                </a:cubicBezTo>
                <a:lnTo>
                  <a:pt x="4301132" y="659805"/>
                </a:lnTo>
                <a:lnTo>
                  <a:pt x="4316015" y="652364"/>
                </a:lnTo>
                <a:cubicBezTo>
                  <a:pt x="4320976" y="642442"/>
                  <a:pt x="4320976" y="635001"/>
                  <a:pt x="4316015" y="630039"/>
                </a:cubicBezTo>
                <a:cubicBezTo>
                  <a:pt x="4316015" y="630039"/>
                  <a:pt x="4309814" y="631280"/>
                  <a:pt x="4297411" y="633760"/>
                </a:cubicBezTo>
                <a:cubicBezTo>
                  <a:pt x="4285009" y="636240"/>
                  <a:pt x="4276328" y="632519"/>
                  <a:pt x="4271367" y="622598"/>
                </a:cubicBezTo>
                <a:cubicBezTo>
                  <a:pt x="4271367" y="617637"/>
                  <a:pt x="4271367" y="613916"/>
                  <a:pt x="4271367" y="611436"/>
                </a:cubicBezTo>
                <a:cubicBezTo>
                  <a:pt x="4271367" y="608956"/>
                  <a:pt x="4273847" y="607715"/>
                  <a:pt x="4278808" y="607715"/>
                </a:cubicBezTo>
                <a:cubicBezTo>
                  <a:pt x="4283769" y="607715"/>
                  <a:pt x="4286249" y="610195"/>
                  <a:pt x="4286249" y="615157"/>
                </a:cubicBezTo>
                <a:lnTo>
                  <a:pt x="4301132" y="615157"/>
                </a:lnTo>
                <a:cubicBezTo>
                  <a:pt x="4311054" y="610195"/>
                  <a:pt x="4318495" y="605235"/>
                  <a:pt x="4323456" y="600274"/>
                </a:cubicBezTo>
                <a:lnTo>
                  <a:pt x="4316015" y="585391"/>
                </a:lnTo>
                <a:cubicBezTo>
                  <a:pt x="4316015" y="585391"/>
                  <a:pt x="4314774" y="584150"/>
                  <a:pt x="4312294" y="581670"/>
                </a:cubicBezTo>
                <a:cubicBezTo>
                  <a:pt x="4309814" y="579190"/>
                  <a:pt x="4308574" y="577950"/>
                  <a:pt x="4308574" y="577950"/>
                </a:cubicBezTo>
                <a:lnTo>
                  <a:pt x="4286249" y="570508"/>
                </a:lnTo>
                <a:cubicBezTo>
                  <a:pt x="4286249" y="565547"/>
                  <a:pt x="4288729" y="564307"/>
                  <a:pt x="4293691" y="566787"/>
                </a:cubicBezTo>
                <a:cubicBezTo>
                  <a:pt x="4298652" y="569268"/>
                  <a:pt x="4306093" y="570508"/>
                  <a:pt x="4316015" y="570508"/>
                </a:cubicBezTo>
                <a:lnTo>
                  <a:pt x="4368105" y="585391"/>
                </a:lnTo>
                <a:cubicBezTo>
                  <a:pt x="4358183" y="575469"/>
                  <a:pt x="4358183" y="565547"/>
                  <a:pt x="4368105" y="555625"/>
                </a:cubicBezTo>
                <a:cubicBezTo>
                  <a:pt x="4373066" y="550664"/>
                  <a:pt x="4380508" y="553145"/>
                  <a:pt x="4390429" y="563067"/>
                </a:cubicBezTo>
                <a:cubicBezTo>
                  <a:pt x="4395390" y="572988"/>
                  <a:pt x="4397870" y="577950"/>
                  <a:pt x="4397870" y="577950"/>
                </a:cubicBezTo>
                <a:cubicBezTo>
                  <a:pt x="4392909" y="577950"/>
                  <a:pt x="4392909" y="579190"/>
                  <a:pt x="4397870" y="581670"/>
                </a:cubicBezTo>
                <a:cubicBezTo>
                  <a:pt x="4402832" y="584150"/>
                  <a:pt x="4402832" y="586632"/>
                  <a:pt x="4397870" y="589112"/>
                </a:cubicBezTo>
                <a:cubicBezTo>
                  <a:pt x="4392909" y="591592"/>
                  <a:pt x="4392909" y="594073"/>
                  <a:pt x="4397870" y="596553"/>
                </a:cubicBezTo>
                <a:cubicBezTo>
                  <a:pt x="4402832" y="599033"/>
                  <a:pt x="4402832" y="602754"/>
                  <a:pt x="4397870" y="607715"/>
                </a:cubicBezTo>
                <a:lnTo>
                  <a:pt x="4397870" y="630039"/>
                </a:lnTo>
                <a:cubicBezTo>
                  <a:pt x="4392909" y="644922"/>
                  <a:pt x="4389188" y="652364"/>
                  <a:pt x="4386708" y="652364"/>
                </a:cubicBezTo>
                <a:cubicBezTo>
                  <a:pt x="4384228" y="652364"/>
                  <a:pt x="4382988" y="649884"/>
                  <a:pt x="4382988" y="644922"/>
                </a:cubicBezTo>
                <a:cubicBezTo>
                  <a:pt x="4382988" y="639961"/>
                  <a:pt x="4382988" y="630039"/>
                  <a:pt x="4382988" y="615157"/>
                </a:cubicBezTo>
                <a:cubicBezTo>
                  <a:pt x="4378026" y="605235"/>
                  <a:pt x="4375546" y="599033"/>
                  <a:pt x="4375546" y="596553"/>
                </a:cubicBezTo>
                <a:cubicBezTo>
                  <a:pt x="4375546" y="594073"/>
                  <a:pt x="4370585" y="592832"/>
                  <a:pt x="4360663" y="592832"/>
                </a:cubicBezTo>
                <a:cubicBezTo>
                  <a:pt x="4350742" y="592832"/>
                  <a:pt x="4345781" y="595312"/>
                  <a:pt x="4345781" y="600274"/>
                </a:cubicBezTo>
                <a:lnTo>
                  <a:pt x="4338339" y="607715"/>
                </a:lnTo>
                <a:lnTo>
                  <a:pt x="4323456" y="615157"/>
                </a:lnTo>
                <a:lnTo>
                  <a:pt x="4338339" y="615157"/>
                </a:lnTo>
                <a:cubicBezTo>
                  <a:pt x="4343301" y="620118"/>
                  <a:pt x="4350742" y="625078"/>
                  <a:pt x="4360663" y="630039"/>
                </a:cubicBezTo>
                <a:lnTo>
                  <a:pt x="4375546" y="644922"/>
                </a:lnTo>
                <a:lnTo>
                  <a:pt x="4353222" y="637481"/>
                </a:lnTo>
                <a:lnTo>
                  <a:pt x="4345781" y="652364"/>
                </a:lnTo>
                <a:cubicBezTo>
                  <a:pt x="4355702" y="652364"/>
                  <a:pt x="4360663" y="654844"/>
                  <a:pt x="4360663" y="659805"/>
                </a:cubicBezTo>
                <a:cubicBezTo>
                  <a:pt x="4355702" y="664766"/>
                  <a:pt x="4355702" y="667246"/>
                  <a:pt x="4360663" y="667246"/>
                </a:cubicBezTo>
                <a:lnTo>
                  <a:pt x="4368105" y="674688"/>
                </a:lnTo>
                <a:cubicBezTo>
                  <a:pt x="4368105" y="684609"/>
                  <a:pt x="4370585" y="692051"/>
                  <a:pt x="4375546" y="697012"/>
                </a:cubicBezTo>
                <a:cubicBezTo>
                  <a:pt x="4375546" y="701973"/>
                  <a:pt x="4373066" y="704453"/>
                  <a:pt x="4368105" y="704453"/>
                </a:cubicBezTo>
                <a:cubicBezTo>
                  <a:pt x="4363144" y="704453"/>
                  <a:pt x="4360663" y="705694"/>
                  <a:pt x="4360663" y="708174"/>
                </a:cubicBezTo>
                <a:cubicBezTo>
                  <a:pt x="4360663" y="710654"/>
                  <a:pt x="4365625" y="716856"/>
                  <a:pt x="4375546" y="726778"/>
                </a:cubicBezTo>
                <a:cubicBezTo>
                  <a:pt x="4385468" y="741660"/>
                  <a:pt x="4390429" y="749102"/>
                  <a:pt x="4390429" y="749102"/>
                </a:cubicBezTo>
                <a:cubicBezTo>
                  <a:pt x="4390429" y="754063"/>
                  <a:pt x="4391670" y="757784"/>
                  <a:pt x="4394150" y="760264"/>
                </a:cubicBezTo>
                <a:cubicBezTo>
                  <a:pt x="4396630" y="762744"/>
                  <a:pt x="4400351" y="763985"/>
                  <a:pt x="4405312" y="763985"/>
                </a:cubicBezTo>
                <a:cubicBezTo>
                  <a:pt x="4410273" y="763985"/>
                  <a:pt x="4416474" y="768946"/>
                  <a:pt x="4423915" y="778868"/>
                </a:cubicBezTo>
                <a:cubicBezTo>
                  <a:pt x="4431357" y="788789"/>
                  <a:pt x="4435077" y="796230"/>
                  <a:pt x="4435077" y="801192"/>
                </a:cubicBezTo>
                <a:cubicBezTo>
                  <a:pt x="4435077" y="801192"/>
                  <a:pt x="4435077" y="802432"/>
                  <a:pt x="4435077" y="804912"/>
                </a:cubicBezTo>
                <a:cubicBezTo>
                  <a:pt x="4435077" y="807393"/>
                  <a:pt x="4437558" y="811113"/>
                  <a:pt x="4442519" y="816075"/>
                </a:cubicBezTo>
                <a:cubicBezTo>
                  <a:pt x="4447480" y="821036"/>
                  <a:pt x="4447480" y="823516"/>
                  <a:pt x="4442519" y="823516"/>
                </a:cubicBezTo>
                <a:lnTo>
                  <a:pt x="4435077" y="853282"/>
                </a:lnTo>
                <a:lnTo>
                  <a:pt x="4442519" y="860723"/>
                </a:lnTo>
                <a:cubicBezTo>
                  <a:pt x="4442519" y="860723"/>
                  <a:pt x="4444999" y="861964"/>
                  <a:pt x="4449960" y="864444"/>
                </a:cubicBezTo>
                <a:cubicBezTo>
                  <a:pt x="4454922" y="866924"/>
                  <a:pt x="4458642" y="868164"/>
                  <a:pt x="4461122" y="868164"/>
                </a:cubicBezTo>
                <a:cubicBezTo>
                  <a:pt x="4463602" y="868164"/>
                  <a:pt x="4467323" y="869405"/>
                  <a:pt x="4472285" y="871885"/>
                </a:cubicBezTo>
                <a:cubicBezTo>
                  <a:pt x="4477246" y="874365"/>
                  <a:pt x="4482206" y="875606"/>
                  <a:pt x="4487167" y="875606"/>
                </a:cubicBezTo>
                <a:cubicBezTo>
                  <a:pt x="4492129" y="875606"/>
                  <a:pt x="4494609" y="875606"/>
                  <a:pt x="4494609" y="875606"/>
                </a:cubicBezTo>
                <a:cubicBezTo>
                  <a:pt x="4494609" y="870644"/>
                  <a:pt x="4484687" y="865684"/>
                  <a:pt x="4464843" y="860723"/>
                </a:cubicBezTo>
                <a:cubicBezTo>
                  <a:pt x="4459882" y="855762"/>
                  <a:pt x="4454922" y="852041"/>
                  <a:pt x="4449960" y="849561"/>
                </a:cubicBezTo>
                <a:cubicBezTo>
                  <a:pt x="4444999" y="847081"/>
                  <a:pt x="4442519" y="845840"/>
                  <a:pt x="4442519" y="845840"/>
                </a:cubicBezTo>
                <a:lnTo>
                  <a:pt x="4472285" y="845840"/>
                </a:lnTo>
                <a:cubicBezTo>
                  <a:pt x="4472285" y="850801"/>
                  <a:pt x="4474765" y="853282"/>
                  <a:pt x="4479726" y="853282"/>
                </a:cubicBezTo>
                <a:cubicBezTo>
                  <a:pt x="4484687" y="853282"/>
                  <a:pt x="4490888" y="857002"/>
                  <a:pt x="4498329" y="864444"/>
                </a:cubicBezTo>
                <a:cubicBezTo>
                  <a:pt x="4505771" y="871885"/>
                  <a:pt x="4511972" y="875606"/>
                  <a:pt x="4516933" y="875606"/>
                </a:cubicBezTo>
                <a:cubicBezTo>
                  <a:pt x="4521894" y="875606"/>
                  <a:pt x="4524374" y="875606"/>
                  <a:pt x="4524374" y="875606"/>
                </a:cubicBezTo>
                <a:cubicBezTo>
                  <a:pt x="4524374" y="875606"/>
                  <a:pt x="4524374" y="878086"/>
                  <a:pt x="4524374" y="883047"/>
                </a:cubicBezTo>
                <a:lnTo>
                  <a:pt x="4525770" y="883047"/>
                </a:lnTo>
                <a:cubicBezTo>
                  <a:pt x="4527320" y="883047"/>
                  <a:pt x="4529336" y="883047"/>
                  <a:pt x="4531816" y="883047"/>
                </a:cubicBezTo>
                <a:cubicBezTo>
                  <a:pt x="4541737" y="883047"/>
                  <a:pt x="4546699" y="881807"/>
                  <a:pt x="4546699" y="879326"/>
                </a:cubicBezTo>
                <a:cubicBezTo>
                  <a:pt x="4546699" y="876846"/>
                  <a:pt x="4544218" y="875606"/>
                  <a:pt x="4539257" y="875606"/>
                </a:cubicBezTo>
                <a:cubicBezTo>
                  <a:pt x="4534296" y="875606"/>
                  <a:pt x="4529336" y="871885"/>
                  <a:pt x="4524374" y="864444"/>
                </a:cubicBezTo>
                <a:cubicBezTo>
                  <a:pt x="4519413" y="857002"/>
                  <a:pt x="4514453" y="850801"/>
                  <a:pt x="4509492" y="845840"/>
                </a:cubicBezTo>
                <a:lnTo>
                  <a:pt x="4524374" y="838399"/>
                </a:lnTo>
                <a:cubicBezTo>
                  <a:pt x="4534296" y="838399"/>
                  <a:pt x="4539257" y="833437"/>
                  <a:pt x="4539257" y="823516"/>
                </a:cubicBezTo>
                <a:lnTo>
                  <a:pt x="4539257" y="801192"/>
                </a:lnTo>
                <a:cubicBezTo>
                  <a:pt x="4539257" y="796230"/>
                  <a:pt x="4541737" y="793750"/>
                  <a:pt x="4546699" y="793750"/>
                </a:cubicBezTo>
                <a:lnTo>
                  <a:pt x="4569023" y="830957"/>
                </a:lnTo>
                <a:cubicBezTo>
                  <a:pt x="4569023" y="835919"/>
                  <a:pt x="4580185" y="838399"/>
                  <a:pt x="4602509" y="838399"/>
                </a:cubicBezTo>
                <a:cubicBezTo>
                  <a:pt x="4624833" y="838399"/>
                  <a:pt x="4635995" y="838399"/>
                  <a:pt x="4635995" y="838399"/>
                </a:cubicBezTo>
                <a:cubicBezTo>
                  <a:pt x="4635995" y="838399"/>
                  <a:pt x="4637236" y="839639"/>
                  <a:pt x="4639716" y="842119"/>
                </a:cubicBezTo>
                <a:cubicBezTo>
                  <a:pt x="4642196" y="844600"/>
                  <a:pt x="4645917" y="843360"/>
                  <a:pt x="4650878" y="838399"/>
                </a:cubicBezTo>
                <a:cubicBezTo>
                  <a:pt x="4655840" y="838399"/>
                  <a:pt x="4659560" y="839639"/>
                  <a:pt x="4662040" y="842119"/>
                </a:cubicBezTo>
                <a:cubicBezTo>
                  <a:pt x="4664520" y="844600"/>
                  <a:pt x="4674443" y="844600"/>
                  <a:pt x="4691806" y="842119"/>
                </a:cubicBezTo>
                <a:cubicBezTo>
                  <a:pt x="4709169" y="839639"/>
                  <a:pt x="4717851" y="838399"/>
                  <a:pt x="4717851" y="838399"/>
                </a:cubicBezTo>
                <a:cubicBezTo>
                  <a:pt x="4722812" y="833437"/>
                  <a:pt x="4725292" y="830957"/>
                  <a:pt x="4725292" y="830957"/>
                </a:cubicBezTo>
                <a:cubicBezTo>
                  <a:pt x="4725292" y="830957"/>
                  <a:pt x="4727772" y="830957"/>
                  <a:pt x="4732734" y="830957"/>
                </a:cubicBezTo>
                <a:lnTo>
                  <a:pt x="4732734" y="838399"/>
                </a:lnTo>
                <a:cubicBezTo>
                  <a:pt x="4727772" y="838399"/>
                  <a:pt x="4725292" y="840879"/>
                  <a:pt x="4725292" y="845840"/>
                </a:cubicBezTo>
                <a:cubicBezTo>
                  <a:pt x="4725292" y="850801"/>
                  <a:pt x="4722812" y="853282"/>
                  <a:pt x="4717851" y="853282"/>
                </a:cubicBezTo>
                <a:cubicBezTo>
                  <a:pt x="4712890" y="853282"/>
                  <a:pt x="4709169" y="853282"/>
                  <a:pt x="4706689" y="853282"/>
                </a:cubicBezTo>
                <a:cubicBezTo>
                  <a:pt x="4704209" y="853282"/>
                  <a:pt x="4702968" y="855762"/>
                  <a:pt x="4702968" y="860723"/>
                </a:cubicBezTo>
                <a:cubicBezTo>
                  <a:pt x="4702968" y="865684"/>
                  <a:pt x="4698007" y="868164"/>
                  <a:pt x="4688085" y="868164"/>
                </a:cubicBezTo>
                <a:cubicBezTo>
                  <a:pt x="4683124" y="863203"/>
                  <a:pt x="4679403" y="860723"/>
                  <a:pt x="4676923" y="860723"/>
                </a:cubicBezTo>
                <a:cubicBezTo>
                  <a:pt x="4674443" y="860723"/>
                  <a:pt x="4673202" y="860723"/>
                  <a:pt x="4673202" y="860723"/>
                </a:cubicBezTo>
                <a:lnTo>
                  <a:pt x="4635995" y="868164"/>
                </a:lnTo>
                <a:cubicBezTo>
                  <a:pt x="4631034" y="873126"/>
                  <a:pt x="4623593" y="873126"/>
                  <a:pt x="4613671" y="868164"/>
                </a:cubicBezTo>
                <a:cubicBezTo>
                  <a:pt x="4598788" y="868164"/>
                  <a:pt x="4591347" y="870644"/>
                  <a:pt x="4591347" y="875606"/>
                </a:cubicBezTo>
                <a:cubicBezTo>
                  <a:pt x="4591347" y="880567"/>
                  <a:pt x="4588867" y="883047"/>
                  <a:pt x="4583906" y="883047"/>
                </a:cubicBezTo>
                <a:cubicBezTo>
                  <a:pt x="4578944" y="888009"/>
                  <a:pt x="4576464" y="892969"/>
                  <a:pt x="4576464" y="897930"/>
                </a:cubicBezTo>
                <a:cubicBezTo>
                  <a:pt x="4576464" y="907851"/>
                  <a:pt x="4573984" y="912813"/>
                  <a:pt x="4569023" y="912813"/>
                </a:cubicBezTo>
                <a:cubicBezTo>
                  <a:pt x="4573984" y="917774"/>
                  <a:pt x="4576464" y="922734"/>
                  <a:pt x="4576464" y="927696"/>
                </a:cubicBezTo>
                <a:lnTo>
                  <a:pt x="4583906" y="935137"/>
                </a:lnTo>
                <a:lnTo>
                  <a:pt x="4576464" y="935137"/>
                </a:lnTo>
                <a:cubicBezTo>
                  <a:pt x="4571503" y="935137"/>
                  <a:pt x="4566543" y="935137"/>
                  <a:pt x="4561581" y="935137"/>
                </a:cubicBezTo>
                <a:cubicBezTo>
                  <a:pt x="4561581" y="940098"/>
                  <a:pt x="4559101" y="941338"/>
                  <a:pt x="4554140" y="938858"/>
                </a:cubicBezTo>
                <a:cubicBezTo>
                  <a:pt x="4549179" y="936378"/>
                  <a:pt x="4549179" y="930176"/>
                  <a:pt x="4554140" y="920254"/>
                </a:cubicBezTo>
                <a:lnTo>
                  <a:pt x="4546699" y="897930"/>
                </a:lnTo>
                <a:cubicBezTo>
                  <a:pt x="4546699" y="892969"/>
                  <a:pt x="4541737" y="895450"/>
                  <a:pt x="4531816" y="905371"/>
                </a:cubicBezTo>
                <a:lnTo>
                  <a:pt x="4531816" y="920254"/>
                </a:lnTo>
                <a:cubicBezTo>
                  <a:pt x="4526854" y="935137"/>
                  <a:pt x="4516933" y="940098"/>
                  <a:pt x="4502050" y="935137"/>
                </a:cubicBezTo>
                <a:cubicBezTo>
                  <a:pt x="4497089" y="935137"/>
                  <a:pt x="4493368" y="935137"/>
                  <a:pt x="4490888" y="935137"/>
                </a:cubicBezTo>
                <a:cubicBezTo>
                  <a:pt x="4488408" y="935137"/>
                  <a:pt x="4487167" y="935137"/>
                  <a:pt x="4487167" y="935137"/>
                </a:cubicBezTo>
                <a:cubicBezTo>
                  <a:pt x="4482206" y="940098"/>
                  <a:pt x="4482206" y="945059"/>
                  <a:pt x="4487167" y="950020"/>
                </a:cubicBezTo>
                <a:lnTo>
                  <a:pt x="4531816" y="950020"/>
                </a:lnTo>
                <a:lnTo>
                  <a:pt x="4583906" y="957461"/>
                </a:lnTo>
                <a:lnTo>
                  <a:pt x="4613671" y="964903"/>
                </a:lnTo>
                <a:cubicBezTo>
                  <a:pt x="4613671" y="964903"/>
                  <a:pt x="4613671" y="963662"/>
                  <a:pt x="4613671" y="961182"/>
                </a:cubicBezTo>
                <a:cubicBezTo>
                  <a:pt x="4613671" y="958702"/>
                  <a:pt x="4611191" y="957461"/>
                  <a:pt x="4606230" y="957461"/>
                </a:cubicBezTo>
                <a:lnTo>
                  <a:pt x="4591347" y="912813"/>
                </a:lnTo>
                <a:cubicBezTo>
                  <a:pt x="4591347" y="907851"/>
                  <a:pt x="4595068" y="905371"/>
                  <a:pt x="4602509" y="905371"/>
                </a:cubicBezTo>
                <a:cubicBezTo>
                  <a:pt x="4609951" y="905371"/>
                  <a:pt x="4613671" y="907851"/>
                  <a:pt x="4613671" y="912813"/>
                </a:cubicBezTo>
                <a:cubicBezTo>
                  <a:pt x="4613671" y="907851"/>
                  <a:pt x="4613671" y="905371"/>
                  <a:pt x="4613671" y="905371"/>
                </a:cubicBezTo>
                <a:lnTo>
                  <a:pt x="4621113" y="890489"/>
                </a:lnTo>
                <a:cubicBezTo>
                  <a:pt x="4626074" y="890489"/>
                  <a:pt x="4629795" y="890489"/>
                  <a:pt x="4632275" y="890489"/>
                </a:cubicBezTo>
                <a:cubicBezTo>
                  <a:pt x="4634755" y="890489"/>
                  <a:pt x="4635995" y="890489"/>
                  <a:pt x="4635995" y="890489"/>
                </a:cubicBezTo>
                <a:cubicBezTo>
                  <a:pt x="4640957" y="885527"/>
                  <a:pt x="4645917" y="883047"/>
                  <a:pt x="4650878" y="883047"/>
                </a:cubicBezTo>
                <a:lnTo>
                  <a:pt x="4658320" y="890489"/>
                </a:lnTo>
                <a:cubicBezTo>
                  <a:pt x="4653358" y="890489"/>
                  <a:pt x="4652119" y="891729"/>
                  <a:pt x="4654599" y="894209"/>
                </a:cubicBezTo>
                <a:cubicBezTo>
                  <a:pt x="4657079" y="896689"/>
                  <a:pt x="4658320" y="900410"/>
                  <a:pt x="4658320" y="905371"/>
                </a:cubicBezTo>
                <a:lnTo>
                  <a:pt x="4643437" y="912813"/>
                </a:lnTo>
                <a:cubicBezTo>
                  <a:pt x="4638476" y="917774"/>
                  <a:pt x="4635995" y="920254"/>
                  <a:pt x="4635995" y="920254"/>
                </a:cubicBezTo>
                <a:cubicBezTo>
                  <a:pt x="4635995" y="920254"/>
                  <a:pt x="4638476" y="920254"/>
                  <a:pt x="4643437" y="920254"/>
                </a:cubicBezTo>
                <a:cubicBezTo>
                  <a:pt x="4653358" y="925216"/>
                  <a:pt x="4660800" y="930176"/>
                  <a:pt x="4665761" y="935137"/>
                </a:cubicBezTo>
                <a:cubicBezTo>
                  <a:pt x="4670722" y="940098"/>
                  <a:pt x="4675683" y="942578"/>
                  <a:pt x="4680644" y="942578"/>
                </a:cubicBezTo>
                <a:lnTo>
                  <a:pt x="4688085" y="942578"/>
                </a:lnTo>
                <a:lnTo>
                  <a:pt x="4688085" y="957461"/>
                </a:lnTo>
                <a:cubicBezTo>
                  <a:pt x="4698007" y="962423"/>
                  <a:pt x="4701727" y="964903"/>
                  <a:pt x="4699247" y="964903"/>
                </a:cubicBezTo>
                <a:cubicBezTo>
                  <a:pt x="4696767" y="964903"/>
                  <a:pt x="4688085" y="964903"/>
                  <a:pt x="4673202" y="964903"/>
                </a:cubicBezTo>
                <a:cubicBezTo>
                  <a:pt x="4668241" y="964903"/>
                  <a:pt x="4665761" y="968623"/>
                  <a:pt x="4665761" y="976065"/>
                </a:cubicBezTo>
                <a:cubicBezTo>
                  <a:pt x="4665761" y="983506"/>
                  <a:pt x="4668241" y="988468"/>
                  <a:pt x="4673202" y="990948"/>
                </a:cubicBezTo>
                <a:cubicBezTo>
                  <a:pt x="4678164" y="993428"/>
                  <a:pt x="4678164" y="997148"/>
                  <a:pt x="4673202" y="1002110"/>
                </a:cubicBezTo>
                <a:cubicBezTo>
                  <a:pt x="4668241" y="1007071"/>
                  <a:pt x="4668241" y="1012031"/>
                  <a:pt x="4673202" y="1016993"/>
                </a:cubicBezTo>
                <a:cubicBezTo>
                  <a:pt x="4688085" y="1016993"/>
                  <a:pt x="4688085" y="1021954"/>
                  <a:pt x="4673202" y="1031875"/>
                </a:cubicBezTo>
                <a:cubicBezTo>
                  <a:pt x="4668241" y="1036837"/>
                  <a:pt x="4670722" y="1040557"/>
                  <a:pt x="4680644" y="1043037"/>
                </a:cubicBezTo>
                <a:cubicBezTo>
                  <a:pt x="4690565" y="1045518"/>
                  <a:pt x="4696767" y="1045518"/>
                  <a:pt x="4699247" y="1043037"/>
                </a:cubicBezTo>
                <a:cubicBezTo>
                  <a:pt x="4701727" y="1040557"/>
                  <a:pt x="4702968" y="1039317"/>
                  <a:pt x="4702968" y="1039317"/>
                </a:cubicBezTo>
                <a:lnTo>
                  <a:pt x="4702968" y="1031875"/>
                </a:lnTo>
                <a:lnTo>
                  <a:pt x="4710410" y="1024434"/>
                </a:lnTo>
                <a:lnTo>
                  <a:pt x="4702968" y="1009551"/>
                </a:lnTo>
                <a:cubicBezTo>
                  <a:pt x="4698007" y="1004590"/>
                  <a:pt x="4695527" y="997148"/>
                  <a:pt x="4695527" y="987227"/>
                </a:cubicBezTo>
                <a:cubicBezTo>
                  <a:pt x="4695527" y="982266"/>
                  <a:pt x="4696767" y="978545"/>
                  <a:pt x="4699247" y="976065"/>
                </a:cubicBezTo>
                <a:cubicBezTo>
                  <a:pt x="4701727" y="973585"/>
                  <a:pt x="4705448" y="972344"/>
                  <a:pt x="4710410" y="972344"/>
                </a:cubicBezTo>
                <a:cubicBezTo>
                  <a:pt x="4720331" y="972344"/>
                  <a:pt x="4725292" y="974824"/>
                  <a:pt x="4725292" y="979785"/>
                </a:cubicBezTo>
                <a:lnTo>
                  <a:pt x="4755058" y="994668"/>
                </a:lnTo>
                <a:lnTo>
                  <a:pt x="4777382" y="1009551"/>
                </a:lnTo>
                <a:cubicBezTo>
                  <a:pt x="4787304" y="1019473"/>
                  <a:pt x="4791024" y="1025675"/>
                  <a:pt x="4788544" y="1028155"/>
                </a:cubicBezTo>
                <a:cubicBezTo>
                  <a:pt x="4786064" y="1030635"/>
                  <a:pt x="4779862" y="1031875"/>
                  <a:pt x="4769941" y="1031875"/>
                </a:cubicBezTo>
                <a:cubicBezTo>
                  <a:pt x="4764979" y="1031875"/>
                  <a:pt x="4762499" y="1030635"/>
                  <a:pt x="4762499" y="1028155"/>
                </a:cubicBezTo>
                <a:cubicBezTo>
                  <a:pt x="4762499" y="1025675"/>
                  <a:pt x="4762499" y="1021954"/>
                  <a:pt x="4762499" y="1016993"/>
                </a:cubicBezTo>
                <a:lnTo>
                  <a:pt x="4747617" y="1002110"/>
                </a:lnTo>
                <a:lnTo>
                  <a:pt x="4732734" y="1009551"/>
                </a:lnTo>
                <a:cubicBezTo>
                  <a:pt x="4732734" y="1009551"/>
                  <a:pt x="4733974" y="1012031"/>
                  <a:pt x="4736454" y="1016993"/>
                </a:cubicBezTo>
                <a:cubicBezTo>
                  <a:pt x="4738935" y="1021954"/>
                  <a:pt x="4740175" y="1024434"/>
                  <a:pt x="4740175" y="1024434"/>
                </a:cubicBezTo>
                <a:cubicBezTo>
                  <a:pt x="4745136" y="1024434"/>
                  <a:pt x="4747617" y="1026914"/>
                  <a:pt x="4747617" y="1031875"/>
                </a:cubicBezTo>
                <a:cubicBezTo>
                  <a:pt x="4747617" y="1036837"/>
                  <a:pt x="4752578" y="1043037"/>
                  <a:pt x="4762499" y="1050479"/>
                </a:cubicBezTo>
                <a:cubicBezTo>
                  <a:pt x="4772421" y="1057920"/>
                  <a:pt x="4784824" y="1065362"/>
                  <a:pt x="4799706" y="1072803"/>
                </a:cubicBezTo>
                <a:cubicBezTo>
                  <a:pt x="4814589" y="1080244"/>
                  <a:pt x="4822031" y="1081485"/>
                  <a:pt x="4822031" y="1076524"/>
                </a:cubicBezTo>
                <a:cubicBezTo>
                  <a:pt x="4826992" y="1076524"/>
                  <a:pt x="4829472" y="1074044"/>
                  <a:pt x="4829472" y="1069082"/>
                </a:cubicBezTo>
                <a:cubicBezTo>
                  <a:pt x="4829472" y="1059161"/>
                  <a:pt x="4834433" y="1059161"/>
                  <a:pt x="4844355" y="1069082"/>
                </a:cubicBezTo>
                <a:cubicBezTo>
                  <a:pt x="4849316" y="1069082"/>
                  <a:pt x="4849316" y="1071562"/>
                  <a:pt x="4844355" y="1076524"/>
                </a:cubicBezTo>
                <a:cubicBezTo>
                  <a:pt x="4839394" y="1076524"/>
                  <a:pt x="4836913" y="1079004"/>
                  <a:pt x="4836913" y="1083965"/>
                </a:cubicBezTo>
                <a:cubicBezTo>
                  <a:pt x="4836913" y="1088926"/>
                  <a:pt x="4836913" y="1091407"/>
                  <a:pt x="4836913" y="1091407"/>
                </a:cubicBezTo>
                <a:cubicBezTo>
                  <a:pt x="4841875" y="1101328"/>
                  <a:pt x="4841875" y="1103809"/>
                  <a:pt x="4836913" y="1098848"/>
                </a:cubicBezTo>
                <a:cubicBezTo>
                  <a:pt x="4831952" y="1093887"/>
                  <a:pt x="4826992" y="1091407"/>
                  <a:pt x="4822031" y="1091407"/>
                </a:cubicBezTo>
                <a:cubicBezTo>
                  <a:pt x="4817069" y="1091407"/>
                  <a:pt x="4809628" y="1088926"/>
                  <a:pt x="4799706" y="1083965"/>
                </a:cubicBezTo>
                <a:cubicBezTo>
                  <a:pt x="4794745" y="1083965"/>
                  <a:pt x="4789785" y="1082725"/>
                  <a:pt x="4784824" y="1080244"/>
                </a:cubicBezTo>
                <a:cubicBezTo>
                  <a:pt x="4779862" y="1077764"/>
                  <a:pt x="4774902" y="1076524"/>
                  <a:pt x="4769941" y="1076524"/>
                </a:cubicBezTo>
                <a:cubicBezTo>
                  <a:pt x="4764979" y="1071562"/>
                  <a:pt x="4757538" y="1064121"/>
                  <a:pt x="4747617" y="1054200"/>
                </a:cubicBezTo>
                <a:cubicBezTo>
                  <a:pt x="4732734" y="1034355"/>
                  <a:pt x="4725292" y="1031875"/>
                  <a:pt x="4725292" y="1046758"/>
                </a:cubicBezTo>
                <a:cubicBezTo>
                  <a:pt x="4725292" y="1051719"/>
                  <a:pt x="4732734" y="1059161"/>
                  <a:pt x="4747617" y="1069082"/>
                </a:cubicBezTo>
                <a:lnTo>
                  <a:pt x="4777382" y="1091407"/>
                </a:lnTo>
                <a:cubicBezTo>
                  <a:pt x="4772421" y="1091407"/>
                  <a:pt x="4767461" y="1090166"/>
                  <a:pt x="4762499" y="1087686"/>
                </a:cubicBezTo>
                <a:cubicBezTo>
                  <a:pt x="4757538" y="1085206"/>
                  <a:pt x="4751337" y="1082725"/>
                  <a:pt x="4743896" y="1080244"/>
                </a:cubicBezTo>
                <a:cubicBezTo>
                  <a:pt x="4736454" y="1077764"/>
                  <a:pt x="4725292" y="1071562"/>
                  <a:pt x="4710410" y="1061641"/>
                </a:cubicBezTo>
                <a:cubicBezTo>
                  <a:pt x="4705448" y="1061641"/>
                  <a:pt x="4700488" y="1060400"/>
                  <a:pt x="4695527" y="1057920"/>
                </a:cubicBezTo>
                <a:cubicBezTo>
                  <a:pt x="4690565" y="1055440"/>
                  <a:pt x="4685605" y="1054200"/>
                  <a:pt x="4680644" y="1054200"/>
                </a:cubicBezTo>
                <a:lnTo>
                  <a:pt x="4688085" y="1061641"/>
                </a:lnTo>
                <a:cubicBezTo>
                  <a:pt x="4693047" y="1066602"/>
                  <a:pt x="4698007" y="1069082"/>
                  <a:pt x="4702968" y="1069082"/>
                </a:cubicBezTo>
                <a:lnTo>
                  <a:pt x="4702968" y="1076524"/>
                </a:lnTo>
                <a:cubicBezTo>
                  <a:pt x="4698007" y="1081485"/>
                  <a:pt x="4698007" y="1086445"/>
                  <a:pt x="4702968" y="1091407"/>
                </a:cubicBezTo>
                <a:lnTo>
                  <a:pt x="4725292" y="1091407"/>
                </a:lnTo>
                <a:lnTo>
                  <a:pt x="4747617" y="1098848"/>
                </a:lnTo>
                <a:cubicBezTo>
                  <a:pt x="4752578" y="1103809"/>
                  <a:pt x="4755058" y="1106289"/>
                  <a:pt x="4755058" y="1106289"/>
                </a:cubicBezTo>
                <a:lnTo>
                  <a:pt x="4762499" y="1113731"/>
                </a:lnTo>
                <a:cubicBezTo>
                  <a:pt x="4767461" y="1113731"/>
                  <a:pt x="4769941" y="1113731"/>
                  <a:pt x="4769941" y="1113731"/>
                </a:cubicBezTo>
                <a:lnTo>
                  <a:pt x="4777382" y="1113731"/>
                </a:lnTo>
                <a:cubicBezTo>
                  <a:pt x="4782343" y="1118692"/>
                  <a:pt x="4787304" y="1121172"/>
                  <a:pt x="4792265" y="1121172"/>
                </a:cubicBezTo>
                <a:lnTo>
                  <a:pt x="4799706" y="1128614"/>
                </a:lnTo>
                <a:lnTo>
                  <a:pt x="4814589" y="1136055"/>
                </a:lnTo>
                <a:cubicBezTo>
                  <a:pt x="4819551" y="1136055"/>
                  <a:pt x="4824511" y="1136055"/>
                  <a:pt x="4829472" y="1136055"/>
                </a:cubicBezTo>
                <a:cubicBezTo>
                  <a:pt x="4831953" y="1136055"/>
                  <a:pt x="4833813" y="1136675"/>
                  <a:pt x="4835053" y="1137915"/>
                </a:cubicBezTo>
                <a:lnTo>
                  <a:pt x="4836665" y="1142752"/>
                </a:lnTo>
                <a:lnTo>
                  <a:pt x="4835983" y="1142566"/>
                </a:lnTo>
                <a:cubicBezTo>
                  <a:pt x="4832883" y="1141946"/>
                  <a:pt x="4826991" y="1141016"/>
                  <a:pt x="4818310" y="1139776"/>
                </a:cubicBezTo>
                <a:cubicBezTo>
                  <a:pt x="4800947" y="1137296"/>
                  <a:pt x="4792265" y="1138535"/>
                  <a:pt x="4792265" y="1143496"/>
                </a:cubicBezTo>
                <a:lnTo>
                  <a:pt x="4777382" y="1150938"/>
                </a:lnTo>
                <a:cubicBezTo>
                  <a:pt x="4772421" y="1150938"/>
                  <a:pt x="4769941" y="1149697"/>
                  <a:pt x="4769941" y="1147217"/>
                </a:cubicBezTo>
                <a:cubicBezTo>
                  <a:pt x="4769941" y="1144737"/>
                  <a:pt x="4764979" y="1143496"/>
                  <a:pt x="4755058" y="1143496"/>
                </a:cubicBezTo>
                <a:cubicBezTo>
                  <a:pt x="4750097" y="1143496"/>
                  <a:pt x="4745136" y="1144737"/>
                  <a:pt x="4740175" y="1147217"/>
                </a:cubicBezTo>
                <a:cubicBezTo>
                  <a:pt x="4735214" y="1149697"/>
                  <a:pt x="4732734" y="1150938"/>
                  <a:pt x="4732734" y="1150938"/>
                </a:cubicBezTo>
                <a:cubicBezTo>
                  <a:pt x="4732734" y="1160859"/>
                  <a:pt x="4742655" y="1163341"/>
                  <a:pt x="4762499" y="1158379"/>
                </a:cubicBezTo>
                <a:cubicBezTo>
                  <a:pt x="4772421" y="1158379"/>
                  <a:pt x="4779862" y="1160859"/>
                  <a:pt x="4784824" y="1165821"/>
                </a:cubicBezTo>
                <a:cubicBezTo>
                  <a:pt x="4789785" y="1170782"/>
                  <a:pt x="4794745" y="1173262"/>
                  <a:pt x="4799706" y="1173262"/>
                </a:cubicBezTo>
                <a:lnTo>
                  <a:pt x="4814589" y="1188145"/>
                </a:lnTo>
                <a:cubicBezTo>
                  <a:pt x="4819551" y="1198066"/>
                  <a:pt x="4824511" y="1200548"/>
                  <a:pt x="4829472" y="1195586"/>
                </a:cubicBezTo>
                <a:cubicBezTo>
                  <a:pt x="4844355" y="1190625"/>
                  <a:pt x="4871640" y="1198066"/>
                  <a:pt x="4911327" y="1217910"/>
                </a:cubicBezTo>
                <a:cubicBezTo>
                  <a:pt x="4921249" y="1222872"/>
                  <a:pt x="4933652" y="1227832"/>
                  <a:pt x="4948535" y="1232793"/>
                </a:cubicBezTo>
                <a:lnTo>
                  <a:pt x="4978300" y="1247676"/>
                </a:lnTo>
                <a:lnTo>
                  <a:pt x="4926210" y="1232793"/>
                </a:lnTo>
                <a:cubicBezTo>
                  <a:pt x="4921249" y="1232793"/>
                  <a:pt x="4916289" y="1231553"/>
                  <a:pt x="4911327" y="1229073"/>
                </a:cubicBezTo>
                <a:cubicBezTo>
                  <a:pt x="4906366" y="1226593"/>
                  <a:pt x="4903886" y="1225352"/>
                  <a:pt x="4903886" y="1225352"/>
                </a:cubicBezTo>
                <a:cubicBezTo>
                  <a:pt x="4898925" y="1230313"/>
                  <a:pt x="4891483" y="1231553"/>
                  <a:pt x="4881562" y="1229073"/>
                </a:cubicBezTo>
                <a:cubicBezTo>
                  <a:pt x="4871640" y="1226593"/>
                  <a:pt x="4866679" y="1222872"/>
                  <a:pt x="4866679" y="1217910"/>
                </a:cubicBezTo>
                <a:cubicBezTo>
                  <a:pt x="4866679" y="1207989"/>
                  <a:pt x="4859238" y="1205508"/>
                  <a:pt x="4844355" y="1210469"/>
                </a:cubicBezTo>
                <a:lnTo>
                  <a:pt x="4851796" y="1225352"/>
                </a:lnTo>
                <a:lnTo>
                  <a:pt x="4859238" y="1232793"/>
                </a:lnTo>
                <a:cubicBezTo>
                  <a:pt x="4859238" y="1232793"/>
                  <a:pt x="4866679" y="1235273"/>
                  <a:pt x="4881562" y="1240235"/>
                </a:cubicBezTo>
                <a:cubicBezTo>
                  <a:pt x="4916289" y="1250156"/>
                  <a:pt x="4933652" y="1260079"/>
                  <a:pt x="4933652" y="1270000"/>
                </a:cubicBezTo>
                <a:cubicBezTo>
                  <a:pt x="4938613" y="1274961"/>
                  <a:pt x="4941093" y="1278682"/>
                  <a:pt x="4941093" y="1281162"/>
                </a:cubicBezTo>
                <a:cubicBezTo>
                  <a:pt x="4941093" y="1283643"/>
                  <a:pt x="4943573" y="1284883"/>
                  <a:pt x="4948535" y="1284883"/>
                </a:cubicBezTo>
                <a:cubicBezTo>
                  <a:pt x="4953496" y="1279922"/>
                  <a:pt x="4955976" y="1282403"/>
                  <a:pt x="4955976" y="1292325"/>
                </a:cubicBezTo>
                <a:cubicBezTo>
                  <a:pt x="4960937" y="1307207"/>
                  <a:pt x="4965897" y="1309688"/>
                  <a:pt x="4970859" y="1299766"/>
                </a:cubicBezTo>
                <a:cubicBezTo>
                  <a:pt x="4975820" y="1294805"/>
                  <a:pt x="4979541" y="1294805"/>
                  <a:pt x="4982021" y="1299766"/>
                </a:cubicBezTo>
                <a:cubicBezTo>
                  <a:pt x="4984501" y="1304727"/>
                  <a:pt x="4988222" y="1307207"/>
                  <a:pt x="4993183" y="1307207"/>
                </a:cubicBezTo>
                <a:cubicBezTo>
                  <a:pt x="4993183" y="1307207"/>
                  <a:pt x="4994424" y="1307207"/>
                  <a:pt x="4996904" y="1307207"/>
                </a:cubicBezTo>
                <a:cubicBezTo>
                  <a:pt x="4999384" y="1307207"/>
                  <a:pt x="5003104" y="1309688"/>
                  <a:pt x="5008066" y="1314649"/>
                </a:cubicBezTo>
                <a:cubicBezTo>
                  <a:pt x="5013027" y="1319610"/>
                  <a:pt x="5017987" y="1319610"/>
                  <a:pt x="5022949" y="1314649"/>
                </a:cubicBezTo>
                <a:cubicBezTo>
                  <a:pt x="5022949" y="1314649"/>
                  <a:pt x="5025429" y="1312168"/>
                  <a:pt x="5030390" y="1307207"/>
                </a:cubicBezTo>
                <a:cubicBezTo>
                  <a:pt x="5030390" y="1302246"/>
                  <a:pt x="5027910" y="1299766"/>
                  <a:pt x="5022949" y="1299766"/>
                </a:cubicBezTo>
                <a:lnTo>
                  <a:pt x="5022949" y="1292325"/>
                </a:lnTo>
                <a:cubicBezTo>
                  <a:pt x="5027910" y="1287364"/>
                  <a:pt x="5030390" y="1284883"/>
                  <a:pt x="5030390" y="1284883"/>
                </a:cubicBezTo>
                <a:cubicBezTo>
                  <a:pt x="5030390" y="1284883"/>
                  <a:pt x="5027910" y="1282403"/>
                  <a:pt x="5022949" y="1277442"/>
                </a:cubicBezTo>
                <a:cubicBezTo>
                  <a:pt x="5017987" y="1277442"/>
                  <a:pt x="5013027" y="1277442"/>
                  <a:pt x="5008066" y="1277442"/>
                </a:cubicBezTo>
                <a:cubicBezTo>
                  <a:pt x="5003104" y="1277442"/>
                  <a:pt x="5003104" y="1274961"/>
                  <a:pt x="5008066" y="1270000"/>
                </a:cubicBezTo>
                <a:cubicBezTo>
                  <a:pt x="5008066" y="1265039"/>
                  <a:pt x="5008066" y="1261319"/>
                  <a:pt x="5008066" y="1258838"/>
                </a:cubicBezTo>
                <a:cubicBezTo>
                  <a:pt x="5008066" y="1256358"/>
                  <a:pt x="5005586" y="1255118"/>
                  <a:pt x="5000624" y="1255118"/>
                </a:cubicBezTo>
                <a:cubicBezTo>
                  <a:pt x="5000624" y="1255118"/>
                  <a:pt x="4999384" y="1251397"/>
                  <a:pt x="4996904" y="1243955"/>
                </a:cubicBezTo>
                <a:cubicBezTo>
                  <a:pt x="4994424" y="1236514"/>
                  <a:pt x="4990703" y="1232793"/>
                  <a:pt x="4985742" y="1232793"/>
                </a:cubicBezTo>
                <a:cubicBezTo>
                  <a:pt x="4980780" y="1232793"/>
                  <a:pt x="4975820" y="1231553"/>
                  <a:pt x="4970859" y="1229073"/>
                </a:cubicBezTo>
                <a:cubicBezTo>
                  <a:pt x="4965897" y="1226593"/>
                  <a:pt x="4960937" y="1225352"/>
                  <a:pt x="4955976" y="1225352"/>
                </a:cubicBezTo>
                <a:lnTo>
                  <a:pt x="4933652" y="1210469"/>
                </a:lnTo>
                <a:cubicBezTo>
                  <a:pt x="4938613" y="1205508"/>
                  <a:pt x="4947294" y="1205508"/>
                  <a:pt x="4959697" y="1210469"/>
                </a:cubicBezTo>
                <a:cubicBezTo>
                  <a:pt x="4972099" y="1215430"/>
                  <a:pt x="4980780" y="1220391"/>
                  <a:pt x="4985742" y="1225352"/>
                </a:cubicBezTo>
                <a:cubicBezTo>
                  <a:pt x="4995663" y="1230313"/>
                  <a:pt x="5005586" y="1234034"/>
                  <a:pt x="5015507" y="1236514"/>
                </a:cubicBezTo>
                <a:cubicBezTo>
                  <a:pt x="5025429" y="1238994"/>
                  <a:pt x="5030390" y="1245196"/>
                  <a:pt x="5030390" y="1255118"/>
                </a:cubicBezTo>
                <a:cubicBezTo>
                  <a:pt x="5030390" y="1260079"/>
                  <a:pt x="5030390" y="1263799"/>
                  <a:pt x="5030390" y="1266280"/>
                </a:cubicBezTo>
                <a:cubicBezTo>
                  <a:pt x="5030390" y="1268760"/>
                  <a:pt x="5035351" y="1274961"/>
                  <a:pt x="5045273" y="1284883"/>
                </a:cubicBezTo>
                <a:cubicBezTo>
                  <a:pt x="5050234" y="1284883"/>
                  <a:pt x="5055194" y="1287364"/>
                  <a:pt x="5060156" y="1292325"/>
                </a:cubicBezTo>
                <a:cubicBezTo>
                  <a:pt x="5065117" y="1297286"/>
                  <a:pt x="5067597" y="1299766"/>
                  <a:pt x="5067597" y="1299766"/>
                </a:cubicBezTo>
                <a:cubicBezTo>
                  <a:pt x="5062636" y="1304727"/>
                  <a:pt x="5057676" y="1307207"/>
                  <a:pt x="5052714" y="1307207"/>
                </a:cubicBezTo>
                <a:cubicBezTo>
                  <a:pt x="5052714" y="1312168"/>
                  <a:pt x="5048994" y="1314649"/>
                  <a:pt x="5041552" y="1314649"/>
                </a:cubicBezTo>
                <a:cubicBezTo>
                  <a:pt x="5034111" y="1314649"/>
                  <a:pt x="5029149" y="1317129"/>
                  <a:pt x="5026669" y="1322090"/>
                </a:cubicBezTo>
                <a:cubicBezTo>
                  <a:pt x="5024189" y="1327051"/>
                  <a:pt x="5027910" y="1332012"/>
                  <a:pt x="5037831" y="1336973"/>
                </a:cubicBezTo>
                <a:cubicBezTo>
                  <a:pt x="5037831" y="1336973"/>
                  <a:pt x="5037831" y="1338213"/>
                  <a:pt x="5037831" y="1340694"/>
                </a:cubicBezTo>
                <a:cubicBezTo>
                  <a:pt x="5037831" y="1343174"/>
                  <a:pt x="5032870" y="1341934"/>
                  <a:pt x="5022949" y="1336973"/>
                </a:cubicBezTo>
                <a:lnTo>
                  <a:pt x="4993183" y="1336973"/>
                </a:lnTo>
                <a:lnTo>
                  <a:pt x="5008066" y="1344415"/>
                </a:lnTo>
                <a:lnTo>
                  <a:pt x="5015507" y="1359297"/>
                </a:lnTo>
                <a:cubicBezTo>
                  <a:pt x="5015507" y="1359297"/>
                  <a:pt x="5017987" y="1359297"/>
                  <a:pt x="5022949" y="1359297"/>
                </a:cubicBezTo>
                <a:cubicBezTo>
                  <a:pt x="5042793" y="1364258"/>
                  <a:pt x="5055194" y="1371700"/>
                  <a:pt x="5060156" y="1381622"/>
                </a:cubicBezTo>
                <a:cubicBezTo>
                  <a:pt x="5060156" y="1381622"/>
                  <a:pt x="5061396" y="1382862"/>
                  <a:pt x="5063876" y="1385342"/>
                </a:cubicBezTo>
                <a:cubicBezTo>
                  <a:pt x="5066356" y="1387823"/>
                  <a:pt x="5070077" y="1389063"/>
                  <a:pt x="5075038" y="1389063"/>
                </a:cubicBezTo>
                <a:lnTo>
                  <a:pt x="5104804" y="1396504"/>
                </a:lnTo>
                <a:cubicBezTo>
                  <a:pt x="5109765" y="1401465"/>
                  <a:pt x="5114726" y="1405186"/>
                  <a:pt x="5119687" y="1407666"/>
                </a:cubicBezTo>
                <a:cubicBezTo>
                  <a:pt x="5124648" y="1410147"/>
                  <a:pt x="5127128" y="1411387"/>
                  <a:pt x="5127128" y="1411387"/>
                </a:cubicBezTo>
                <a:cubicBezTo>
                  <a:pt x="5132090" y="1406426"/>
                  <a:pt x="5137050" y="1406426"/>
                  <a:pt x="5142011" y="1411387"/>
                </a:cubicBezTo>
                <a:cubicBezTo>
                  <a:pt x="5146972" y="1416348"/>
                  <a:pt x="5156894" y="1421309"/>
                  <a:pt x="5171777" y="1426270"/>
                </a:cubicBezTo>
                <a:lnTo>
                  <a:pt x="5194101" y="1433711"/>
                </a:lnTo>
                <a:cubicBezTo>
                  <a:pt x="5199062" y="1438672"/>
                  <a:pt x="5204022" y="1441153"/>
                  <a:pt x="5208984" y="1441153"/>
                </a:cubicBezTo>
                <a:cubicBezTo>
                  <a:pt x="5208984" y="1441153"/>
                  <a:pt x="5211464" y="1441153"/>
                  <a:pt x="5216425" y="1441153"/>
                </a:cubicBezTo>
                <a:cubicBezTo>
                  <a:pt x="5221386" y="1446114"/>
                  <a:pt x="5220146" y="1448594"/>
                  <a:pt x="5212704" y="1448594"/>
                </a:cubicBezTo>
                <a:cubicBezTo>
                  <a:pt x="5205263" y="1448594"/>
                  <a:pt x="5204022" y="1451075"/>
                  <a:pt x="5208984" y="1456036"/>
                </a:cubicBezTo>
                <a:cubicBezTo>
                  <a:pt x="5213945" y="1460997"/>
                  <a:pt x="5218905" y="1460997"/>
                  <a:pt x="5223867" y="1456036"/>
                </a:cubicBezTo>
                <a:lnTo>
                  <a:pt x="5238749" y="1456036"/>
                </a:lnTo>
                <a:cubicBezTo>
                  <a:pt x="5243711" y="1460997"/>
                  <a:pt x="5246191" y="1465957"/>
                  <a:pt x="5246191" y="1470918"/>
                </a:cubicBezTo>
                <a:cubicBezTo>
                  <a:pt x="5251152" y="1475879"/>
                  <a:pt x="5259833" y="1484561"/>
                  <a:pt x="5272236" y="1496963"/>
                </a:cubicBezTo>
                <a:cubicBezTo>
                  <a:pt x="5284638" y="1509366"/>
                  <a:pt x="5293319" y="1513086"/>
                  <a:pt x="5298281" y="1508125"/>
                </a:cubicBezTo>
                <a:cubicBezTo>
                  <a:pt x="5303242" y="1508125"/>
                  <a:pt x="5305722" y="1509366"/>
                  <a:pt x="5305722" y="1511846"/>
                </a:cubicBezTo>
                <a:cubicBezTo>
                  <a:pt x="5305722" y="1514327"/>
                  <a:pt x="5305722" y="1515567"/>
                  <a:pt x="5305722" y="1515567"/>
                </a:cubicBezTo>
                <a:cubicBezTo>
                  <a:pt x="5305722" y="1520528"/>
                  <a:pt x="5306963" y="1524249"/>
                  <a:pt x="5309443" y="1526729"/>
                </a:cubicBezTo>
                <a:cubicBezTo>
                  <a:pt x="5311923" y="1529209"/>
                  <a:pt x="5313163" y="1530450"/>
                  <a:pt x="5313163" y="1530450"/>
                </a:cubicBezTo>
                <a:lnTo>
                  <a:pt x="5313163" y="1545332"/>
                </a:lnTo>
                <a:cubicBezTo>
                  <a:pt x="5313163" y="1570137"/>
                  <a:pt x="5325566" y="1582540"/>
                  <a:pt x="5350370" y="1582540"/>
                </a:cubicBezTo>
                <a:cubicBezTo>
                  <a:pt x="5355332" y="1582540"/>
                  <a:pt x="5357812" y="1587501"/>
                  <a:pt x="5357812" y="1597422"/>
                </a:cubicBezTo>
                <a:cubicBezTo>
                  <a:pt x="5362773" y="1607344"/>
                  <a:pt x="5367733" y="1616026"/>
                  <a:pt x="5372695" y="1623467"/>
                </a:cubicBezTo>
                <a:cubicBezTo>
                  <a:pt x="5377656" y="1630909"/>
                  <a:pt x="5381377" y="1634629"/>
                  <a:pt x="5383857" y="1634629"/>
                </a:cubicBezTo>
                <a:cubicBezTo>
                  <a:pt x="5386337" y="1634629"/>
                  <a:pt x="5387577" y="1637110"/>
                  <a:pt x="5387577" y="1642071"/>
                </a:cubicBezTo>
                <a:lnTo>
                  <a:pt x="5387577" y="1627188"/>
                </a:lnTo>
                <a:cubicBezTo>
                  <a:pt x="5382616" y="1622227"/>
                  <a:pt x="5378895" y="1614786"/>
                  <a:pt x="5376415" y="1604864"/>
                </a:cubicBezTo>
                <a:cubicBezTo>
                  <a:pt x="5373935" y="1594942"/>
                  <a:pt x="5375175" y="1587501"/>
                  <a:pt x="5380136" y="1582540"/>
                </a:cubicBezTo>
                <a:cubicBezTo>
                  <a:pt x="5385097" y="1582540"/>
                  <a:pt x="5387577" y="1582540"/>
                  <a:pt x="5387577" y="1582540"/>
                </a:cubicBezTo>
                <a:cubicBezTo>
                  <a:pt x="5397499" y="1587501"/>
                  <a:pt x="5402460" y="1586260"/>
                  <a:pt x="5402460" y="1578819"/>
                </a:cubicBezTo>
                <a:cubicBezTo>
                  <a:pt x="5402460" y="1571377"/>
                  <a:pt x="5403701" y="1570137"/>
                  <a:pt x="5406181" y="1575098"/>
                </a:cubicBezTo>
                <a:cubicBezTo>
                  <a:pt x="5408661" y="1580059"/>
                  <a:pt x="5409902" y="1585020"/>
                  <a:pt x="5409902" y="1589981"/>
                </a:cubicBezTo>
                <a:cubicBezTo>
                  <a:pt x="5409902" y="1589981"/>
                  <a:pt x="5411142" y="1592461"/>
                  <a:pt x="5413622" y="1597422"/>
                </a:cubicBezTo>
                <a:cubicBezTo>
                  <a:pt x="5416102" y="1602383"/>
                  <a:pt x="5417343" y="1604864"/>
                  <a:pt x="5417343" y="1604864"/>
                </a:cubicBezTo>
                <a:lnTo>
                  <a:pt x="5409902" y="1604864"/>
                </a:lnTo>
                <a:cubicBezTo>
                  <a:pt x="5404940" y="1604864"/>
                  <a:pt x="5402460" y="1604864"/>
                  <a:pt x="5402460" y="1604864"/>
                </a:cubicBezTo>
                <a:cubicBezTo>
                  <a:pt x="5397499" y="1609825"/>
                  <a:pt x="5404940" y="1622227"/>
                  <a:pt x="5424785" y="1642071"/>
                </a:cubicBezTo>
                <a:cubicBezTo>
                  <a:pt x="5439667" y="1656954"/>
                  <a:pt x="5457030" y="1669356"/>
                  <a:pt x="5476874" y="1679278"/>
                </a:cubicBezTo>
                <a:lnTo>
                  <a:pt x="5484316" y="1686719"/>
                </a:lnTo>
                <a:lnTo>
                  <a:pt x="5469433" y="1679278"/>
                </a:lnTo>
                <a:cubicBezTo>
                  <a:pt x="5454550" y="1674317"/>
                  <a:pt x="5447109" y="1674317"/>
                  <a:pt x="5447109" y="1679278"/>
                </a:cubicBezTo>
                <a:cubicBezTo>
                  <a:pt x="5447109" y="1684239"/>
                  <a:pt x="5445868" y="1686719"/>
                  <a:pt x="5443388" y="1686719"/>
                </a:cubicBezTo>
                <a:cubicBezTo>
                  <a:pt x="5440908" y="1686719"/>
                  <a:pt x="5439667" y="1684239"/>
                  <a:pt x="5439667" y="1679278"/>
                </a:cubicBezTo>
                <a:cubicBezTo>
                  <a:pt x="5434706" y="1679278"/>
                  <a:pt x="5432226" y="1676797"/>
                  <a:pt x="5432226" y="1671836"/>
                </a:cubicBezTo>
                <a:cubicBezTo>
                  <a:pt x="5432226" y="1666875"/>
                  <a:pt x="5429746" y="1664395"/>
                  <a:pt x="5424785" y="1664395"/>
                </a:cubicBezTo>
                <a:cubicBezTo>
                  <a:pt x="5419823" y="1674317"/>
                  <a:pt x="5424785" y="1686719"/>
                  <a:pt x="5439667" y="1701602"/>
                </a:cubicBezTo>
                <a:lnTo>
                  <a:pt x="5461992" y="1731368"/>
                </a:lnTo>
                <a:lnTo>
                  <a:pt x="5469433" y="1738809"/>
                </a:lnTo>
                <a:cubicBezTo>
                  <a:pt x="5469433" y="1738809"/>
                  <a:pt x="5470674" y="1740049"/>
                  <a:pt x="5473154" y="1742530"/>
                </a:cubicBezTo>
                <a:cubicBezTo>
                  <a:pt x="5475634" y="1745010"/>
                  <a:pt x="5476874" y="1746250"/>
                  <a:pt x="5476874" y="1746250"/>
                </a:cubicBezTo>
                <a:cubicBezTo>
                  <a:pt x="5471913" y="1771055"/>
                  <a:pt x="5484316" y="1783457"/>
                  <a:pt x="5514081" y="1783457"/>
                </a:cubicBezTo>
                <a:cubicBezTo>
                  <a:pt x="5519043" y="1783457"/>
                  <a:pt x="5521523" y="1785938"/>
                  <a:pt x="5521523" y="1790899"/>
                </a:cubicBezTo>
                <a:cubicBezTo>
                  <a:pt x="5521523" y="1795860"/>
                  <a:pt x="5525244" y="1800821"/>
                  <a:pt x="5532685" y="1805782"/>
                </a:cubicBezTo>
                <a:cubicBezTo>
                  <a:pt x="5540126" y="1810743"/>
                  <a:pt x="5546327" y="1813223"/>
                  <a:pt x="5551288" y="1813223"/>
                </a:cubicBezTo>
                <a:cubicBezTo>
                  <a:pt x="5556250" y="1813223"/>
                  <a:pt x="5558730" y="1813223"/>
                  <a:pt x="5558730" y="1813223"/>
                </a:cubicBezTo>
                <a:cubicBezTo>
                  <a:pt x="5558730" y="1813223"/>
                  <a:pt x="5558730" y="1815703"/>
                  <a:pt x="5558730" y="1820665"/>
                </a:cubicBezTo>
                <a:cubicBezTo>
                  <a:pt x="5558730" y="1825626"/>
                  <a:pt x="5559970" y="1828106"/>
                  <a:pt x="5562451" y="1828106"/>
                </a:cubicBezTo>
                <a:cubicBezTo>
                  <a:pt x="5564931" y="1828106"/>
                  <a:pt x="5568651" y="1833067"/>
                  <a:pt x="5573613" y="1842989"/>
                </a:cubicBezTo>
                <a:lnTo>
                  <a:pt x="5595937" y="1857872"/>
                </a:lnTo>
                <a:cubicBezTo>
                  <a:pt x="5600898" y="1857872"/>
                  <a:pt x="5604619" y="1859112"/>
                  <a:pt x="5607099" y="1861592"/>
                </a:cubicBezTo>
                <a:cubicBezTo>
                  <a:pt x="5609579" y="1864073"/>
                  <a:pt x="5610819" y="1865313"/>
                  <a:pt x="5610819" y="1865313"/>
                </a:cubicBezTo>
                <a:lnTo>
                  <a:pt x="5618261" y="1857872"/>
                </a:lnTo>
                <a:lnTo>
                  <a:pt x="5625702" y="1842989"/>
                </a:lnTo>
                <a:lnTo>
                  <a:pt x="5618261" y="1872754"/>
                </a:lnTo>
                <a:lnTo>
                  <a:pt x="5618261" y="1887637"/>
                </a:lnTo>
                <a:cubicBezTo>
                  <a:pt x="5623222" y="1887637"/>
                  <a:pt x="5628183" y="1887637"/>
                  <a:pt x="5633143" y="1887637"/>
                </a:cubicBezTo>
                <a:cubicBezTo>
                  <a:pt x="5628183" y="1892598"/>
                  <a:pt x="5620741" y="1895079"/>
                  <a:pt x="5610819" y="1895079"/>
                </a:cubicBezTo>
                <a:cubicBezTo>
                  <a:pt x="5600898" y="1895079"/>
                  <a:pt x="5595937" y="1890118"/>
                  <a:pt x="5595937" y="1880196"/>
                </a:cubicBezTo>
                <a:cubicBezTo>
                  <a:pt x="5595937" y="1875235"/>
                  <a:pt x="5595937" y="1872754"/>
                  <a:pt x="5595937" y="1872754"/>
                </a:cubicBezTo>
                <a:cubicBezTo>
                  <a:pt x="5595937" y="1872754"/>
                  <a:pt x="5590975" y="1872754"/>
                  <a:pt x="5581054" y="1872754"/>
                </a:cubicBezTo>
                <a:cubicBezTo>
                  <a:pt x="5571133" y="1872754"/>
                  <a:pt x="5566171" y="1880196"/>
                  <a:pt x="5566171" y="1895079"/>
                </a:cubicBezTo>
                <a:cubicBezTo>
                  <a:pt x="5571133" y="1914922"/>
                  <a:pt x="5578574" y="1924844"/>
                  <a:pt x="5588495" y="1924844"/>
                </a:cubicBezTo>
                <a:lnTo>
                  <a:pt x="5581054" y="1932286"/>
                </a:lnTo>
                <a:cubicBezTo>
                  <a:pt x="5576093" y="1937247"/>
                  <a:pt x="5576093" y="1939727"/>
                  <a:pt x="5581054" y="1939727"/>
                </a:cubicBezTo>
                <a:cubicBezTo>
                  <a:pt x="5581054" y="1944688"/>
                  <a:pt x="5581054" y="1948409"/>
                  <a:pt x="5581054" y="1950889"/>
                </a:cubicBezTo>
                <a:cubicBezTo>
                  <a:pt x="5581054" y="1953369"/>
                  <a:pt x="5581054" y="1954610"/>
                  <a:pt x="5581054" y="1954610"/>
                </a:cubicBezTo>
                <a:cubicBezTo>
                  <a:pt x="5576093" y="1954610"/>
                  <a:pt x="5573613" y="1959571"/>
                  <a:pt x="5573613" y="1969493"/>
                </a:cubicBezTo>
                <a:lnTo>
                  <a:pt x="5588495" y="1969493"/>
                </a:lnTo>
                <a:lnTo>
                  <a:pt x="5595937" y="1969493"/>
                </a:lnTo>
                <a:cubicBezTo>
                  <a:pt x="5600898" y="1974454"/>
                  <a:pt x="5603378" y="1980655"/>
                  <a:pt x="5603378" y="1988096"/>
                </a:cubicBezTo>
                <a:cubicBezTo>
                  <a:pt x="5603378" y="1995538"/>
                  <a:pt x="5605858" y="1999258"/>
                  <a:pt x="5610819" y="1999258"/>
                </a:cubicBezTo>
                <a:lnTo>
                  <a:pt x="5625702" y="1999258"/>
                </a:lnTo>
                <a:cubicBezTo>
                  <a:pt x="5630663" y="2009180"/>
                  <a:pt x="5640585" y="2009180"/>
                  <a:pt x="5655468" y="1999258"/>
                </a:cubicBezTo>
                <a:lnTo>
                  <a:pt x="5670351" y="1999258"/>
                </a:lnTo>
                <a:cubicBezTo>
                  <a:pt x="5665389" y="1999258"/>
                  <a:pt x="5660429" y="2001739"/>
                  <a:pt x="5655468" y="2006700"/>
                </a:cubicBezTo>
                <a:lnTo>
                  <a:pt x="5662909" y="2014141"/>
                </a:lnTo>
                <a:lnTo>
                  <a:pt x="5677792" y="2014141"/>
                </a:lnTo>
                <a:cubicBezTo>
                  <a:pt x="5667871" y="2014141"/>
                  <a:pt x="5662909" y="2016621"/>
                  <a:pt x="5662909" y="2021582"/>
                </a:cubicBezTo>
                <a:cubicBezTo>
                  <a:pt x="5662909" y="2026544"/>
                  <a:pt x="5661669" y="2033985"/>
                  <a:pt x="5659189" y="2043907"/>
                </a:cubicBezTo>
                <a:cubicBezTo>
                  <a:pt x="5656709" y="2053829"/>
                  <a:pt x="5656709" y="2060030"/>
                  <a:pt x="5659189" y="2062510"/>
                </a:cubicBezTo>
                <a:cubicBezTo>
                  <a:pt x="5661669" y="2064991"/>
                  <a:pt x="5667871" y="2063751"/>
                  <a:pt x="5677792" y="2058790"/>
                </a:cubicBezTo>
                <a:cubicBezTo>
                  <a:pt x="5687713" y="2058790"/>
                  <a:pt x="5692675" y="2061270"/>
                  <a:pt x="5692675" y="2066231"/>
                </a:cubicBezTo>
                <a:lnTo>
                  <a:pt x="5648027" y="2066231"/>
                </a:lnTo>
                <a:cubicBezTo>
                  <a:pt x="5643065" y="2061270"/>
                  <a:pt x="5643065" y="2053829"/>
                  <a:pt x="5648027" y="2043907"/>
                </a:cubicBezTo>
                <a:cubicBezTo>
                  <a:pt x="5652988" y="2033985"/>
                  <a:pt x="5640585" y="2021582"/>
                  <a:pt x="5610819" y="2006700"/>
                </a:cubicBezTo>
                <a:cubicBezTo>
                  <a:pt x="5605858" y="2001739"/>
                  <a:pt x="5600898" y="1998018"/>
                  <a:pt x="5595937" y="1995538"/>
                </a:cubicBezTo>
                <a:cubicBezTo>
                  <a:pt x="5590975" y="1993057"/>
                  <a:pt x="5588495" y="1991817"/>
                  <a:pt x="5588495" y="1991817"/>
                </a:cubicBezTo>
                <a:cubicBezTo>
                  <a:pt x="5588495" y="1986856"/>
                  <a:pt x="5581054" y="1984375"/>
                  <a:pt x="5566171" y="1984375"/>
                </a:cubicBezTo>
                <a:lnTo>
                  <a:pt x="5558730" y="1991817"/>
                </a:lnTo>
                <a:cubicBezTo>
                  <a:pt x="5563691" y="1996778"/>
                  <a:pt x="5568651" y="2001739"/>
                  <a:pt x="5573613" y="2006700"/>
                </a:cubicBezTo>
                <a:cubicBezTo>
                  <a:pt x="5573613" y="2011661"/>
                  <a:pt x="5574853" y="2015381"/>
                  <a:pt x="5577333" y="2017862"/>
                </a:cubicBezTo>
                <a:cubicBezTo>
                  <a:pt x="5579813" y="2020342"/>
                  <a:pt x="5583534" y="2022823"/>
                  <a:pt x="5588495" y="2025303"/>
                </a:cubicBezTo>
                <a:cubicBezTo>
                  <a:pt x="5593457" y="2027784"/>
                  <a:pt x="5597177" y="2030265"/>
                  <a:pt x="5599657" y="2032745"/>
                </a:cubicBezTo>
                <a:cubicBezTo>
                  <a:pt x="5602137" y="2035225"/>
                  <a:pt x="5600898" y="2038946"/>
                  <a:pt x="5595937" y="2043907"/>
                </a:cubicBezTo>
                <a:cubicBezTo>
                  <a:pt x="5595937" y="2048868"/>
                  <a:pt x="5600898" y="2051348"/>
                  <a:pt x="5610819" y="2051348"/>
                </a:cubicBezTo>
                <a:cubicBezTo>
                  <a:pt x="5610819" y="2051348"/>
                  <a:pt x="5613299" y="2053829"/>
                  <a:pt x="5618261" y="2058790"/>
                </a:cubicBezTo>
                <a:cubicBezTo>
                  <a:pt x="5618261" y="2063751"/>
                  <a:pt x="5623222" y="2071192"/>
                  <a:pt x="5633143" y="2081114"/>
                </a:cubicBezTo>
                <a:cubicBezTo>
                  <a:pt x="5643065" y="2091036"/>
                  <a:pt x="5650507" y="2095997"/>
                  <a:pt x="5655468" y="2095997"/>
                </a:cubicBezTo>
                <a:lnTo>
                  <a:pt x="5640585" y="2103438"/>
                </a:lnTo>
                <a:cubicBezTo>
                  <a:pt x="5640585" y="2103438"/>
                  <a:pt x="5639345" y="2103438"/>
                  <a:pt x="5636865" y="2103438"/>
                </a:cubicBezTo>
                <a:cubicBezTo>
                  <a:pt x="5634385" y="2103438"/>
                  <a:pt x="5633143" y="2100958"/>
                  <a:pt x="5633143" y="2095997"/>
                </a:cubicBezTo>
                <a:cubicBezTo>
                  <a:pt x="5633143" y="2095997"/>
                  <a:pt x="5629423" y="2095997"/>
                  <a:pt x="5621981" y="2095997"/>
                </a:cubicBezTo>
                <a:cubicBezTo>
                  <a:pt x="5614540" y="2095997"/>
                  <a:pt x="5610819" y="2095997"/>
                  <a:pt x="5610819" y="2095997"/>
                </a:cubicBezTo>
                <a:lnTo>
                  <a:pt x="5610819" y="2110879"/>
                </a:lnTo>
                <a:lnTo>
                  <a:pt x="5603378" y="2118321"/>
                </a:lnTo>
                <a:cubicBezTo>
                  <a:pt x="5598417" y="2128243"/>
                  <a:pt x="5603378" y="2133204"/>
                  <a:pt x="5618261" y="2133204"/>
                </a:cubicBezTo>
                <a:lnTo>
                  <a:pt x="5610819" y="2140645"/>
                </a:lnTo>
                <a:cubicBezTo>
                  <a:pt x="5605858" y="2145606"/>
                  <a:pt x="5600898" y="2148086"/>
                  <a:pt x="5595937" y="2148086"/>
                </a:cubicBezTo>
                <a:cubicBezTo>
                  <a:pt x="5595937" y="2148086"/>
                  <a:pt x="5602137" y="2150567"/>
                  <a:pt x="5614540" y="2155528"/>
                </a:cubicBezTo>
                <a:cubicBezTo>
                  <a:pt x="5626943" y="2160489"/>
                  <a:pt x="5635623" y="2160489"/>
                  <a:pt x="5640585" y="2155528"/>
                </a:cubicBezTo>
                <a:lnTo>
                  <a:pt x="5633143" y="2170411"/>
                </a:lnTo>
                <a:cubicBezTo>
                  <a:pt x="5628183" y="2175372"/>
                  <a:pt x="5628183" y="2180333"/>
                  <a:pt x="5633143" y="2185293"/>
                </a:cubicBezTo>
                <a:cubicBezTo>
                  <a:pt x="5638105" y="2190255"/>
                  <a:pt x="5638105" y="2195215"/>
                  <a:pt x="5633143" y="2200176"/>
                </a:cubicBezTo>
                <a:cubicBezTo>
                  <a:pt x="5628183" y="2205138"/>
                  <a:pt x="5628183" y="2212579"/>
                  <a:pt x="5633143" y="2222500"/>
                </a:cubicBezTo>
                <a:cubicBezTo>
                  <a:pt x="5643065" y="2237383"/>
                  <a:pt x="5643065" y="2244825"/>
                  <a:pt x="5633143" y="2244825"/>
                </a:cubicBezTo>
                <a:lnTo>
                  <a:pt x="5633143" y="2252266"/>
                </a:lnTo>
                <a:cubicBezTo>
                  <a:pt x="5638105" y="2257227"/>
                  <a:pt x="5640585" y="2260948"/>
                  <a:pt x="5640585" y="2263428"/>
                </a:cubicBezTo>
                <a:cubicBezTo>
                  <a:pt x="5640585" y="2265909"/>
                  <a:pt x="5640585" y="2269630"/>
                  <a:pt x="5640585" y="2274590"/>
                </a:cubicBezTo>
                <a:cubicBezTo>
                  <a:pt x="5640585" y="2274590"/>
                  <a:pt x="5641825" y="2277071"/>
                  <a:pt x="5644306" y="2282032"/>
                </a:cubicBezTo>
                <a:cubicBezTo>
                  <a:pt x="5646786" y="2286993"/>
                  <a:pt x="5649267" y="2293194"/>
                  <a:pt x="5651747" y="2300635"/>
                </a:cubicBezTo>
                <a:cubicBezTo>
                  <a:pt x="5654227" y="2308077"/>
                  <a:pt x="5651747" y="2311797"/>
                  <a:pt x="5644306" y="2311797"/>
                </a:cubicBezTo>
                <a:cubicBezTo>
                  <a:pt x="5636865" y="2311797"/>
                  <a:pt x="5633143" y="2314278"/>
                  <a:pt x="5633143" y="2319239"/>
                </a:cubicBezTo>
                <a:cubicBezTo>
                  <a:pt x="5638105" y="2319239"/>
                  <a:pt x="5640585" y="2319239"/>
                  <a:pt x="5640585" y="2319239"/>
                </a:cubicBezTo>
                <a:cubicBezTo>
                  <a:pt x="5640585" y="2319239"/>
                  <a:pt x="5640585" y="2321719"/>
                  <a:pt x="5640585" y="2326680"/>
                </a:cubicBezTo>
                <a:cubicBezTo>
                  <a:pt x="5640585" y="2331641"/>
                  <a:pt x="5643065" y="2334122"/>
                  <a:pt x="5648027" y="2334122"/>
                </a:cubicBezTo>
                <a:cubicBezTo>
                  <a:pt x="5652988" y="2334122"/>
                  <a:pt x="5655468" y="2334122"/>
                  <a:pt x="5655468" y="2334122"/>
                </a:cubicBezTo>
                <a:lnTo>
                  <a:pt x="5662909" y="2334122"/>
                </a:lnTo>
                <a:cubicBezTo>
                  <a:pt x="5662909" y="2339082"/>
                  <a:pt x="5664150" y="2342803"/>
                  <a:pt x="5666630" y="2345284"/>
                </a:cubicBezTo>
                <a:cubicBezTo>
                  <a:pt x="5669110" y="2347764"/>
                  <a:pt x="5670351" y="2349004"/>
                  <a:pt x="5670351" y="2349004"/>
                </a:cubicBezTo>
                <a:lnTo>
                  <a:pt x="5648027" y="2363887"/>
                </a:lnTo>
                <a:cubicBezTo>
                  <a:pt x="5643065" y="2363887"/>
                  <a:pt x="5640585" y="2368848"/>
                  <a:pt x="5640585" y="2378770"/>
                </a:cubicBezTo>
                <a:lnTo>
                  <a:pt x="5633143" y="2401094"/>
                </a:lnTo>
                <a:lnTo>
                  <a:pt x="5633143" y="2415977"/>
                </a:lnTo>
                <a:cubicBezTo>
                  <a:pt x="5633143" y="2415977"/>
                  <a:pt x="5634385" y="2417217"/>
                  <a:pt x="5636865" y="2419698"/>
                </a:cubicBezTo>
                <a:cubicBezTo>
                  <a:pt x="5639345" y="2422178"/>
                  <a:pt x="5640585" y="2425899"/>
                  <a:pt x="5640585" y="2430860"/>
                </a:cubicBezTo>
                <a:cubicBezTo>
                  <a:pt x="5640585" y="2435821"/>
                  <a:pt x="5641825" y="2438301"/>
                  <a:pt x="5644306" y="2438301"/>
                </a:cubicBezTo>
                <a:cubicBezTo>
                  <a:pt x="5646786" y="2438301"/>
                  <a:pt x="5650507" y="2438301"/>
                  <a:pt x="5655468" y="2438301"/>
                </a:cubicBezTo>
                <a:lnTo>
                  <a:pt x="5662909" y="2438301"/>
                </a:lnTo>
                <a:cubicBezTo>
                  <a:pt x="5657948" y="2443262"/>
                  <a:pt x="5652988" y="2449463"/>
                  <a:pt x="5648027" y="2456905"/>
                </a:cubicBezTo>
                <a:cubicBezTo>
                  <a:pt x="5643065" y="2464346"/>
                  <a:pt x="5645547" y="2468067"/>
                  <a:pt x="5655468" y="2468067"/>
                </a:cubicBezTo>
                <a:lnTo>
                  <a:pt x="5662909" y="2482950"/>
                </a:lnTo>
                <a:cubicBezTo>
                  <a:pt x="5662909" y="2482950"/>
                  <a:pt x="5662909" y="2484190"/>
                  <a:pt x="5662909" y="2486670"/>
                </a:cubicBezTo>
                <a:cubicBezTo>
                  <a:pt x="5662909" y="2489151"/>
                  <a:pt x="5665389" y="2492872"/>
                  <a:pt x="5670351" y="2497832"/>
                </a:cubicBezTo>
                <a:cubicBezTo>
                  <a:pt x="5670351" y="2497832"/>
                  <a:pt x="5672831" y="2502793"/>
                  <a:pt x="5677792" y="2512715"/>
                </a:cubicBezTo>
                <a:cubicBezTo>
                  <a:pt x="5677792" y="2517676"/>
                  <a:pt x="5682753" y="2528838"/>
                  <a:pt x="5692675" y="2546202"/>
                </a:cubicBezTo>
                <a:cubicBezTo>
                  <a:pt x="5702597" y="2563565"/>
                  <a:pt x="5710038" y="2573487"/>
                  <a:pt x="5714999" y="2575967"/>
                </a:cubicBezTo>
                <a:cubicBezTo>
                  <a:pt x="5719961" y="2578448"/>
                  <a:pt x="5721200" y="2583409"/>
                  <a:pt x="5718720" y="2590850"/>
                </a:cubicBezTo>
                <a:cubicBezTo>
                  <a:pt x="5716239" y="2598291"/>
                  <a:pt x="5718720" y="2604493"/>
                  <a:pt x="5726161" y="2609454"/>
                </a:cubicBezTo>
                <a:cubicBezTo>
                  <a:pt x="5733603" y="2614414"/>
                  <a:pt x="5734843" y="2619376"/>
                  <a:pt x="5729882" y="2624336"/>
                </a:cubicBezTo>
                <a:lnTo>
                  <a:pt x="5737323" y="2624336"/>
                </a:lnTo>
                <a:cubicBezTo>
                  <a:pt x="5737323" y="2624336"/>
                  <a:pt x="5738564" y="2626817"/>
                  <a:pt x="5741044" y="2631778"/>
                </a:cubicBezTo>
                <a:cubicBezTo>
                  <a:pt x="5743524" y="2636739"/>
                  <a:pt x="5747245" y="2644180"/>
                  <a:pt x="5752206" y="2654102"/>
                </a:cubicBezTo>
                <a:cubicBezTo>
                  <a:pt x="5757167" y="2668985"/>
                  <a:pt x="5762127" y="2676426"/>
                  <a:pt x="5767089" y="2676426"/>
                </a:cubicBezTo>
                <a:cubicBezTo>
                  <a:pt x="5772051" y="2676426"/>
                  <a:pt x="5774531" y="2677666"/>
                  <a:pt x="5774531" y="2680147"/>
                </a:cubicBezTo>
                <a:cubicBezTo>
                  <a:pt x="5774531" y="2682628"/>
                  <a:pt x="5774531" y="2683868"/>
                  <a:pt x="5774531" y="2683868"/>
                </a:cubicBezTo>
                <a:cubicBezTo>
                  <a:pt x="5774531" y="2693790"/>
                  <a:pt x="5777011" y="2698750"/>
                  <a:pt x="5781972" y="2698750"/>
                </a:cubicBezTo>
                <a:cubicBezTo>
                  <a:pt x="5781972" y="2698750"/>
                  <a:pt x="5781972" y="2699990"/>
                  <a:pt x="5781972" y="2702471"/>
                </a:cubicBezTo>
                <a:cubicBezTo>
                  <a:pt x="5781972" y="2704952"/>
                  <a:pt x="5781972" y="2708673"/>
                  <a:pt x="5781972" y="2713633"/>
                </a:cubicBezTo>
                <a:cubicBezTo>
                  <a:pt x="5781972" y="2723555"/>
                  <a:pt x="5784452" y="2729756"/>
                  <a:pt x="5789413" y="2732237"/>
                </a:cubicBezTo>
                <a:cubicBezTo>
                  <a:pt x="5794375" y="2734717"/>
                  <a:pt x="5794375" y="2738438"/>
                  <a:pt x="5789413" y="2743399"/>
                </a:cubicBezTo>
                <a:cubicBezTo>
                  <a:pt x="5784452" y="2748360"/>
                  <a:pt x="5786933" y="2752080"/>
                  <a:pt x="5796855" y="2754561"/>
                </a:cubicBezTo>
                <a:cubicBezTo>
                  <a:pt x="5806776" y="2757042"/>
                  <a:pt x="5811737" y="2760762"/>
                  <a:pt x="5811737" y="2765723"/>
                </a:cubicBezTo>
                <a:lnTo>
                  <a:pt x="5826620" y="2765723"/>
                </a:lnTo>
                <a:cubicBezTo>
                  <a:pt x="5836541" y="2760762"/>
                  <a:pt x="5842743" y="2759522"/>
                  <a:pt x="5845223" y="2762002"/>
                </a:cubicBezTo>
                <a:cubicBezTo>
                  <a:pt x="5847704" y="2764483"/>
                  <a:pt x="5848945" y="2765723"/>
                  <a:pt x="5848945" y="2765723"/>
                </a:cubicBezTo>
                <a:cubicBezTo>
                  <a:pt x="5853905" y="2770684"/>
                  <a:pt x="5855145" y="2774405"/>
                  <a:pt x="5852665" y="2776885"/>
                </a:cubicBezTo>
                <a:cubicBezTo>
                  <a:pt x="5850185" y="2779366"/>
                  <a:pt x="5846465" y="2780606"/>
                  <a:pt x="5841503" y="2780606"/>
                </a:cubicBezTo>
                <a:cubicBezTo>
                  <a:pt x="5816699" y="2780606"/>
                  <a:pt x="5809257" y="2788047"/>
                  <a:pt x="5819179" y="2802930"/>
                </a:cubicBezTo>
                <a:cubicBezTo>
                  <a:pt x="5819179" y="2802930"/>
                  <a:pt x="5820419" y="2805411"/>
                  <a:pt x="5822899" y="2810372"/>
                </a:cubicBezTo>
                <a:cubicBezTo>
                  <a:pt x="5825379" y="2815332"/>
                  <a:pt x="5826620" y="2822774"/>
                  <a:pt x="5826620" y="2832696"/>
                </a:cubicBezTo>
                <a:cubicBezTo>
                  <a:pt x="5826620" y="2847579"/>
                  <a:pt x="5824140" y="2857501"/>
                  <a:pt x="5819179" y="2862461"/>
                </a:cubicBezTo>
                <a:lnTo>
                  <a:pt x="5819179" y="2877344"/>
                </a:lnTo>
                <a:lnTo>
                  <a:pt x="5834061" y="2884786"/>
                </a:lnTo>
                <a:lnTo>
                  <a:pt x="5834061" y="2892227"/>
                </a:lnTo>
                <a:cubicBezTo>
                  <a:pt x="5829101" y="2897188"/>
                  <a:pt x="5826620" y="2899668"/>
                  <a:pt x="5826620" y="2899668"/>
                </a:cubicBezTo>
                <a:cubicBezTo>
                  <a:pt x="5826620" y="2899668"/>
                  <a:pt x="5829101" y="2902149"/>
                  <a:pt x="5834061" y="2907110"/>
                </a:cubicBezTo>
                <a:cubicBezTo>
                  <a:pt x="5834061" y="2912071"/>
                  <a:pt x="5834061" y="2917032"/>
                  <a:pt x="5834061" y="2921993"/>
                </a:cubicBezTo>
                <a:cubicBezTo>
                  <a:pt x="5834061" y="2926953"/>
                  <a:pt x="5834061" y="2930674"/>
                  <a:pt x="5834061" y="2933155"/>
                </a:cubicBezTo>
                <a:cubicBezTo>
                  <a:pt x="5834061" y="2935635"/>
                  <a:pt x="5834061" y="2936875"/>
                  <a:pt x="5834061" y="2936875"/>
                </a:cubicBezTo>
                <a:lnTo>
                  <a:pt x="5834061" y="2966641"/>
                </a:lnTo>
                <a:lnTo>
                  <a:pt x="5841503" y="2974082"/>
                </a:lnTo>
                <a:cubicBezTo>
                  <a:pt x="5846465" y="2979043"/>
                  <a:pt x="5848945" y="2981524"/>
                  <a:pt x="5848945" y="2981524"/>
                </a:cubicBezTo>
                <a:cubicBezTo>
                  <a:pt x="5848945" y="2981524"/>
                  <a:pt x="5843983" y="2981524"/>
                  <a:pt x="5834061" y="2981524"/>
                </a:cubicBezTo>
                <a:lnTo>
                  <a:pt x="5826620" y="2988965"/>
                </a:lnTo>
                <a:lnTo>
                  <a:pt x="5834061" y="2988965"/>
                </a:lnTo>
                <a:lnTo>
                  <a:pt x="5848945" y="3011290"/>
                </a:lnTo>
                <a:cubicBezTo>
                  <a:pt x="5848945" y="3016250"/>
                  <a:pt x="5851425" y="3019971"/>
                  <a:pt x="5856386" y="3022452"/>
                </a:cubicBezTo>
                <a:cubicBezTo>
                  <a:pt x="5861347" y="3024932"/>
                  <a:pt x="5866307" y="3026172"/>
                  <a:pt x="5871269" y="3026172"/>
                </a:cubicBezTo>
                <a:lnTo>
                  <a:pt x="5878710" y="3011290"/>
                </a:lnTo>
                <a:cubicBezTo>
                  <a:pt x="5873749" y="3011290"/>
                  <a:pt x="5871269" y="3008809"/>
                  <a:pt x="5871269" y="3003848"/>
                </a:cubicBezTo>
                <a:cubicBezTo>
                  <a:pt x="5871269" y="2998887"/>
                  <a:pt x="5873749" y="2997647"/>
                  <a:pt x="5878710" y="3000127"/>
                </a:cubicBezTo>
                <a:cubicBezTo>
                  <a:pt x="5883671" y="3002608"/>
                  <a:pt x="5891113" y="3001367"/>
                  <a:pt x="5901035" y="2996407"/>
                </a:cubicBezTo>
                <a:cubicBezTo>
                  <a:pt x="5905995" y="2991446"/>
                  <a:pt x="5908475" y="2986485"/>
                  <a:pt x="5908475" y="2981524"/>
                </a:cubicBezTo>
                <a:cubicBezTo>
                  <a:pt x="5908475" y="2976563"/>
                  <a:pt x="5908475" y="2964160"/>
                  <a:pt x="5908475" y="2944317"/>
                </a:cubicBezTo>
                <a:cubicBezTo>
                  <a:pt x="5908475" y="2914551"/>
                  <a:pt x="5910956" y="2899668"/>
                  <a:pt x="5915917" y="2899668"/>
                </a:cubicBezTo>
                <a:cubicBezTo>
                  <a:pt x="5920879" y="2899668"/>
                  <a:pt x="5922118" y="2897188"/>
                  <a:pt x="5919638" y="2892227"/>
                </a:cubicBezTo>
                <a:cubicBezTo>
                  <a:pt x="5917157" y="2887266"/>
                  <a:pt x="5918397" y="2884786"/>
                  <a:pt x="5923359" y="2884786"/>
                </a:cubicBezTo>
                <a:cubicBezTo>
                  <a:pt x="5933280" y="2879825"/>
                  <a:pt x="5934521" y="2869903"/>
                  <a:pt x="5927079" y="2855020"/>
                </a:cubicBezTo>
                <a:cubicBezTo>
                  <a:pt x="5919638" y="2840137"/>
                  <a:pt x="5905995" y="2832696"/>
                  <a:pt x="5886151" y="2832696"/>
                </a:cubicBezTo>
                <a:lnTo>
                  <a:pt x="5878710" y="2825254"/>
                </a:lnTo>
                <a:cubicBezTo>
                  <a:pt x="5883671" y="2825254"/>
                  <a:pt x="5893593" y="2827735"/>
                  <a:pt x="5908475" y="2832696"/>
                </a:cubicBezTo>
                <a:cubicBezTo>
                  <a:pt x="5923359" y="2832696"/>
                  <a:pt x="5930800" y="2830215"/>
                  <a:pt x="5930800" y="2825254"/>
                </a:cubicBezTo>
                <a:cubicBezTo>
                  <a:pt x="5925839" y="2820294"/>
                  <a:pt x="5925839" y="2815332"/>
                  <a:pt x="5930800" y="2810372"/>
                </a:cubicBezTo>
                <a:cubicBezTo>
                  <a:pt x="5935761" y="2805411"/>
                  <a:pt x="5938241" y="2796729"/>
                  <a:pt x="5938241" y="2784327"/>
                </a:cubicBezTo>
                <a:cubicBezTo>
                  <a:pt x="5938241" y="2771924"/>
                  <a:pt x="5939482" y="2765723"/>
                  <a:pt x="5941962" y="2765723"/>
                </a:cubicBezTo>
                <a:cubicBezTo>
                  <a:pt x="5944442" y="2765723"/>
                  <a:pt x="5945683" y="2775645"/>
                  <a:pt x="5945683" y="2795489"/>
                </a:cubicBezTo>
                <a:lnTo>
                  <a:pt x="5953124" y="2825254"/>
                </a:lnTo>
                <a:cubicBezTo>
                  <a:pt x="5972968" y="2835176"/>
                  <a:pt x="5972968" y="2840137"/>
                  <a:pt x="5953124" y="2840137"/>
                </a:cubicBezTo>
                <a:lnTo>
                  <a:pt x="5938241" y="2847579"/>
                </a:lnTo>
                <a:cubicBezTo>
                  <a:pt x="5938241" y="2857501"/>
                  <a:pt x="5940721" y="2864942"/>
                  <a:pt x="5945683" y="2869903"/>
                </a:cubicBezTo>
                <a:lnTo>
                  <a:pt x="5960565" y="2877344"/>
                </a:lnTo>
                <a:lnTo>
                  <a:pt x="5945683" y="2877344"/>
                </a:lnTo>
                <a:cubicBezTo>
                  <a:pt x="5940721" y="2877344"/>
                  <a:pt x="5938241" y="2878584"/>
                  <a:pt x="5938241" y="2881065"/>
                </a:cubicBezTo>
                <a:cubicBezTo>
                  <a:pt x="5938241" y="2883546"/>
                  <a:pt x="5938241" y="2884786"/>
                  <a:pt x="5938241" y="2884786"/>
                </a:cubicBezTo>
                <a:lnTo>
                  <a:pt x="5930800" y="2892227"/>
                </a:lnTo>
                <a:cubicBezTo>
                  <a:pt x="5930800" y="2892227"/>
                  <a:pt x="5928320" y="2893467"/>
                  <a:pt x="5923359" y="2895948"/>
                </a:cubicBezTo>
                <a:cubicBezTo>
                  <a:pt x="5918397" y="2898428"/>
                  <a:pt x="5918397" y="2902149"/>
                  <a:pt x="5923359" y="2907110"/>
                </a:cubicBezTo>
                <a:cubicBezTo>
                  <a:pt x="5928320" y="2912071"/>
                  <a:pt x="5930800" y="2914551"/>
                  <a:pt x="5930800" y="2914551"/>
                </a:cubicBezTo>
                <a:cubicBezTo>
                  <a:pt x="5935761" y="2914551"/>
                  <a:pt x="5940721" y="2917032"/>
                  <a:pt x="5945683" y="2921993"/>
                </a:cubicBezTo>
                <a:cubicBezTo>
                  <a:pt x="5950644" y="2926953"/>
                  <a:pt x="5954365" y="2930674"/>
                  <a:pt x="5956845" y="2933155"/>
                </a:cubicBezTo>
                <a:cubicBezTo>
                  <a:pt x="5959325" y="2935635"/>
                  <a:pt x="5958085" y="2939356"/>
                  <a:pt x="5953124" y="2944317"/>
                </a:cubicBezTo>
                <a:cubicBezTo>
                  <a:pt x="5948163" y="2949278"/>
                  <a:pt x="5943203" y="2951758"/>
                  <a:pt x="5938241" y="2951758"/>
                </a:cubicBezTo>
                <a:lnTo>
                  <a:pt x="5938241" y="2959200"/>
                </a:lnTo>
                <a:cubicBezTo>
                  <a:pt x="5943203" y="2959200"/>
                  <a:pt x="5945683" y="2966641"/>
                  <a:pt x="5945683" y="2981524"/>
                </a:cubicBezTo>
                <a:lnTo>
                  <a:pt x="5938241" y="3003848"/>
                </a:lnTo>
                <a:cubicBezTo>
                  <a:pt x="5933280" y="3003848"/>
                  <a:pt x="5930800" y="3005088"/>
                  <a:pt x="5930800" y="3007569"/>
                </a:cubicBezTo>
                <a:cubicBezTo>
                  <a:pt x="5930800" y="3010049"/>
                  <a:pt x="5925839" y="3011290"/>
                  <a:pt x="5915917" y="3011290"/>
                </a:cubicBezTo>
                <a:cubicBezTo>
                  <a:pt x="5915917" y="3006329"/>
                  <a:pt x="5913437" y="3005088"/>
                  <a:pt x="5908475" y="3007569"/>
                </a:cubicBezTo>
                <a:cubicBezTo>
                  <a:pt x="5903515" y="3010049"/>
                  <a:pt x="5901035" y="3011290"/>
                  <a:pt x="5901035" y="3011290"/>
                </a:cubicBezTo>
                <a:cubicBezTo>
                  <a:pt x="5886151" y="3021212"/>
                  <a:pt x="5886151" y="3026172"/>
                  <a:pt x="5901035" y="3026172"/>
                </a:cubicBezTo>
                <a:cubicBezTo>
                  <a:pt x="5910956" y="3026172"/>
                  <a:pt x="5913437" y="3028653"/>
                  <a:pt x="5908475" y="3033614"/>
                </a:cubicBezTo>
                <a:lnTo>
                  <a:pt x="5923359" y="3033614"/>
                </a:lnTo>
                <a:cubicBezTo>
                  <a:pt x="5928320" y="3033614"/>
                  <a:pt x="5932041" y="3033614"/>
                  <a:pt x="5934521" y="3033614"/>
                </a:cubicBezTo>
                <a:cubicBezTo>
                  <a:pt x="5937001" y="3033614"/>
                  <a:pt x="5938241" y="3033614"/>
                  <a:pt x="5938241" y="3033614"/>
                </a:cubicBezTo>
                <a:cubicBezTo>
                  <a:pt x="5938241" y="3033614"/>
                  <a:pt x="5937001" y="3034854"/>
                  <a:pt x="5934521" y="3037334"/>
                </a:cubicBezTo>
                <a:cubicBezTo>
                  <a:pt x="5932041" y="3039815"/>
                  <a:pt x="5928320" y="3043536"/>
                  <a:pt x="5923359" y="3048497"/>
                </a:cubicBezTo>
                <a:cubicBezTo>
                  <a:pt x="5918397" y="3053457"/>
                  <a:pt x="5913437" y="3063379"/>
                  <a:pt x="5908475" y="3078262"/>
                </a:cubicBezTo>
                <a:cubicBezTo>
                  <a:pt x="5908475" y="3083223"/>
                  <a:pt x="5908475" y="3088184"/>
                  <a:pt x="5908475" y="3093145"/>
                </a:cubicBezTo>
                <a:cubicBezTo>
                  <a:pt x="5908475" y="3098106"/>
                  <a:pt x="5908475" y="3100586"/>
                  <a:pt x="5908475" y="3100586"/>
                </a:cubicBezTo>
                <a:cubicBezTo>
                  <a:pt x="5903515" y="3105547"/>
                  <a:pt x="5901035" y="3110508"/>
                  <a:pt x="5901035" y="3115469"/>
                </a:cubicBezTo>
                <a:cubicBezTo>
                  <a:pt x="5901035" y="3120430"/>
                  <a:pt x="5901035" y="3124151"/>
                  <a:pt x="5901035" y="3126631"/>
                </a:cubicBezTo>
                <a:cubicBezTo>
                  <a:pt x="5901035" y="3129112"/>
                  <a:pt x="5898554" y="3130352"/>
                  <a:pt x="5893593" y="3130352"/>
                </a:cubicBezTo>
                <a:cubicBezTo>
                  <a:pt x="5888631" y="3130352"/>
                  <a:pt x="5886151" y="3135313"/>
                  <a:pt x="5886151" y="3145235"/>
                </a:cubicBezTo>
                <a:cubicBezTo>
                  <a:pt x="5881190" y="3155157"/>
                  <a:pt x="5873749" y="3155157"/>
                  <a:pt x="5863827" y="3145235"/>
                </a:cubicBezTo>
                <a:cubicBezTo>
                  <a:pt x="5853905" y="3140274"/>
                  <a:pt x="5848945" y="3142754"/>
                  <a:pt x="5848945" y="3152676"/>
                </a:cubicBezTo>
                <a:lnTo>
                  <a:pt x="5848945" y="3167559"/>
                </a:lnTo>
                <a:cubicBezTo>
                  <a:pt x="5848945" y="3187403"/>
                  <a:pt x="5853905" y="3197325"/>
                  <a:pt x="5863827" y="3197325"/>
                </a:cubicBezTo>
                <a:cubicBezTo>
                  <a:pt x="5873749" y="3202285"/>
                  <a:pt x="5876230" y="3209727"/>
                  <a:pt x="5871269" y="3219649"/>
                </a:cubicBezTo>
                <a:cubicBezTo>
                  <a:pt x="5866307" y="3219649"/>
                  <a:pt x="5863827" y="3222130"/>
                  <a:pt x="5863827" y="3227090"/>
                </a:cubicBezTo>
                <a:lnTo>
                  <a:pt x="5863827" y="3241973"/>
                </a:lnTo>
                <a:lnTo>
                  <a:pt x="5848945" y="3249415"/>
                </a:lnTo>
                <a:cubicBezTo>
                  <a:pt x="5848945" y="3254375"/>
                  <a:pt x="5848945" y="3258096"/>
                  <a:pt x="5848945" y="3260577"/>
                </a:cubicBezTo>
                <a:cubicBezTo>
                  <a:pt x="5848945" y="3263057"/>
                  <a:pt x="5851425" y="3261817"/>
                  <a:pt x="5856386" y="3256856"/>
                </a:cubicBezTo>
                <a:cubicBezTo>
                  <a:pt x="5856386" y="3266778"/>
                  <a:pt x="5856386" y="3274219"/>
                  <a:pt x="5856386" y="3279180"/>
                </a:cubicBezTo>
                <a:lnTo>
                  <a:pt x="5848945" y="3301504"/>
                </a:lnTo>
                <a:cubicBezTo>
                  <a:pt x="5843983" y="3311426"/>
                  <a:pt x="5841503" y="3316387"/>
                  <a:pt x="5841503" y="3316387"/>
                </a:cubicBezTo>
                <a:lnTo>
                  <a:pt x="5841503" y="3323829"/>
                </a:lnTo>
                <a:cubicBezTo>
                  <a:pt x="5841503" y="3328789"/>
                  <a:pt x="5841503" y="3331270"/>
                  <a:pt x="5841503" y="3331270"/>
                </a:cubicBezTo>
                <a:cubicBezTo>
                  <a:pt x="5841503" y="3331270"/>
                  <a:pt x="5840263" y="3332510"/>
                  <a:pt x="5837783" y="3334991"/>
                </a:cubicBezTo>
                <a:cubicBezTo>
                  <a:pt x="5835302" y="3337471"/>
                  <a:pt x="5834061" y="3339951"/>
                  <a:pt x="5834061" y="3342432"/>
                </a:cubicBezTo>
                <a:cubicBezTo>
                  <a:pt x="5834061" y="3344913"/>
                  <a:pt x="5834061" y="3346153"/>
                  <a:pt x="5834061" y="3346153"/>
                </a:cubicBezTo>
                <a:cubicBezTo>
                  <a:pt x="5834061" y="3351114"/>
                  <a:pt x="5831581" y="3356075"/>
                  <a:pt x="5826620" y="3361036"/>
                </a:cubicBezTo>
                <a:lnTo>
                  <a:pt x="5834061" y="3375918"/>
                </a:lnTo>
                <a:cubicBezTo>
                  <a:pt x="5839023" y="3370958"/>
                  <a:pt x="5846465" y="3368477"/>
                  <a:pt x="5856386" y="3368477"/>
                </a:cubicBezTo>
                <a:cubicBezTo>
                  <a:pt x="5856386" y="3373438"/>
                  <a:pt x="5855145" y="3375918"/>
                  <a:pt x="5852665" y="3375918"/>
                </a:cubicBezTo>
                <a:cubicBezTo>
                  <a:pt x="5850185" y="3375918"/>
                  <a:pt x="5846465" y="3375918"/>
                  <a:pt x="5841503" y="3375918"/>
                </a:cubicBezTo>
                <a:cubicBezTo>
                  <a:pt x="5836541" y="3375918"/>
                  <a:pt x="5834061" y="3378399"/>
                  <a:pt x="5834061" y="3383360"/>
                </a:cubicBezTo>
                <a:lnTo>
                  <a:pt x="5834061" y="3390801"/>
                </a:lnTo>
                <a:cubicBezTo>
                  <a:pt x="5829101" y="3390801"/>
                  <a:pt x="5826620" y="3393282"/>
                  <a:pt x="5826620" y="3398243"/>
                </a:cubicBezTo>
                <a:lnTo>
                  <a:pt x="5796855" y="3420567"/>
                </a:lnTo>
                <a:cubicBezTo>
                  <a:pt x="5791893" y="3420567"/>
                  <a:pt x="5789413" y="3423048"/>
                  <a:pt x="5789413" y="3428008"/>
                </a:cubicBezTo>
                <a:cubicBezTo>
                  <a:pt x="5789413" y="3432969"/>
                  <a:pt x="5794375" y="3437930"/>
                  <a:pt x="5804296" y="3442891"/>
                </a:cubicBezTo>
                <a:lnTo>
                  <a:pt x="5804296" y="3450332"/>
                </a:lnTo>
                <a:cubicBezTo>
                  <a:pt x="5799335" y="3450332"/>
                  <a:pt x="5795614" y="3450332"/>
                  <a:pt x="5793134" y="3450332"/>
                </a:cubicBezTo>
                <a:cubicBezTo>
                  <a:pt x="5790654" y="3450332"/>
                  <a:pt x="5786933" y="3452813"/>
                  <a:pt x="5781972" y="3457774"/>
                </a:cubicBezTo>
                <a:lnTo>
                  <a:pt x="5774531" y="3465215"/>
                </a:lnTo>
                <a:cubicBezTo>
                  <a:pt x="5779491" y="3465215"/>
                  <a:pt x="5786933" y="3467696"/>
                  <a:pt x="5796855" y="3472657"/>
                </a:cubicBezTo>
                <a:cubicBezTo>
                  <a:pt x="5796855" y="3472657"/>
                  <a:pt x="5799335" y="3472657"/>
                  <a:pt x="5804296" y="3472657"/>
                </a:cubicBezTo>
                <a:cubicBezTo>
                  <a:pt x="5804296" y="3477617"/>
                  <a:pt x="5796855" y="3482579"/>
                  <a:pt x="5781972" y="3487540"/>
                </a:cubicBezTo>
                <a:cubicBezTo>
                  <a:pt x="5772051" y="3487540"/>
                  <a:pt x="5769569" y="3490020"/>
                  <a:pt x="5774531" y="3494981"/>
                </a:cubicBezTo>
                <a:lnTo>
                  <a:pt x="5774531" y="3502422"/>
                </a:lnTo>
                <a:lnTo>
                  <a:pt x="5767089" y="3524747"/>
                </a:lnTo>
                <a:cubicBezTo>
                  <a:pt x="5767089" y="3534669"/>
                  <a:pt x="5764609" y="3542110"/>
                  <a:pt x="5759647" y="3547071"/>
                </a:cubicBezTo>
                <a:cubicBezTo>
                  <a:pt x="5754686" y="3552032"/>
                  <a:pt x="5752206" y="3554512"/>
                  <a:pt x="5752206" y="3554512"/>
                </a:cubicBezTo>
                <a:cubicBezTo>
                  <a:pt x="5747245" y="3554512"/>
                  <a:pt x="5744765" y="3555752"/>
                  <a:pt x="5744765" y="3558233"/>
                </a:cubicBezTo>
                <a:cubicBezTo>
                  <a:pt x="5744765" y="3560714"/>
                  <a:pt x="5747245" y="3561954"/>
                  <a:pt x="5752206" y="3561954"/>
                </a:cubicBezTo>
                <a:lnTo>
                  <a:pt x="5744765" y="3599161"/>
                </a:lnTo>
                <a:cubicBezTo>
                  <a:pt x="5744765" y="3604121"/>
                  <a:pt x="5743524" y="3609083"/>
                  <a:pt x="5741044" y="3614043"/>
                </a:cubicBezTo>
                <a:cubicBezTo>
                  <a:pt x="5738564" y="3619004"/>
                  <a:pt x="5737323" y="3621485"/>
                  <a:pt x="5737323" y="3621485"/>
                </a:cubicBezTo>
                <a:cubicBezTo>
                  <a:pt x="5737323" y="3621485"/>
                  <a:pt x="5733603" y="3623965"/>
                  <a:pt x="5726161" y="3628926"/>
                </a:cubicBezTo>
                <a:cubicBezTo>
                  <a:pt x="5718720" y="3633887"/>
                  <a:pt x="5714999" y="3640088"/>
                  <a:pt x="5714999" y="3647530"/>
                </a:cubicBezTo>
                <a:cubicBezTo>
                  <a:pt x="5714999" y="3654971"/>
                  <a:pt x="5713759" y="3659932"/>
                  <a:pt x="5711279" y="3662413"/>
                </a:cubicBezTo>
                <a:cubicBezTo>
                  <a:pt x="5708799" y="3664893"/>
                  <a:pt x="5707557" y="3668614"/>
                  <a:pt x="5707557" y="3673575"/>
                </a:cubicBezTo>
                <a:cubicBezTo>
                  <a:pt x="5707557" y="3678535"/>
                  <a:pt x="5706317" y="3682256"/>
                  <a:pt x="5703837" y="3684737"/>
                </a:cubicBezTo>
                <a:cubicBezTo>
                  <a:pt x="5701357" y="3687217"/>
                  <a:pt x="5700117" y="3689698"/>
                  <a:pt x="5700117" y="3692178"/>
                </a:cubicBezTo>
                <a:cubicBezTo>
                  <a:pt x="5700117" y="3694659"/>
                  <a:pt x="5702597" y="3695899"/>
                  <a:pt x="5707557" y="3695899"/>
                </a:cubicBezTo>
                <a:cubicBezTo>
                  <a:pt x="5707557" y="3700860"/>
                  <a:pt x="5705077" y="3708301"/>
                  <a:pt x="5700117" y="3718223"/>
                </a:cubicBezTo>
                <a:cubicBezTo>
                  <a:pt x="5685233" y="3718223"/>
                  <a:pt x="5680272" y="3725665"/>
                  <a:pt x="5685233" y="3740547"/>
                </a:cubicBezTo>
                <a:lnTo>
                  <a:pt x="5685233" y="3755430"/>
                </a:lnTo>
                <a:cubicBezTo>
                  <a:pt x="5680272" y="3755430"/>
                  <a:pt x="5677792" y="3757911"/>
                  <a:pt x="5677792" y="3762872"/>
                </a:cubicBezTo>
                <a:cubicBezTo>
                  <a:pt x="5682753" y="3767832"/>
                  <a:pt x="5680272" y="3772794"/>
                  <a:pt x="5670351" y="3777754"/>
                </a:cubicBezTo>
                <a:lnTo>
                  <a:pt x="5662909" y="3785196"/>
                </a:lnTo>
                <a:lnTo>
                  <a:pt x="5670351" y="3792637"/>
                </a:lnTo>
                <a:lnTo>
                  <a:pt x="5685233" y="3807520"/>
                </a:lnTo>
                <a:lnTo>
                  <a:pt x="5662909" y="3814961"/>
                </a:lnTo>
                <a:cubicBezTo>
                  <a:pt x="5652988" y="3824883"/>
                  <a:pt x="5643065" y="3842246"/>
                  <a:pt x="5633143" y="3867051"/>
                </a:cubicBezTo>
                <a:cubicBezTo>
                  <a:pt x="5633143" y="3876973"/>
                  <a:pt x="5628183" y="3886895"/>
                  <a:pt x="5618261" y="3896817"/>
                </a:cubicBezTo>
                <a:lnTo>
                  <a:pt x="5618261" y="3911700"/>
                </a:lnTo>
                <a:cubicBezTo>
                  <a:pt x="5628183" y="3906739"/>
                  <a:pt x="5628183" y="3911700"/>
                  <a:pt x="5618261" y="3926582"/>
                </a:cubicBezTo>
                <a:cubicBezTo>
                  <a:pt x="5613299" y="3931543"/>
                  <a:pt x="5608339" y="3934024"/>
                  <a:pt x="5603378" y="3934024"/>
                </a:cubicBezTo>
                <a:lnTo>
                  <a:pt x="5603378" y="3948907"/>
                </a:lnTo>
                <a:lnTo>
                  <a:pt x="5618261" y="3956348"/>
                </a:lnTo>
                <a:lnTo>
                  <a:pt x="5603378" y="3956348"/>
                </a:lnTo>
                <a:cubicBezTo>
                  <a:pt x="5593457" y="3956348"/>
                  <a:pt x="5588495" y="3960069"/>
                  <a:pt x="5588495" y="3967510"/>
                </a:cubicBezTo>
                <a:cubicBezTo>
                  <a:pt x="5588495" y="3974952"/>
                  <a:pt x="5583534" y="3983633"/>
                  <a:pt x="5573613" y="3993555"/>
                </a:cubicBezTo>
                <a:cubicBezTo>
                  <a:pt x="5563691" y="4003477"/>
                  <a:pt x="5561210" y="4010919"/>
                  <a:pt x="5566171" y="4015879"/>
                </a:cubicBezTo>
                <a:cubicBezTo>
                  <a:pt x="5571133" y="4015879"/>
                  <a:pt x="5573613" y="4015879"/>
                  <a:pt x="5573613" y="4015879"/>
                </a:cubicBezTo>
                <a:lnTo>
                  <a:pt x="5577333" y="4015879"/>
                </a:lnTo>
                <a:cubicBezTo>
                  <a:pt x="5569892" y="4015879"/>
                  <a:pt x="5566171" y="4017119"/>
                  <a:pt x="5566171" y="4019600"/>
                </a:cubicBezTo>
                <a:cubicBezTo>
                  <a:pt x="5566171" y="4022081"/>
                  <a:pt x="5563691" y="4025801"/>
                  <a:pt x="5558730" y="4030762"/>
                </a:cubicBezTo>
                <a:cubicBezTo>
                  <a:pt x="5553769" y="4035723"/>
                  <a:pt x="5556250" y="4040684"/>
                  <a:pt x="5566171" y="4045645"/>
                </a:cubicBezTo>
                <a:cubicBezTo>
                  <a:pt x="5571133" y="4055567"/>
                  <a:pt x="5568651" y="4065489"/>
                  <a:pt x="5558730" y="4075411"/>
                </a:cubicBezTo>
                <a:cubicBezTo>
                  <a:pt x="5548808" y="4080371"/>
                  <a:pt x="5543847" y="4085333"/>
                  <a:pt x="5543847" y="4090293"/>
                </a:cubicBezTo>
                <a:lnTo>
                  <a:pt x="5536406" y="4112618"/>
                </a:lnTo>
                <a:cubicBezTo>
                  <a:pt x="5516561" y="4132461"/>
                  <a:pt x="5514081" y="4142383"/>
                  <a:pt x="5528964" y="4142383"/>
                </a:cubicBezTo>
                <a:lnTo>
                  <a:pt x="5514081" y="4142383"/>
                </a:lnTo>
                <a:cubicBezTo>
                  <a:pt x="5504160" y="4132461"/>
                  <a:pt x="5499199" y="4134942"/>
                  <a:pt x="5499199" y="4149825"/>
                </a:cubicBezTo>
                <a:cubicBezTo>
                  <a:pt x="5499199" y="4154785"/>
                  <a:pt x="5494237" y="4159747"/>
                  <a:pt x="5484316" y="4164707"/>
                </a:cubicBezTo>
                <a:cubicBezTo>
                  <a:pt x="5469433" y="4164707"/>
                  <a:pt x="5466953" y="4167188"/>
                  <a:pt x="5476874" y="4172149"/>
                </a:cubicBezTo>
                <a:cubicBezTo>
                  <a:pt x="5476874" y="4177110"/>
                  <a:pt x="5476874" y="4180830"/>
                  <a:pt x="5476874" y="4183311"/>
                </a:cubicBezTo>
                <a:cubicBezTo>
                  <a:pt x="5476874" y="4185792"/>
                  <a:pt x="5476874" y="4187032"/>
                  <a:pt x="5476874" y="4187032"/>
                </a:cubicBezTo>
                <a:lnTo>
                  <a:pt x="5491757" y="4194473"/>
                </a:lnTo>
                <a:cubicBezTo>
                  <a:pt x="5496718" y="4194473"/>
                  <a:pt x="5501679" y="4196954"/>
                  <a:pt x="5506640" y="4201915"/>
                </a:cubicBezTo>
                <a:cubicBezTo>
                  <a:pt x="5511601" y="4206875"/>
                  <a:pt x="5509120" y="4211837"/>
                  <a:pt x="5499199" y="4216797"/>
                </a:cubicBezTo>
                <a:lnTo>
                  <a:pt x="5484316" y="4209356"/>
                </a:lnTo>
                <a:lnTo>
                  <a:pt x="5447109" y="4201915"/>
                </a:lnTo>
                <a:lnTo>
                  <a:pt x="5432226" y="4201915"/>
                </a:lnTo>
                <a:lnTo>
                  <a:pt x="5402460" y="4216797"/>
                </a:lnTo>
                <a:cubicBezTo>
                  <a:pt x="5402460" y="4221758"/>
                  <a:pt x="5402460" y="4224239"/>
                  <a:pt x="5402460" y="4224239"/>
                </a:cubicBezTo>
                <a:cubicBezTo>
                  <a:pt x="5392539" y="4224239"/>
                  <a:pt x="5387577" y="4226719"/>
                  <a:pt x="5387577" y="4231680"/>
                </a:cubicBezTo>
                <a:lnTo>
                  <a:pt x="5380136" y="4231680"/>
                </a:lnTo>
                <a:lnTo>
                  <a:pt x="5372695" y="4246563"/>
                </a:lnTo>
                <a:cubicBezTo>
                  <a:pt x="5392539" y="4246563"/>
                  <a:pt x="5397499" y="4251524"/>
                  <a:pt x="5387577" y="4261446"/>
                </a:cubicBezTo>
                <a:cubicBezTo>
                  <a:pt x="5382616" y="4266407"/>
                  <a:pt x="5376415" y="4268887"/>
                  <a:pt x="5368974" y="4268887"/>
                </a:cubicBezTo>
                <a:cubicBezTo>
                  <a:pt x="5361533" y="4268887"/>
                  <a:pt x="5354091" y="4270128"/>
                  <a:pt x="5346650" y="4272608"/>
                </a:cubicBezTo>
                <a:cubicBezTo>
                  <a:pt x="5339208" y="4275089"/>
                  <a:pt x="5337968" y="4278809"/>
                  <a:pt x="5342929" y="4283770"/>
                </a:cubicBezTo>
                <a:cubicBezTo>
                  <a:pt x="5347890" y="4288731"/>
                  <a:pt x="5349130" y="4293692"/>
                  <a:pt x="5346650" y="4298653"/>
                </a:cubicBezTo>
                <a:cubicBezTo>
                  <a:pt x="5344170" y="4303614"/>
                  <a:pt x="5342929" y="4306094"/>
                  <a:pt x="5342929" y="4306094"/>
                </a:cubicBezTo>
                <a:cubicBezTo>
                  <a:pt x="5342929" y="4306094"/>
                  <a:pt x="5342929" y="4307335"/>
                  <a:pt x="5342929" y="4309815"/>
                </a:cubicBezTo>
                <a:cubicBezTo>
                  <a:pt x="5342929" y="4312296"/>
                  <a:pt x="5340449" y="4313536"/>
                  <a:pt x="5335488" y="4313536"/>
                </a:cubicBezTo>
                <a:lnTo>
                  <a:pt x="5320605" y="4328418"/>
                </a:lnTo>
                <a:cubicBezTo>
                  <a:pt x="5320605" y="4333380"/>
                  <a:pt x="5323085" y="4335860"/>
                  <a:pt x="5328046" y="4335860"/>
                </a:cubicBezTo>
                <a:cubicBezTo>
                  <a:pt x="5333008" y="4335860"/>
                  <a:pt x="5335488" y="4340821"/>
                  <a:pt x="5335488" y="4350743"/>
                </a:cubicBezTo>
                <a:cubicBezTo>
                  <a:pt x="5335488" y="4360665"/>
                  <a:pt x="5331767" y="4361905"/>
                  <a:pt x="5324326" y="4354463"/>
                </a:cubicBezTo>
                <a:cubicBezTo>
                  <a:pt x="5316884" y="4347022"/>
                  <a:pt x="5310683" y="4343301"/>
                  <a:pt x="5305722" y="4343301"/>
                </a:cubicBezTo>
                <a:lnTo>
                  <a:pt x="5283398" y="4343301"/>
                </a:lnTo>
                <a:cubicBezTo>
                  <a:pt x="5283398" y="4348263"/>
                  <a:pt x="5288359" y="4353223"/>
                  <a:pt x="5298281" y="4358184"/>
                </a:cubicBezTo>
                <a:lnTo>
                  <a:pt x="5305722" y="4365625"/>
                </a:lnTo>
                <a:cubicBezTo>
                  <a:pt x="5300761" y="4370587"/>
                  <a:pt x="5299521" y="4375548"/>
                  <a:pt x="5302001" y="4380508"/>
                </a:cubicBezTo>
                <a:cubicBezTo>
                  <a:pt x="5304481" y="4385470"/>
                  <a:pt x="5300761" y="4390430"/>
                  <a:pt x="5290839" y="4395391"/>
                </a:cubicBezTo>
                <a:cubicBezTo>
                  <a:pt x="5285878" y="4395391"/>
                  <a:pt x="5283398" y="4399112"/>
                  <a:pt x="5283398" y="4406553"/>
                </a:cubicBezTo>
                <a:cubicBezTo>
                  <a:pt x="5283398" y="4413995"/>
                  <a:pt x="5285878" y="4417715"/>
                  <a:pt x="5290839" y="4417715"/>
                </a:cubicBezTo>
                <a:lnTo>
                  <a:pt x="5290839" y="4432598"/>
                </a:lnTo>
                <a:lnTo>
                  <a:pt x="5305722" y="4432598"/>
                </a:lnTo>
                <a:cubicBezTo>
                  <a:pt x="5310683" y="4427637"/>
                  <a:pt x="5318125" y="4425157"/>
                  <a:pt x="5328046" y="4425157"/>
                </a:cubicBezTo>
                <a:lnTo>
                  <a:pt x="5350370" y="4425157"/>
                </a:lnTo>
                <a:lnTo>
                  <a:pt x="5365253" y="4432598"/>
                </a:lnTo>
                <a:cubicBezTo>
                  <a:pt x="5370215" y="4432598"/>
                  <a:pt x="5373935" y="4431358"/>
                  <a:pt x="5376415" y="4428877"/>
                </a:cubicBezTo>
                <a:cubicBezTo>
                  <a:pt x="5378895" y="4426397"/>
                  <a:pt x="5383857" y="4426397"/>
                  <a:pt x="5391298" y="4428877"/>
                </a:cubicBezTo>
                <a:cubicBezTo>
                  <a:pt x="5398740" y="4431358"/>
                  <a:pt x="5402460" y="4432598"/>
                  <a:pt x="5402460" y="4432598"/>
                </a:cubicBezTo>
                <a:cubicBezTo>
                  <a:pt x="5402460" y="4437559"/>
                  <a:pt x="5402460" y="4440040"/>
                  <a:pt x="5402460" y="4440040"/>
                </a:cubicBezTo>
                <a:cubicBezTo>
                  <a:pt x="5402460" y="4440040"/>
                  <a:pt x="5401220" y="4440040"/>
                  <a:pt x="5398740" y="4440040"/>
                </a:cubicBezTo>
                <a:cubicBezTo>
                  <a:pt x="5396260" y="4440040"/>
                  <a:pt x="5392539" y="4441280"/>
                  <a:pt x="5387577" y="4443760"/>
                </a:cubicBezTo>
                <a:cubicBezTo>
                  <a:pt x="5382616" y="4446241"/>
                  <a:pt x="5380136" y="4447481"/>
                  <a:pt x="5380136" y="4447481"/>
                </a:cubicBezTo>
                <a:cubicBezTo>
                  <a:pt x="5375175" y="4452442"/>
                  <a:pt x="5364013" y="4456163"/>
                  <a:pt x="5346650" y="4458643"/>
                </a:cubicBezTo>
                <a:cubicBezTo>
                  <a:pt x="5329287" y="4461124"/>
                  <a:pt x="5315644" y="4467325"/>
                  <a:pt x="5305722" y="4477247"/>
                </a:cubicBezTo>
                <a:lnTo>
                  <a:pt x="5275956" y="4484688"/>
                </a:lnTo>
                <a:lnTo>
                  <a:pt x="5261074" y="4492129"/>
                </a:lnTo>
                <a:lnTo>
                  <a:pt x="5268515" y="4499571"/>
                </a:lnTo>
                <a:cubicBezTo>
                  <a:pt x="5268515" y="4499571"/>
                  <a:pt x="5268515" y="4502051"/>
                  <a:pt x="5268515" y="4507012"/>
                </a:cubicBezTo>
                <a:cubicBezTo>
                  <a:pt x="5268515" y="4511973"/>
                  <a:pt x="5248671" y="4514454"/>
                  <a:pt x="5208984" y="4514454"/>
                </a:cubicBezTo>
                <a:lnTo>
                  <a:pt x="5194101" y="4521895"/>
                </a:lnTo>
                <a:cubicBezTo>
                  <a:pt x="5199062" y="4521895"/>
                  <a:pt x="5201542" y="4524376"/>
                  <a:pt x="5201542" y="4529336"/>
                </a:cubicBezTo>
                <a:cubicBezTo>
                  <a:pt x="5201542" y="4529336"/>
                  <a:pt x="5200302" y="4529336"/>
                  <a:pt x="5197822" y="4529336"/>
                </a:cubicBezTo>
                <a:cubicBezTo>
                  <a:pt x="5195342" y="4529336"/>
                  <a:pt x="5191621" y="4529336"/>
                  <a:pt x="5186660" y="4529336"/>
                </a:cubicBezTo>
                <a:lnTo>
                  <a:pt x="5171777" y="4536778"/>
                </a:lnTo>
                <a:cubicBezTo>
                  <a:pt x="5171777" y="4541739"/>
                  <a:pt x="5169297" y="4544219"/>
                  <a:pt x="5164335" y="4544219"/>
                </a:cubicBezTo>
                <a:lnTo>
                  <a:pt x="5171777" y="4544219"/>
                </a:lnTo>
                <a:lnTo>
                  <a:pt x="5186660" y="4544219"/>
                </a:lnTo>
                <a:cubicBezTo>
                  <a:pt x="5186660" y="4539258"/>
                  <a:pt x="5191621" y="4536778"/>
                  <a:pt x="5201542" y="4536778"/>
                </a:cubicBezTo>
                <a:cubicBezTo>
                  <a:pt x="5211464" y="4536778"/>
                  <a:pt x="5216425" y="4538018"/>
                  <a:pt x="5216425" y="4540498"/>
                </a:cubicBezTo>
                <a:cubicBezTo>
                  <a:pt x="5216425" y="4542979"/>
                  <a:pt x="5218905" y="4546700"/>
                  <a:pt x="5223867" y="4551661"/>
                </a:cubicBezTo>
                <a:cubicBezTo>
                  <a:pt x="5228828" y="4556622"/>
                  <a:pt x="5231308" y="4561583"/>
                  <a:pt x="5231308" y="4566543"/>
                </a:cubicBezTo>
                <a:cubicBezTo>
                  <a:pt x="5231308" y="4571505"/>
                  <a:pt x="5227587" y="4572745"/>
                  <a:pt x="5220146" y="4570264"/>
                </a:cubicBezTo>
                <a:cubicBezTo>
                  <a:pt x="5212704" y="4567784"/>
                  <a:pt x="5210224" y="4570264"/>
                  <a:pt x="5212704" y="4577706"/>
                </a:cubicBezTo>
                <a:cubicBezTo>
                  <a:pt x="5215185" y="4585147"/>
                  <a:pt x="5211464" y="4588868"/>
                  <a:pt x="5201542" y="4588868"/>
                </a:cubicBezTo>
                <a:cubicBezTo>
                  <a:pt x="5201542" y="4588868"/>
                  <a:pt x="5200302" y="4588868"/>
                  <a:pt x="5197822" y="4588868"/>
                </a:cubicBezTo>
                <a:cubicBezTo>
                  <a:pt x="5195342" y="4588868"/>
                  <a:pt x="5194101" y="4591348"/>
                  <a:pt x="5194101" y="4596309"/>
                </a:cubicBezTo>
                <a:cubicBezTo>
                  <a:pt x="5189140" y="4601270"/>
                  <a:pt x="5186660" y="4603750"/>
                  <a:pt x="5186660" y="4603750"/>
                </a:cubicBezTo>
                <a:lnTo>
                  <a:pt x="5186660" y="4588868"/>
                </a:lnTo>
                <a:lnTo>
                  <a:pt x="5186660" y="4581426"/>
                </a:lnTo>
                <a:cubicBezTo>
                  <a:pt x="5181698" y="4576465"/>
                  <a:pt x="5184179" y="4573985"/>
                  <a:pt x="5194101" y="4573985"/>
                </a:cubicBezTo>
                <a:cubicBezTo>
                  <a:pt x="5199062" y="4569024"/>
                  <a:pt x="5201542" y="4564063"/>
                  <a:pt x="5201542" y="4559102"/>
                </a:cubicBezTo>
                <a:cubicBezTo>
                  <a:pt x="5201542" y="4554141"/>
                  <a:pt x="5199062" y="4550421"/>
                  <a:pt x="5194101" y="4547940"/>
                </a:cubicBezTo>
                <a:cubicBezTo>
                  <a:pt x="5189140" y="4545460"/>
                  <a:pt x="5184179" y="4547940"/>
                  <a:pt x="5179218" y="4555381"/>
                </a:cubicBezTo>
                <a:cubicBezTo>
                  <a:pt x="5174257" y="4562823"/>
                  <a:pt x="5171777" y="4569024"/>
                  <a:pt x="5171777" y="4573985"/>
                </a:cubicBezTo>
                <a:cubicBezTo>
                  <a:pt x="5171777" y="4578946"/>
                  <a:pt x="5164335" y="4581426"/>
                  <a:pt x="5149452" y="4581426"/>
                </a:cubicBezTo>
                <a:lnTo>
                  <a:pt x="5104804" y="4596309"/>
                </a:lnTo>
                <a:cubicBezTo>
                  <a:pt x="5104804" y="4601270"/>
                  <a:pt x="5109765" y="4601270"/>
                  <a:pt x="5119687" y="4596309"/>
                </a:cubicBezTo>
                <a:cubicBezTo>
                  <a:pt x="5129608" y="4591348"/>
                  <a:pt x="5137050" y="4591348"/>
                  <a:pt x="5142011" y="4596309"/>
                </a:cubicBezTo>
                <a:lnTo>
                  <a:pt x="5149452" y="4603750"/>
                </a:lnTo>
                <a:lnTo>
                  <a:pt x="5156894" y="4611192"/>
                </a:lnTo>
                <a:cubicBezTo>
                  <a:pt x="5156894" y="4616153"/>
                  <a:pt x="5150693" y="4617393"/>
                  <a:pt x="5138290" y="4614913"/>
                </a:cubicBezTo>
                <a:cubicBezTo>
                  <a:pt x="5125888" y="4612432"/>
                  <a:pt x="5119687" y="4612432"/>
                  <a:pt x="5119687" y="4614913"/>
                </a:cubicBezTo>
                <a:cubicBezTo>
                  <a:pt x="5119687" y="4617393"/>
                  <a:pt x="5117207" y="4618633"/>
                  <a:pt x="5112245" y="4618633"/>
                </a:cubicBezTo>
                <a:lnTo>
                  <a:pt x="5119687" y="4626075"/>
                </a:lnTo>
                <a:cubicBezTo>
                  <a:pt x="5119687" y="4631036"/>
                  <a:pt x="5119687" y="4635997"/>
                  <a:pt x="5119687" y="4640957"/>
                </a:cubicBezTo>
                <a:cubicBezTo>
                  <a:pt x="5114726" y="4640957"/>
                  <a:pt x="5107284" y="4645919"/>
                  <a:pt x="5097363" y="4655840"/>
                </a:cubicBezTo>
                <a:cubicBezTo>
                  <a:pt x="5092401" y="4660802"/>
                  <a:pt x="5087441" y="4664522"/>
                  <a:pt x="5082480" y="4667002"/>
                </a:cubicBezTo>
                <a:cubicBezTo>
                  <a:pt x="5077519" y="4669483"/>
                  <a:pt x="5075038" y="4670723"/>
                  <a:pt x="5075038" y="4670723"/>
                </a:cubicBezTo>
                <a:lnTo>
                  <a:pt x="5060156" y="4678165"/>
                </a:lnTo>
                <a:lnTo>
                  <a:pt x="5060156" y="4685606"/>
                </a:lnTo>
                <a:cubicBezTo>
                  <a:pt x="5065117" y="4685606"/>
                  <a:pt x="5067597" y="4686847"/>
                  <a:pt x="5067597" y="4689327"/>
                </a:cubicBezTo>
                <a:cubicBezTo>
                  <a:pt x="5067597" y="4691807"/>
                  <a:pt x="5067597" y="4693047"/>
                  <a:pt x="5067597" y="4693047"/>
                </a:cubicBezTo>
                <a:cubicBezTo>
                  <a:pt x="5067597" y="4702969"/>
                  <a:pt x="5062636" y="4707930"/>
                  <a:pt x="5052714" y="4707930"/>
                </a:cubicBezTo>
                <a:lnTo>
                  <a:pt x="5045273" y="4700489"/>
                </a:lnTo>
                <a:cubicBezTo>
                  <a:pt x="5045273" y="4700489"/>
                  <a:pt x="5047753" y="4700489"/>
                  <a:pt x="5052714" y="4700489"/>
                </a:cubicBezTo>
                <a:cubicBezTo>
                  <a:pt x="5057676" y="4700489"/>
                  <a:pt x="5060156" y="4698009"/>
                  <a:pt x="5060156" y="4693047"/>
                </a:cubicBezTo>
                <a:lnTo>
                  <a:pt x="5045273" y="4693047"/>
                </a:lnTo>
                <a:cubicBezTo>
                  <a:pt x="5040311" y="4693047"/>
                  <a:pt x="5036591" y="4694288"/>
                  <a:pt x="5034111" y="4696768"/>
                </a:cubicBezTo>
                <a:cubicBezTo>
                  <a:pt x="5031631" y="4699249"/>
                  <a:pt x="5030390" y="4702969"/>
                  <a:pt x="5030390" y="4707930"/>
                </a:cubicBezTo>
                <a:cubicBezTo>
                  <a:pt x="5020468" y="4712891"/>
                  <a:pt x="5015507" y="4717852"/>
                  <a:pt x="5015507" y="4722813"/>
                </a:cubicBezTo>
                <a:cubicBezTo>
                  <a:pt x="5015507" y="4722813"/>
                  <a:pt x="5013027" y="4720333"/>
                  <a:pt x="5008066" y="4715372"/>
                </a:cubicBezTo>
                <a:cubicBezTo>
                  <a:pt x="4998144" y="4720333"/>
                  <a:pt x="4993183" y="4725294"/>
                  <a:pt x="4993183" y="4730254"/>
                </a:cubicBezTo>
                <a:lnTo>
                  <a:pt x="4993183" y="4752579"/>
                </a:lnTo>
                <a:lnTo>
                  <a:pt x="4993183" y="4760020"/>
                </a:lnTo>
                <a:lnTo>
                  <a:pt x="4985742" y="4767461"/>
                </a:lnTo>
                <a:cubicBezTo>
                  <a:pt x="4975820" y="4777383"/>
                  <a:pt x="4968379" y="4781104"/>
                  <a:pt x="4963417" y="4778623"/>
                </a:cubicBezTo>
                <a:cubicBezTo>
                  <a:pt x="4958456" y="4776143"/>
                  <a:pt x="4954735" y="4778623"/>
                  <a:pt x="4952255" y="4786065"/>
                </a:cubicBezTo>
                <a:cubicBezTo>
                  <a:pt x="4949775" y="4793506"/>
                  <a:pt x="4951015" y="4799708"/>
                  <a:pt x="4955976" y="4804668"/>
                </a:cubicBezTo>
                <a:cubicBezTo>
                  <a:pt x="4960937" y="4809630"/>
                  <a:pt x="4960937" y="4813350"/>
                  <a:pt x="4955976" y="4815831"/>
                </a:cubicBezTo>
                <a:cubicBezTo>
                  <a:pt x="4951015" y="4818311"/>
                  <a:pt x="4948535" y="4822032"/>
                  <a:pt x="4948535" y="4826993"/>
                </a:cubicBezTo>
                <a:cubicBezTo>
                  <a:pt x="4948535" y="4829473"/>
                  <a:pt x="4948535" y="4831334"/>
                  <a:pt x="4948535" y="4832574"/>
                </a:cubicBezTo>
                <a:lnTo>
                  <a:pt x="4948535" y="4834434"/>
                </a:lnTo>
                <a:lnTo>
                  <a:pt x="4942953" y="4832574"/>
                </a:lnTo>
                <a:cubicBezTo>
                  <a:pt x="4941713" y="4831334"/>
                  <a:pt x="4941093" y="4829473"/>
                  <a:pt x="4941093" y="4826993"/>
                </a:cubicBezTo>
                <a:lnTo>
                  <a:pt x="4926210" y="4826993"/>
                </a:lnTo>
                <a:cubicBezTo>
                  <a:pt x="4921249" y="4831954"/>
                  <a:pt x="4918769" y="4831954"/>
                  <a:pt x="4918769" y="4826993"/>
                </a:cubicBezTo>
                <a:cubicBezTo>
                  <a:pt x="4918769" y="4822032"/>
                  <a:pt x="4915048" y="4819551"/>
                  <a:pt x="4907607" y="4819551"/>
                </a:cubicBezTo>
                <a:cubicBezTo>
                  <a:pt x="4900165" y="4819551"/>
                  <a:pt x="4900165" y="4822032"/>
                  <a:pt x="4907607" y="4826993"/>
                </a:cubicBezTo>
                <a:cubicBezTo>
                  <a:pt x="4915048" y="4831954"/>
                  <a:pt x="4916289" y="4836915"/>
                  <a:pt x="4911327" y="4841875"/>
                </a:cubicBezTo>
                <a:lnTo>
                  <a:pt x="4911327" y="4849317"/>
                </a:lnTo>
                <a:lnTo>
                  <a:pt x="4918769" y="4841875"/>
                </a:lnTo>
                <a:cubicBezTo>
                  <a:pt x="4918769" y="4841875"/>
                  <a:pt x="4923730" y="4841875"/>
                  <a:pt x="4933652" y="4841875"/>
                </a:cubicBezTo>
                <a:lnTo>
                  <a:pt x="4948535" y="4834434"/>
                </a:lnTo>
                <a:lnTo>
                  <a:pt x="4963417" y="4826993"/>
                </a:lnTo>
                <a:cubicBezTo>
                  <a:pt x="4963417" y="4822032"/>
                  <a:pt x="4967138" y="4817071"/>
                  <a:pt x="4974579" y="4812110"/>
                </a:cubicBezTo>
                <a:cubicBezTo>
                  <a:pt x="4982021" y="4807149"/>
                  <a:pt x="4985742" y="4804668"/>
                  <a:pt x="4985742" y="4804668"/>
                </a:cubicBezTo>
                <a:cubicBezTo>
                  <a:pt x="4995663" y="4809630"/>
                  <a:pt x="5000624" y="4812110"/>
                  <a:pt x="5000624" y="4812110"/>
                </a:cubicBezTo>
                <a:cubicBezTo>
                  <a:pt x="5005586" y="4817071"/>
                  <a:pt x="5006825" y="4820792"/>
                  <a:pt x="5004345" y="4823272"/>
                </a:cubicBezTo>
                <a:cubicBezTo>
                  <a:pt x="5001865" y="4825753"/>
                  <a:pt x="4998144" y="4829473"/>
                  <a:pt x="4993183" y="4834434"/>
                </a:cubicBezTo>
                <a:cubicBezTo>
                  <a:pt x="4988222" y="4834434"/>
                  <a:pt x="4985742" y="4839395"/>
                  <a:pt x="4985742" y="4849317"/>
                </a:cubicBezTo>
                <a:cubicBezTo>
                  <a:pt x="4985742" y="4859239"/>
                  <a:pt x="4983261" y="4861720"/>
                  <a:pt x="4978300" y="4856758"/>
                </a:cubicBezTo>
                <a:cubicBezTo>
                  <a:pt x="4968379" y="4856758"/>
                  <a:pt x="4963417" y="4859239"/>
                  <a:pt x="4963417" y="4864200"/>
                </a:cubicBezTo>
                <a:lnTo>
                  <a:pt x="4978300" y="4879082"/>
                </a:lnTo>
                <a:cubicBezTo>
                  <a:pt x="5003104" y="4889005"/>
                  <a:pt x="5003104" y="4898927"/>
                  <a:pt x="4978300" y="4908848"/>
                </a:cubicBezTo>
                <a:cubicBezTo>
                  <a:pt x="4968379" y="4913809"/>
                  <a:pt x="4960937" y="4913809"/>
                  <a:pt x="4955976" y="4908848"/>
                </a:cubicBezTo>
                <a:lnTo>
                  <a:pt x="4963417" y="4893965"/>
                </a:lnTo>
                <a:cubicBezTo>
                  <a:pt x="4968379" y="4893965"/>
                  <a:pt x="4970859" y="4891485"/>
                  <a:pt x="4970859" y="4886524"/>
                </a:cubicBezTo>
                <a:cubicBezTo>
                  <a:pt x="4970859" y="4881563"/>
                  <a:pt x="4968379" y="4879082"/>
                  <a:pt x="4963417" y="4879082"/>
                </a:cubicBezTo>
                <a:lnTo>
                  <a:pt x="4941093" y="4871641"/>
                </a:lnTo>
                <a:lnTo>
                  <a:pt x="4933652" y="4856758"/>
                </a:lnTo>
                <a:lnTo>
                  <a:pt x="4926210" y="4871641"/>
                </a:lnTo>
                <a:cubicBezTo>
                  <a:pt x="4921249" y="4876602"/>
                  <a:pt x="4913808" y="4879082"/>
                  <a:pt x="4903886" y="4879082"/>
                </a:cubicBezTo>
                <a:cubicBezTo>
                  <a:pt x="4898925" y="4879082"/>
                  <a:pt x="4893965" y="4879082"/>
                  <a:pt x="4889003" y="4879082"/>
                </a:cubicBezTo>
                <a:cubicBezTo>
                  <a:pt x="4884042" y="4879082"/>
                  <a:pt x="4881562" y="4876602"/>
                  <a:pt x="4881562" y="4871641"/>
                </a:cubicBezTo>
                <a:lnTo>
                  <a:pt x="4874120" y="4879082"/>
                </a:lnTo>
                <a:lnTo>
                  <a:pt x="4836913" y="4908848"/>
                </a:lnTo>
                <a:cubicBezTo>
                  <a:pt x="4836913" y="4903887"/>
                  <a:pt x="4834433" y="4901407"/>
                  <a:pt x="4829472" y="4901407"/>
                </a:cubicBezTo>
                <a:cubicBezTo>
                  <a:pt x="4824511" y="4901407"/>
                  <a:pt x="4822031" y="4903887"/>
                  <a:pt x="4822031" y="4908848"/>
                </a:cubicBezTo>
                <a:cubicBezTo>
                  <a:pt x="4822031" y="4913809"/>
                  <a:pt x="4822031" y="4916290"/>
                  <a:pt x="4822031" y="4916290"/>
                </a:cubicBezTo>
                <a:lnTo>
                  <a:pt x="4814589" y="4893965"/>
                </a:lnTo>
                <a:lnTo>
                  <a:pt x="4807148" y="4879082"/>
                </a:lnTo>
                <a:lnTo>
                  <a:pt x="4799706" y="4886524"/>
                </a:lnTo>
                <a:cubicBezTo>
                  <a:pt x="4799706" y="4891485"/>
                  <a:pt x="4799706" y="4896446"/>
                  <a:pt x="4799706" y="4901407"/>
                </a:cubicBezTo>
                <a:cubicBezTo>
                  <a:pt x="4794745" y="4901407"/>
                  <a:pt x="4792265" y="4902647"/>
                  <a:pt x="4792265" y="4905127"/>
                </a:cubicBezTo>
                <a:cubicBezTo>
                  <a:pt x="4792265" y="4907608"/>
                  <a:pt x="4794745" y="4911329"/>
                  <a:pt x="4799706" y="4916290"/>
                </a:cubicBezTo>
                <a:lnTo>
                  <a:pt x="4792265" y="4946055"/>
                </a:lnTo>
                <a:lnTo>
                  <a:pt x="4792265" y="4960938"/>
                </a:lnTo>
                <a:cubicBezTo>
                  <a:pt x="4797226" y="4960938"/>
                  <a:pt x="4799706" y="4963419"/>
                  <a:pt x="4799706" y="4968379"/>
                </a:cubicBezTo>
                <a:cubicBezTo>
                  <a:pt x="4794745" y="4973341"/>
                  <a:pt x="4794745" y="4975821"/>
                  <a:pt x="4799706" y="4975821"/>
                </a:cubicBezTo>
                <a:cubicBezTo>
                  <a:pt x="4789785" y="4980782"/>
                  <a:pt x="4782343" y="4983262"/>
                  <a:pt x="4777382" y="4983262"/>
                </a:cubicBezTo>
                <a:cubicBezTo>
                  <a:pt x="4777382" y="4988223"/>
                  <a:pt x="4777382" y="4990704"/>
                  <a:pt x="4777382" y="4990704"/>
                </a:cubicBezTo>
                <a:cubicBezTo>
                  <a:pt x="4777382" y="4990704"/>
                  <a:pt x="4774902" y="4990704"/>
                  <a:pt x="4769941" y="4990704"/>
                </a:cubicBezTo>
                <a:cubicBezTo>
                  <a:pt x="4769941" y="4985743"/>
                  <a:pt x="4767461" y="4979541"/>
                  <a:pt x="4762499" y="4972100"/>
                </a:cubicBezTo>
                <a:cubicBezTo>
                  <a:pt x="4757538" y="4964659"/>
                  <a:pt x="4752578" y="4963419"/>
                  <a:pt x="4747617" y="4968379"/>
                </a:cubicBezTo>
                <a:cubicBezTo>
                  <a:pt x="4747617" y="4968379"/>
                  <a:pt x="4746376" y="4969620"/>
                  <a:pt x="4743896" y="4972100"/>
                </a:cubicBezTo>
                <a:cubicBezTo>
                  <a:pt x="4741416" y="4974581"/>
                  <a:pt x="4737695" y="4975821"/>
                  <a:pt x="4732734" y="4975821"/>
                </a:cubicBezTo>
                <a:cubicBezTo>
                  <a:pt x="4727772" y="4975821"/>
                  <a:pt x="4725292" y="4975821"/>
                  <a:pt x="4725292" y="4975821"/>
                </a:cubicBezTo>
                <a:cubicBezTo>
                  <a:pt x="4725292" y="4975821"/>
                  <a:pt x="4725292" y="4978301"/>
                  <a:pt x="4725292" y="4983262"/>
                </a:cubicBezTo>
                <a:cubicBezTo>
                  <a:pt x="4725292" y="4988223"/>
                  <a:pt x="4724052" y="4993184"/>
                  <a:pt x="4721572" y="4998145"/>
                </a:cubicBezTo>
                <a:cubicBezTo>
                  <a:pt x="4719092" y="5003106"/>
                  <a:pt x="4716610" y="5004346"/>
                  <a:pt x="4714130" y="5001866"/>
                </a:cubicBezTo>
                <a:cubicBezTo>
                  <a:pt x="4711650" y="4999386"/>
                  <a:pt x="4710410" y="4995665"/>
                  <a:pt x="4710410" y="4990704"/>
                </a:cubicBezTo>
                <a:cubicBezTo>
                  <a:pt x="4710410" y="4985743"/>
                  <a:pt x="4709169" y="4984503"/>
                  <a:pt x="4706689" y="4986983"/>
                </a:cubicBezTo>
                <a:cubicBezTo>
                  <a:pt x="4704209" y="4989464"/>
                  <a:pt x="4702968" y="4995665"/>
                  <a:pt x="4702968" y="5005586"/>
                </a:cubicBezTo>
                <a:lnTo>
                  <a:pt x="4688085" y="5013028"/>
                </a:lnTo>
                <a:lnTo>
                  <a:pt x="4695527" y="5020469"/>
                </a:lnTo>
                <a:cubicBezTo>
                  <a:pt x="4695527" y="5020469"/>
                  <a:pt x="4696767" y="5022950"/>
                  <a:pt x="4699247" y="5027911"/>
                </a:cubicBezTo>
                <a:cubicBezTo>
                  <a:pt x="4701727" y="5032872"/>
                  <a:pt x="4700488" y="5037833"/>
                  <a:pt x="4695527" y="5042793"/>
                </a:cubicBezTo>
                <a:cubicBezTo>
                  <a:pt x="4690565" y="5037833"/>
                  <a:pt x="4688085" y="5035352"/>
                  <a:pt x="4688085" y="5035352"/>
                </a:cubicBezTo>
                <a:lnTo>
                  <a:pt x="4673202" y="5027911"/>
                </a:lnTo>
                <a:cubicBezTo>
                  <a:pt x="4663281" y="5027911"/>
                  <a:pt x="4657079" y="5025430"/>
                  <a:pt x="4654599" y="5020469"/>
                </a:cubicBezTo>
                <a:cubicBezTo>
                  <a:pt x="4652119" y="5015508"/>
                  <a:pt x="4644677" y="5014268"/>
                  <a:pt x="4632275" y="5016748"/>
                </a:cubicBezTo>
                <a:cubicBezTo>
                  <a:pt x="4619872" y="5019229"/>
                  <a:pt x="4611191" y="5022950"/>
                  <a:pt x="4606230" y="5027911"/>
                </a:cubicBezTo>
                <a:cubicBezTo>
                  <a:pt x="4606230" y="5017989"/>
                  <a:pt x="4593827" y="5017989"/>
                  <a:pt x="4569023" y="5027911"/>
                </a:cubicBezTo>
                <a:lnTo>
                  <a:pt x="4561581" y="5042793"/>
                </a:lnTo>
                <a:cubicBezTo>
                  <a:pt x="4566543" y="5042793"/>
                  <a:pt x="4570263" y="5042793"/>
                  <a:pt x="4572744" y="5042793"/>
                </a:cubicBezTo>
                <a:cubicBezTo>
                  <a:pt x="4575224" y="5042793"/>
                  <a:pt x="4576464" y="5045274"/>
                  <a:pt x="4576464" y="5050235"/>
                </a:cubicBezTo>
                <a:cubicBezTo>
                  <a:pt x="4576464" y="5055196"/>
                  <a:pt x="4578944" y="5057676"/>
                  <a:pt x="4583906" y="5057676"/>
                </a:cubicBezTo>
                <a:cubicBezTo>
                  <a:pt x="4588867" y="5057676"/>
                  <a:pt x="4591347" y="5060157"/>
                  <a:pt x="4591347" y="5065118"/>
                </a:cubicBezTo>
                <a:cubicBezTo>
                  <a:pt x="4591347" y="5065118"/>
                  <a:pt x="4591347" y="5066358"/>
                  <a:pt x="4591347" y="5068838"/>
                </a:cubicBezTo>
                <a:cubicBezTo>
                  <a:pt x="4591347" y="5071319"/>
                  <a:pt x="4588867" y="5072559"/>
                  <a:pt x="4583906" y="5072559"/>
                </a:cubicBezTo>
                <a:lnTo>
                  <a:pt x="4576464" y="5080000"/>
                </a:lnTo>
                <a:cubicBezTo>
                  <a:pt x="4581426" y="5080000"/>
                  <a:pt x="4581426" y="5084962"/>
                  <a:pt x="4576464" y="5094883"/>
                </a:cubicBezTo>
                <a:lnTo>
                  <a:pt x="4583906" y="5109766"/>
                </a:lnTo>
                <a:lnTo>
                  <a:pt x="4598788" y="5109766"/>
                </a:lnTo>
                <a:cubicBezTo>
                  <a:pt x="4593827" y="5114727"/>
                  <a:pt x="4593827" y="5117207"/>
                  <a:pt x="4598788" y="5117207"/>
                </a:cubicBezTo>
                <a:lnTo>
                  <a:pt x="4591347" y="5132090"/>
                </a:lnTo>
                <a:cubicBezTo>
                  <a:pt x="4586386" y="5132090"/>
                  <a:pt x="4586386" y="5137052"/>
                  <a:pt x="4591347" y="5146973"/>
                </a:cubicBezTo>
                <a:cubicBezTo>
                  <a:pt x="4596308" y="5156895"/>
                  <a:pt x="4601269" y="5164337"/>
                  <a:pt x="4606230" y="5169297"/>
                </a:cubicBezTo>
                <a:lnTo>
                  <a:pt x="4598788" y="5169297"/>
                </a:lnTo>
                <a:lnTo>
                  <a:pt x="4591347" y="5169297"/>
                </a:lnTo>
                <a:cubicBezTo>
                  <a:pt x="4596308" y="5164337"/>
                  <a:pt x="4595068" y="5156895"/>
                  <a:pt x="4587626" y="5146973"/>
                </a:cubicBezTo>
                <a:cubicBezTo>
                  <a:pt x="4580185" y="5137052"/>
                  <a:pt x="4571503" y="5132090"/>
                  <a:pt x="4561581" y="5132090"/>
                </a:cubicBezTo>
                <a:lnTo>
                  <a:pt x="4539257" y="5124649"/>
                </a:lnTo>
                <a:lnTo>
                  <a:pt x="4531816" y="5124649"/>
                </a:lnTo>
                <a:cubicBezTo>
                  <a:pt x="4526854" y="5124649"/>
                  <a:pt x="4524374" y="5119688"/>
                  <a:pt x="4524374" y="5109766"/>
                </a:cubicBezTo>
                <a:lnTo>
                  <a:pt x="4524374" y="5102325"/>
                </a:lnTo>
                <a:lnTo>
                  <a:pt x="4494609" y="5102325"/>
                </a:lnTo>
                <a:cubicBezTo>
                  <a:pt x="4474765" y="5102325"/>
                  <a:pt x="4462363" y="5099845"/>
                  <a:pt x="4457402" y="5094883"/>
                </a:cubicBezTo>
                <a:cubicBezTo>
                  <a:pt x="4452440" y="5089923"/>
                  <a:pt x="4449960" y="5087442"/>
                  <a:pt x="4449960" y="5087442"/>
                </a:cubicBezTo>
                <a:cubicBezTo>
                  <a:pt x="4444999" y="5087442"/>
                  <a:pt x="4443760" y="5088682"/>
                  <a:pt x="4446240" y="5091163"/>
                </a:cubicBezTo>
                <a:cubicBezTo>
                  <a:pt x="4448720" y="5093643"/>
                  <a:pt x="4449960" y="5097364"/>
                  <a:pt x="4449960" y="5102325"/>
                </a:cubicBezTo>
                <a:cubicBezTo>
                  <a:pt x="4459882" y="5112247"/>
                  <a:pt x="4462363" y="5122169"/>
                  <a:pt x="4457402" y="5132090"/>
                </a:cubicBezTo>
                <a:cubicBezTo>
                  <a:pt x="4447480" y="5132090"/>
                  <a:pt x="4440039" y="5134571"/>
                  <a:pt x="4435077" y="5139532"/>
                </a:cubicBezTo>
                <a:cubicBezTo>
                  <a:pt x="4440039" y="5144493"/>
                  <a:pt x="4437558" y="5151934"/>
                  <a:pt x="4427636" y="5161856"/>
                </a:cubicBezTo>
                <a:cubicBezTo>
                  <a:pt x="4422675" y="5161856"/>
                  <a:pt x="4418954" y="5163097"/>
                  <a:pt x="4416474" y="5165577"/>
                </a:cubicBezTo>
                <a:lnTo>
                  <a:pt x="4412340" y="5168057"/>
                </a:lnTo>
                <a:lnTo>
                  <a:pt x="4410893" y="5163716"/>
                </a:lnTo>
                <a:cubicBezTo>
                  <a:pt x="4409653" y="5162476"/>
                  <a:pt x="4407793" y="5161856"/>
                  <a:pt x="4405312" y="5161856"/>
                </a:cubicBezTo>
                <a:cubicBezTo>
                  <a:pt x="4400351" y="5156895"/>
                  <a:pt x="4395390" y="5155655"/>
                  <a:pt x="4390429" y="5158135"/>
                </a:cubicBezTo>
                <a:cubicBezTo>
                  <a:pt x="4385468" y="5160616"/>
                  <a:pt x="4382988" y="5164337"/>
                  <a:pt x="4382988" y="5169297"/>
                </a:cubicBezTo>
                <a:cubicBezTo>
                  <a:pt x="4382988" y="5169297"/>
                  <a:pt x="4381747" y="5170538"/>
                  <a:pt x="4379267" y="5173018"/>
                </a:cubicBezTo>
                <a:cubicBezTo>
                  <a:pt x="4376787" y="5175499"/>
                  <a:pt x="4375546" y="5176739"/>
                  <a:pt x="4375546" y="5176739"/>
                </a:cubicBezTo>
                <a:cubicBezTo>
                  <a:pt x="4365625" y="5176739"/>
                  <a:pt x="4359423" y="5177979"/>
                  <a:pt x="4356943" y="5180459"/>
                </a:cubicBezTo>
                <a:cubicBezTo>
                  <a:pt x="4354463" y="5182940"/>
                  <a:pt x="4348261" y="5184180"/>
                  <a:pt x="4338339" y="5184180"/>
                </a:cubicBezTo>
                <a:lnTo>
                  <a:pt x="4330898" y="5191622"/>
                </a:lnTo>
                <a:lnTo>
                  <a:pt x="4382988" y="5191622"/>
                </a:lnTo>
                <a:lnTo>
                  <a:pt x="4390429" y="5191622"/>
                </a:lnTo>
                <a:cubicBezTo>
                  <a:pt x="4390429" y="5191622"/>
                  <a:pt x="4387949" y="5192862"/>
                  <a:pt x="4382988" y="5195342"/>
                </a:cubicBezTo>
                <a:cubicBezTo>
                  <a:pt x="4378026" y="5197823"/>
                  <a:pt x="4373066" y="5199063"/>
                  <a:pt x="4368105" y="5199063"/>
                </a:cubicBezTo>
                <a:cubicBezTo>
                  <a:pt x="4358183" y="5199063"/>
                  <a:pt x="4353222" y="5205264"/>
                  <a:pt x="4353222" y="5217666"/>
                </a:cubicBezTo>
                <a:cubicBezTo>
                  <a:pt x="4353222" y="5230069"/>
                  <a:pt x="4350742" y="5237510"/>
                  <a:pt x="4345781" y="5239991"/>
                </a:cubicBezTo>
                <a:cubicBezTo>
                  <a:pt x="4340819" y="5242471"/>
                  <a:pt x="4338339" y="5241231"/>
                  <a:pt x="4338339" y="5236270"/>
                </a:cubicBezTo>
                <a:lnTo>
                  <a:pt x="4323456" y="5236270"/>
                </a:lnTo>
                <a:cubicBezTo>
                  <a:pt x="4313535" y="5241231"/>
                  <a:pt x="4303612" y="5243711"/>
                  <a:pt x="4293691" y="5243711"/>
                </a:cubicBezTo>
                <a:cubicBezTo>
                  <a:pt x="4268886" y="5248672"/>
                  <a:pt x="4256484" y="5253633"/>
                  <a:pt x="4256484" y="5258594"/>
                </a:cubicBezTo>
                <a:lnTo>
                  <a:pt x="4249042" y="5258594"/>
                </a:lnTo>
                <a:cubicBezTo>
                  <a:pt x="4244081" y="5253633"/>
                  <a:pt x="4236640" y="5251153"/>
                  <a:pt x="4226718" y="5251153"/>
                </a:cubicBezTo>
                <a:cubicBezTo>
                  <a:pt x="4211835" y="5251153"/>
                  <a:pt x="4209355" y="5246192"/>
                  <a:pt x="4219277" y="5236270"/>
                </a:cubicBezTo>
                <a:lnTo>
                  <a:pt x="4204394" y="5236270"/>
                </a:lnTo>
                <a:cubicBezTo>
                  <a:pt x="4199433" y="5246192"/>
                  <a:pt x="4191992" y="5251153"/>
                  <a:pt x="4182070" y="5251153"/>
                </a:cubicBezTo>
                <a:cubicBezTo>
                  <a:pt x="4172148" y="5251153"/>
                  <a:pt x="4167187" y="5253633"/>
                  <a:pt x="4167187" y="5258594"/>
                </a:cubicBezTo>
                <a:cubicBezTo>
                  <a:pt x="4167187" y="5258594"/>
                  <a:pt x="4165947" y="5259835"/>
                  <a:pt x="4163466" y="5262315"/>
                </a:cubicBezTo>
                <a:cubicBezTo>
                  <a:pt x="4160986" y="5264796"/>
                  <a:pt x="4159745" y="5266036"/>
                  <a:pt x="4159745" y="5266036"/>
                </a:cubicBezTo>
                <a:cubicBezTo>
                  <a:pt x="4149824" y="5261075"/>
                  <a:pt x="4144863" y="5263555"/>
                  <a:pt x="4144863" y="5273477"/>
                </a:cubicBezTo>
                <a:cubicBezTo>
                  <a:pt x="4144863" y="5278438"/>
                  <a:pt x="4143623" y="5282158"/>
                  <a:pt x="4141142" y="5284639"/>
                </a:cubicBezTo>
                <a:cubicBezTo>
                  <a:pt x="4138662" y="5287120"/>
                  <a:pt x="4132460" y="5288360"/>
                  <a:pt x="4122539" y="5288360"/>
                </a:cubicBezTo>
                <a:cubicBezTo>
                  <a:pt x="4112617" y="5288360"/>
                  <a:pt x="4106416" y="5288360"/>
                  <a:pt x="4103935" y="5288360"/>
                </a:cubicBezTo>
                <a:cubicBezTo>
                  <a:pt x="4101455" y="5288360"/>
                  <a:pt x="4100214" y="5290840"/>
                  <a:pt x="4100214" y="5295801"/>
                </a:cubicBezTo>
                <a:cubicBezTo>
                  <a:pt x="4100214" y="5300762"/>
                  <a:pt x="4101455" y="5305723"/>
                  <a:pt x="4103935" y="5310684"/>
                </a:cubicBezTo>
                <a:cubicBezTo>
                  <a:pt x="4106416" y="5315645"/>
                  <a:pt x="4110136" y="5315645"/>
                  <a:pt x="4115097" y="5310684"/>
                </a:cubicBezTo>
                <a:lnTo>
                  <a:pt x="4144863" y="5310684"/>
                </a:lnTo>
                <a:cubicBezTo>
                  <a:pt x="4139902" y="5310684"/>
                  <a:pt x="4136181" y="5311924"/>
                  <a:pt x="4133701" y="5314405"/>
                </a:cubicBezTo>
                <a:cubicBezTo>
                  <a:pt x="4131220" y="5316885"/>
                  <a:pt x="4126259" y="5318125"/>
                  <a:pt x="4118818" y="5318125"/>
                </a:cubicBezTo>
                <a:cubicBezTo>
                  <a:pt x="4111377" y="5318125"/>
                  <a:pt x="4105176" y="5318125"/>
                  <a:pt x="4100214" y="5318125"/>
                </a:cubicBezTo>
                <a:cubicBezTo>
                  <a:pt x="4095253" y="5318125"/>
                  <a:pt x="4090293" y="5318125"/>
                  <a:pt x="4085332" y="5318125"/>
                </a:cubicBezTo>
                <a:lnTo>
                  <a:pt x="4077890" y="5325567"/>
                </a:lnTo>
                <a:cubicBezTo>
                  <a:pt x="4072929" y="5325567"/>
                  <a:pt x="4070449" y="5320606"/>
                  <a:pt x="4070449" y="5310684"/>
                </a:cubicBezTo>
                <a:cubicBezTo>
                  <a:pt x="4070449" y="5300762"/>
                  <a:pt x="4072929" y="5293321"/>
                  <a:pt x="4077890" y="5288360"/>
                </a:cubicBezTo>
                <a:cubicBezTo>
                  <a:pt x="4082851" y="5283399"/>
                  <a:pt x="4082851" y="5280918"/>
                  <a:pt x="4077890" y="5280918"/>
                </a:cubicBezTo>
                <a:cubicBezTo>
                  <a:pt x="4072929" y="5280918"/>
                  <a:pt x="4067968" y="5280918"/>
                  <a:pt x="4063007" y="5280918"/>
                </a:cubicBezTo>
                <a:cubicBezTo>
                  <a:pt x="4053086" y="5290840"/>
                  <a:pt x="4050605" y="5295801"/>
                  <a:pt x="4055566" y="5295801"/>
                </a:cubicBezTo>
                <a:cubicBezTo>
                  <a:pt x="4060527" y="5300762"/>
                  <a:pt x="4060527" y="5305723"/>
                  <a:pt x="4055566" y="5310684"/>
                </a:cubicBezTo>
                <a:lnTo>
                  <a:pt x="4055566" y="5318125"/>
                </a:lnTo>
                <a:cubicBezTo>
                  <a:pt x="4070449" y="5323086"/>
                  <a:pt x="4070449" y="5337969"/>
                  <a:pt x="4055566" y="5362774"/>
                </a:cubicBezTo>
                <a:lnTo>
                  <a:pt x="4070449" y="5362774"/>
                </a:lnTo>
                <a:cubicBezTo>
                  <a:pt x="4075410" y="5362774"/>
                  <a:pt x="4077890" y="5362774"/>
                  <a:pt x="4077890" y="5362774"/>
                </a:cubicBezTo>
                <a:cubicBezTo>
                  <a:pt x="4077890" y="5362774"/>
                  <a:pt x="4075410" y="5360293"/>
                  <a:pt x="4070449" y="5355332"/>
                </a:cubicBezTo>
                <a:cubicBezTo>
                  <a:pt x="4065488" y="5350372"/>
                  <a:pt x="4064248" y="5346651"/>
                  <a:pt x="4066728" y="5344170"/>
                </a:cubicBezTo>
                <a:cubicBezTo>
                  <a:pt x="4069209" y="5341690"/>
                  <a:pt x="4072929" y="5341690"/>
                  <a:pt x="4077890" y="5344170"/>
                </a:cubicBezTo>
                <a:cubicBezTo>
                  <a:pt x="4082851" y="5346651"/>
                  <a:pt x="4087812" y="5346651"/>
                  <a:pt x="4092773" y="5344170"/>
                </a:cubicBezTo>
                <a:cubicBezTo>
                  <a:pt x="4097734" y="5341690"/>
                  <a:pt x="4100214" y="5337969"/>
                  <a:pt x="4100214" y="5333008"/>
                </a:cubicBezTo>
                <a:cubicBezTo>
                  <a:pt x="4100214" y="5328048"/>
                  <a:pt x="4103935" y="5326807"/>
                  <a:pt x="4111377" y="5329288"/>
                </a:cubicBezTo>
                <a:cubicBezTo>
                  <a:pt x="4118818" y="5331768"/>
                  <a:pt x="4127500" y="5331768"/>
                  <a:pt x="4137422" y="5329288"/>
                </a:cubicBezTo>
                <a:cubicBezTo>
                  <a:pt x="4147343" y="5326807"/>
                  <a:pt x="4153545" y="5326807"/>
                  <a:pt x="4156025" y="5329288"/>
                </a:cubicBezTo>
                <a:cubicBezTo>
                  <a:pt x="4158505" y="5331768"/>
                  <a:pt x="4157265" y="5335489"/>
                  <a:pt x="4152304" y="5340450"/>
                </a:cubicBezTo>
                <a:lnTo>
                  <a:pt x="4144863" y="5340450"/>
                </a:lnTo>
                <a:lnTo>
                  <a:pt x="4137422" y="5355332"/>
                </a:lnTo>
                <a:lnTo>
                  <a:pt x="4137422" y="5362774"/>
                </a:lnTo>
                <a:lnTo>
                  <a:pt x="4129980" y="5370215"/>
                </a:lnTo>
                <a:lnTo>
                  <a:pt x="4115097" y="5370215"/>
                </a:lnTo>
                <a:lnTo>
                  <a:pt x="4092773" y="5362774"/>
                </a:lnTo>
                <a:cubicBezTo>
                  <a:pt x="4092773" y="5362774"/>
                  <a:pt x="4092773" y="5365255"/>
                  <a:pt x="4092773" y="5370215"/>
                </a:cubicBezTo>
                <a:cubicBezTo>
                  <a:pt x="4092773" y="5375176"/>
                  <a:pt x="4087812" y="5380137"/>
                  <a:pt x="4077890" y="5385098"/>
                </a:cubicBezTo>
                <a:cubicBezTo>
                  <a:pt x="4058046" y="5395020"/>
                  <a:pt x="4050605" y="5404942"/>
                  <a:pt x="4055566" y="5414864"/>
                </a:cubicBezTo>
                <a:cubicBezTo>
                  <a:pt x="4055566" y="5414864"/>
                  <a:pt x="4056806" y="5416104"/>
                  <a:pt x="4059287" y="5418584"/>
                </a:cubicBezTo>
                <a:cubicBezTo>
                  <a:pt x="4061767" y="5421065"/>
                  <a:pt x="4063007" y="5422305"/>
                  <a:pt x="4063007" y="5422305"/>
                </a:cubicBezTo>
                <a:lnTo>
                  <a:pt x="4063007" y="5429747"/>
                </a:lnTo>
                <a:cubicBezTo>
                  <a:pt x="4048125" y="5429747"/>
                  <a:pt x="4040683" y="5429747"/>
                  <a:pt x="4040683" y="5429747"/>
                </a:cubicBezTo>
                <a:lnTo>
                  <a:pt x="4025800" y="5422305"/>
                </a:lnTo>
                <a:cubicBezTo>
                  <a:pt x="4025800" y="5427266"/>
                  <a:pt x="4029521" y="5430987"/>
                  <a:pt x="4036963" y="5433467"/>
                </a:cubicBezTo>
                <a:cubicBezTo>
                  <a:pt x="4044404" y="5435948"/>
                  <a:pt x="4045644" y="5439669"/>
                  <a:pt x="4040683" y="5444629"/>
                </a:cubicBezTo>
                <a:lnTo>
                  <a:pt x="4003476" y="5429747"/>
                </a:lnTo>
                <a:cubicBezTo>
                  <a:pt x="3998515" y="5429747"/>
                  <a:pt x="3988593" y="5429747"/>
                  <a:pt x="3973711" y="5429747"/>
                </a:cubicBezTo>
                <a:cubicBezTo>
                  <a:pt x="3958828" y="5429747"/>
                  <a:pt x="3943945" y="5429747"/>
                  <a:pt x="3929062" y="5429747"/>
                </a:cubicBezTo>
                <a:cubicBezTo>
                  <a:pt x="3914179" y="5429747"/>
                  <a:pt x="3906738" y="5432227"/>
                  <a:pt x="3906738" y="5437188"/>
                </a:cubicBezTo>
                <a:lnTo>
                  <a:pt x="3921621" y="5437188"/>
                </a:lnTo>
                <a:cubicBezTo>
                  <a:pt x="3926582" y="5437188"/>
                  <a:pt x="3930302" y="5437188"/>
                  <a:pt x="3932783" y="5437188"/>
                </a:cubicBezTo>
                <a:cubicBezTo>
                  <a:pt x="3935263" y="5437188"/>
                  <a:pt x="3938984" y="5439669"/>
                  <a:pt x="3943945" y="5444629"/>
                </a:cubicBezTo>
                <a:lnTo>
                  <a:pt x="3958828" y="5452071"/>
                </a:lnTo>
                <a:cubicBezTo>
                  <a:pt x="3958828" y="5452071"/>
                  <a:pt x="3943945" y="5452071"/>
                  <a:pt x="3914179" y="5452071"/>
                </a:cubicBezTo>
                <a:lnTo>
                  <a:pt x="3869531" y="5444629"/>
                </a:lnTo>
                <a:cubicBezTo>
                  <a:pt x="3874492" y="5444629"/>
                  <a:pt x="3875732" y="5443389"/>
                  <a:pt x="3873252" y="5440909"/>
                </a:cubicBezTo>
                <a:cubicBezTo>
                  <a:pt x="3870771" y="5438429"/>
                  <a:pt x="3867051" y="5437188"/>
                  <a:pt x="3862089" y="5437188"/>
                </a:cubicBezTo>
                <a:lnTo>
                  <a:pt x="3854648" y="5429747"/>
                </a:lnTo>
                <a:lnTo>
                  <a:pt x="3869531" y="5429747"/>
                </a:lnTo>
                <a:cubicBezTo>
                  <a:pt x="3904258" y="5429747"/>
                  <a:pt x="3929062" y="5422305"/>
                  <a:pt x="3943945" y="5407422"/>
                </a:cubicBezTo>
                <a:cubicBezTo>
                  <a:pt x="3938984" y="5402462"/>
                  <a:pt x="3931543" y="5395020"/>
                  <a:pt x="3921621" y="5385098"/>
                </a:cubicBezTo>
                <a:cubicBezTo>
                  <a:pt x="3911699" y="5385098"/>
                  <a:pt x="3909218" y="5382617"/>
                  <a:pt x="3914179" y="5377657"/>
                </a:cubicBezTo>
                <a:lnTo>
                  <a:pt x="3906738" y="5377657"/>
                </a:lnTo>
                <a:cubicBezTo>
                  <a:pt x="3881933" y="5377657"/>
                  <a:pt x="3869531" y="5380137"/>
                  <a:pt x="3869531" y="5385098"/>
                </a:cubicBezTo>
                <a:lnTo>
                  <a:pt x="3869531" y="5392540"/>
                </a:lnTo>
                <a:cubicBezTo>
                  <a:pt x="3864570" y="5397500"/>
                  <a:pt x="3859609" y="5397500"/>
                  <a:pt x="3854648" y="5392540"/>
                </a:cubicBezTo>
                <a:lnTo>
                  <a:pt x="3839765" y="5392540"/>
                </a:lnTo>
                <a:lnTo>
                  <a:pt x="3832324" y="5399981"/>
                </a:lnTo>
                <a:lnTo>
                  <a:pt x="3817441" y="5407422"/>
                </a:lnTo>
                <a:lnTo>
                  <a:pt x="3832324" y="5414864"/>
                </a:lnTo>
                <a:lnTo>
                  <a:pt x="3847207" y="5414864"/>
                </a:lnTo>
                <a:lnTo>
                  <a:pt x="3832324" y="5422305"/>
                </a:lnTo>
                <a:cubicBezTo>
                  <a:pt x="3822402" y="5427266"/>
                  <a:pt x="3814961" y="5427266"/>
                  <a:pt x="3810000" y="5422305"/>
                </a:cubicBezTo>
                <a:cubicBezTo>
                  <a:pt x="3795117" y="5417344"/>
                  <a:pt x="3780234" y="5419825"/>
                  <a:pt x="3765351" y="5429747"/>
                </a:cubicBezTo>
                <a:cubicBezTo>
                  <a:pt x="3760390" y="5434707"/>
                  <a:pt x="3754189" y="5437188"/>
                  <a:pt x="3746748" y="5437188"/>
                </a:cubicBezTo>
                <a:cubicBezTo>
                  <a:pt x="3739306" y="5437188"/>
                  <a:pt x="3734345" y="5438429"/>
                  <a:pt x="3731865" y="5440909"/>
                </a:cubicBezTo>
                <a:cubicBezTo>
                  <a:pt x="3729385" y="5443389"/>
                  <a:pt x="3730625" y="5447110"/>
                  <a:pt x="3735586" y="5452071"/>
                </a:cubicBezTo>
                <a:cubicBezTo>
                  <a:pt x="3740547" y="5457032"/>
                  <a:pt x="3745507" y="5457032"/>
                  <a:pt x="3750468" y="5452071"/>
                </a:cubicBezTo>
                <a:cubicBezTo>
                  <a:pt x="3755429" y="5447110"/>
                  <a:pt x="3772793" y="5447110"/>
                  <a:pt x="3802558" y="5452071"/>
                </a:cubicBezTo>
                <a:cubicBezTo>
                  <a:pt x="3812480" y="5452071"/>
                  <a:pt x="3817441" y="5455791"/>
                  <a:pt x="3817441" y="5463233"/>
                </a:cubicBezTo>
                <a:cubicBezTo>
                  <a:pt x="3817441" y="5470674"/>
                  <a:pt x="3812480" y="5474395"/>
                  <a:pt x="3802558" y="5474395"/>
                </a:cubicBezTo>
                <a:cubicBezTo>
                  <a:pt x="3797597" y="5474395"/>
                  <a:pt x="3795117" y="5475635"/>
                  <a:pt x="3795117" y="5478116"/>
                </a:cubicBezTo>
                <a:cubicBezTo>
                  <a:pt x="3795117" y="5480596"/>
                  <a:pt x="3797597" y="5481836"/>
                  <a:pt x="3802558" y="5481836"/>
                </a:cubicBezTo>
                <a:cubicBezTo>
                  <a:pt x="3802558" y="5481836"/>
                  <a:pt x="3801318" y="5481836"/>
                  <a:pt x="3798838" y="5481836"/>
                </a:cubicBezTo>
                <a:cubicBezTo>
                  <a:pt x="3796357" y="5481836"/>
                  <a:pt x="3792636" y="5481836"/>
                  <a:pt x="3787675" y="5481836"/>
                </a:cubicBezTo>
                <a:cubicBezTo>
                  <a:pt x="3782714" y="5476876"/>
                  <a:pt x="3777754" y="5475635"/>
                  <a:pt x="3772793" y="5478116"/>
                </a:cubicBezTo>
                <a:cubicBezTo>
                  <a:pt x="3767832" y="5480596"/>
                  <a:pt x="3765351" y="5484317"/>
                  <a:pt x="3765351" y="5489278"/>
                </a:cubicBezTo>
                <a:cubicBezTo>
                  <a:pt x="3765351" y="5499200"/>
                  <a:pt x="3765351" y="5504161"/>
                  <a:pt x="3765351" y="5504161"/>
                </a:cubicBezTo>
                <a:cubicBezTo>
                  <a:pt x="3755429" y="5504161"/>
                  <a:pt x="3745507" y="5499200"/>
                  <a:pt x="3735586" y="5489278"/>
                </a:cubicBezTo>
                <a:cubicBezTo>
                  <a:pt x="3735586" y="5484317"/>
                  <a:pt x="3730625" y="5481836"/>
                  <a:pt x="3720703" y="5481836"/>
                </a:cubicBezTo>
                <a:lnTo>
                  <a:pt x="3713261" y="5481836"/>
                </a:lnTo>
                <a:cubicBezTo>
                  <a:pt x="3713261" y="5476876"/>
                  <a:pt x="3712021" y="5474395"/>
                  <a:pt x="3709541" y="5474395"/>
                </a:cubicBezTo>
                <a:cubicBezTo>
                  <a:pt x="3707060" y="5474395"/>
                  <a:pt x="3700859" y="5474395"/>
                  <a:pt x="3690937" y="5474395"/>
                </a:cubicBezTo>
                <a:lnTo>
                  <a:pt x="3683496" y="5481836"/>
                </a:lnTo>
                <a:lnTo>
                  <a:pt x="3705820" y="5504161"/>
                </a:lnTo>
                <a:cubicBezTo>
                  <a:pt x="3700859" y="5504161"/>
                  <a:pt x="3700859" y="5506641"/>
                  <a:pt x="3705820" y="5511602"/>
                </a:cubicBezTo>
                <a:lnTo>
                  <a:pt x="3683496" y="5511602"/>
                </a:lnTo>
                <a:cubicBezTo>
                  <a:pt x="3678535" y="5506641"/>
                  <a:pt x="3674814" y="5502921"/>
                  <a:pt x="3672334" y="5500440"/>
                </a:cubicBezTo>
                <a:cubicBezTo>
                  <a:pt x="3669853" y="5497959"/>
                  <a:pt x="3668613" y="5496719"/>
                  <a:pt x="3668613" y="5496719"/>
                </a:cubicBezTo>
                <a:lnTo>
                  <a:pt x="3661172" y="5489278"/>
                </a:lnTo>
                <a:cubicBezTo>
                  <a:pt x="3651250" y="5469434"/>
                  <a:pt x="3636367" y="5466954"/>
                  <a:pt x="3616523" y="5481836"/>
                </a:cubicBezTo>
                <a:cubicBezTo>
                  <a:pt x="3611562" y="5486797"/>
                  <a:pt x="3601640" y="5488038"/>
                  <a:pt x="3586757" y="5485557"/>
                </a:cubicBezTo>
                <a:cubicBezTo>
                  <a:pt x="3571875" y="5483076"/>
                  <a:pt x="3564433" y="5480596"/>
                  <a:pt x="3564433" y="5478116"/>
                </a:cubicBezTo>
                <a:cubicBezTo>
                  <a:pt x="3564433" y="5475635"/>
                  <a:pt x="3559472" y="5474395"/>
                  <a:pt x="3549550" y="5474395"/>
                </a:cubicBezTo>
                <a:cubicBezTo>
                  <a:pt x="3539629" y="5474395"/>
                  <a:pt x="3534668" y="5476876"/>
                  <a:pt x="3534668" y="5481836"/>
                </a:cubicBezTo>
                <a:lnTo>
                  <a:pt x="3527226" y="5481836"/>
                </a:lnTo>
                <a:cubicBezTo>
                  <a:pt x="3517304" y="5476876"/>
                  <a:pt x="3504902" y="5474395"/>
                  <a:pt x="3490019" y="5474395"/>
                </a:cubicBezTo>
                <a:lnTo>
                  <a:pt x="3467695" y="5466954"/>
                </a:lnTo>
                <a:cubicBezTo>
                  <a:pt x="3467695" y="5461993"/>
                  <a:pt x="3470175" y="5460752"/>
                  <a:pt x="3475136" y="5463233"/>
                </a:cubicBezTo>
                <a:cubicBezTo>
                  <a:pt x="3480097" y="5465714"/>
                  <a:pt x="3486298" y="5464473"/>
                  <a:pt x="3493740" y="5459512"/>
                </a:cubicBezTo>
                <a:cubicBezTo>
                  <a:pt x="3501181" y="5454551"/>
                  <a:pt x="3499941" y="5452071"/>
                  <a:pt x="3490019" y="5452071"/>
                </a:cubicBezTo>
                <a:cubicBezTo>
                  <a:pt x="3485058" y="5447110"/>
                  <a:pt x="3481337" y="5444629"/>
                  <a:pt x="3478857" y="5444629"/>
                </a:cubicBezTo>
                <a:cubicBezTo>
                  <a:pt x="3476377" y="5444629"/>
                  <a:pt x="3475136" y="5442149"/>
                  <a:pt x="3475136" y="5437188"/>
                </a:cubicBezTo>
                <a:cubicBezTo>
                  <a:pt x="3470175" y="5427266"/>
                  <a:pt x="3457773" y="5434707"/>
                  <a:pt x="3437929" y="5459512"/>
                </a:cubicBezTo>
                <a:cubicBezTo>
                  <a:pt x="3432968" y="5464473"/>
                  <a:pt x="3434209" y="5469434"/>
                  <a:pt x="3441650" y="5474395"/>
                </a:cubicBezTo>
                <a:cubicBezTo>
                  <a:pt x="3449091" y="5479356"/>
                  <a:pt x="3455292" y="5481836"/>
                  <a:pt x="3460254" y="5481836"/>
                </a:cubicBezTo>
                <a:cubicBezTo>
                  <a:pt x="3465215" y="5481836"/>
                  <a:pt x="3468935" y="5481836"/>
                  <a:pt x="3471416" y="5481836"/>
                </a:cubicBezTo>
                <a:cubicBezTo>
                  <a:pt x="3473896" y="5481836"/>
                  <a:pt x="3475136" y="5484317"/>
                  <a:pt x="3475136" y="5489278"/>
                </a:cubicBezTo>
                <a:cubicBezTo>
                  <a:pt x="3475136" y="5494239"/>
                  <a:pt x="3468935" y="5496719"/>
                  <a:pt x="3456533" y="5496719"/>
                </a:cubicBezTo>
                <a:cubicBezTo>
                  <a:pt x="3444130" y="5496719"/>
                  <a:pt x="3435449" y="5496719"/>
                  <a:pt x="3430488" y="5496719"/>
                </a:cubicBezTo>
                <a:lnTo>
                  <a:pt x="3415605" y="5489278"/>
                </a:lnTo>
                <a:cubicBezTo>
                  <a:pt x="3415605" y="5484317"/>
                  <a:pt x="3413125" y="5481836"/>
                  <a:pt x="3408164" y="5481836"/>
                </a:cubicBezTo>
                <a:cubicBezTo>
                  <a:pt x="3403203" y="5481836"/>
                  <a:pt x="3400722" y="5484317"/>
                  <a:pt x="3400722" y="5489278"/>
                </a:cubicBezTo>
                <a:lnTo>
                  <a:pt x="3378398" y="5504161"/>
                </a:lnTo>
                <a:cubicBezTo>
                  <a:pt x="3363515" y="5514083"/>
                  <a:pt x="3356074" y="5521524"/>
                  <a:pt x="3356074" y="5526485"/>
                </a:cubicBezTo>
                <a:cubicBezTo>
                  <a:pt x="3361035" y="5531446"/>
                  <a:pt x="3363515" y="5532686"/>
                  <a:pt x="3363515" y="5530206"/>
                </a:cubicBezTo>
                <a:cubicBezTo>
                  <a:pt x="3363515" y="5527725"/>
                  <a:pt x="3370957" y="5526485"/>
                  <a:pt x="3385839" y="5526485"/>
                </a:cubicBezTo>
                <a:cubicBezTo>
                  <a:pt x="3390800" y="5526485"/>
                  <a:pt x="3395761" y="5526485"/>
                  <a:pt x="3400722" y="5526485"/>
                </a:cubicBezTo>
                <a:cubicBezTo>
                  <a:pt x="3405683" y="5526485"/>
                  <a:pt x="3410644" y="5526485"/>
                  <a:pt x="3415605" y="5526485"/>
                </a:cubicBezTo>
                <a:cubicBezTo>
                  <a:pt x="3420566" y="5526485"/>
                  <a:pt x="3420566" y="5528965"/>
                  <a:pt x="3415605" y="5533926"/>
                </a:cubicBezTo>
                <a:cubicBezTo>
                  <a:pt x="3415605" y="5533926"/>
                  <a:pt x="3414365" y="5533926"/>
                  <a:pt x="3411884" y="5533926"/>
                </a:cubicBezTo>
                <a:cubicBezTo>
                  <a:pt x="3409404" y="5533926"/>
                  <a:pt x="3405683" y="5533926"/>
                  <a:pt x="3400722" y="5533926"/>
                </a:cubicBezTo>
                <a:cubicBezTo>
                  <a:pt x="3390800" y="5533926"/>
                  <a:pt x="3383359" y="5536407"/>
                  <a:pt x="3378398" y="5541367"/>
                </a:cubicBezTo>
                <a:lnTo>
                  <a:pt x="3378398" y="5556250"/>
                </a:lnTo>
                <a:cubicBezTo>
                  <a:pt x="3378398" y="5561212"/>
                  <a:pt x="3375918" y="5567412"/>
                  <a:pt x="3370957" y="5574854"/>
                </a:cubicBezTo>
                <a:cubicBezTo>
                  <a:pt x="3365996" y="5582295"/>
                  <a:pt x="3361035" y="5584776"/>
                  <a:pt x="3356074" y="5582295"/>
                </a:cubicBezTo>
                <a:cubicBezTo>
                  <a:pt x="3351113" y="5579815"/>
                  <a:pt x="3346152" y="5578574"/>
                  <a:pt x="3341191" y="5578574"/>
                </a:cubicBezTo>
                <a:lnTo>
                  <a:pt x="3348632" y="5593457"/>
                </a:lnTo>
                <a:cubicBezTo>
                  <a:pt x="3368476" y="5593457"/>
                  <a:pt x="3382119" y="5593457"/>
                  <a:pt x="3389560" y="5593457"/>
                </a:cubicBezTo>
                <a:cubicBezTo>
                  <a:pt x="3397001" y="5593457"/>
                  <a:pt x="3403203" y="5595938"/>
                  <a:pt x="3408164" y="5600899"/>
                </a:cubicBezTo>
                <a:lnTo>
                  <a:pt x="3348632" y="5608340"/>
                </a:lnTo>
                <a:cubicBezTo>
                  <a:pt x="3338711" y="5608340"/>
                  <a:pt x="3328788" y="5608340"/>
                  <a:pt x="3318867" y="5608340"/>
                </a:cubicBezTo>
                <a:cubicBezTo>
                  <a:pt x="3308945" y="5608340"/>
                  <a:pt x="3300263" y="5608340"/>
                  <a:pt x="3292822" y="5608340"/>
                </a:cubicBezTo>
                <a:cubicBezTo>
                  <a:pt x="3285380" y="5608340"/>
                  <a:pt x="3279179" y="5608340"/>
                  <a:pt x="3274218" y="5608340"/>
                </a:cubicBezTo>
                <a:cubicBezTo>
                  <a:pt x="3269257" y="5613301"/>
                  <a:pt x="3266777" y="5612061"/>
                  <a:pt x="3266777" y="5604619"/>
                </a:cubicBezTo>
                <a:cubicBezTo>
                  <a:pt x="3266777" y="5597178"/>
                  <a:pt x="3271738" y="5593457"/>
                  <a:pt x="3281660" y="5593457"/>
                </a:cubicBezTo>
                <a:lnTo>
                  <a:pt x="3303984" y="5571133"/>
                </a:lnTo>
                <a:lnTo>
                  <a:pt x="3311425" y="5563692"/>
                </a:lnTo>
                <a:cubicBezTo>
                  <a:pt x="3346152" y="5573614"/>
                  <a:pt x="3363515" y="5571133"/>
                  <a:pt x="3363515" y="5556250"/>
                </a:cubicBezTo>
                <a:cubicBezTo>
                  <a:pt x="3363515" y="5546329"/>
                  <a:pt x="3351113" y="5541367"/>
                  <a:pt x="3326308" y="5541367"/>
                </a:cubicBezTo>
                <a:cubicBezTo>
                  <a:pt x="3321347" y="5541367"/>
                  <a:pt x="3317626" y="5541367"/>
                  <a:pt x="3315146" y="5541367"/>
                </a:cubicBezTo>
                <a:cubicBezTo>
                  <a:pt x="3312666" y="5541367"/>
                  <a:pt x="3311425" y="5541367"/>
                  <a:pt x="3311425" y="5541367"/>
                </a:cubicBezTo>
                <a:lnTo>
                  <a:pt x="3296542" y="5533926"/>
                </a:lnTo>
                <a:cubicBezTo>
                  <a:pt x="3291581" y="5533926"/>
                  <a:pt x="3284140" y="5536407"/>
                  <a:pt x="3274218" y="5541367"/>
                </a:cubicBezTo>
                <a:cubicBezTo>
                  <a:pt x="3264296" y="5546329"/>
                  <a:pt x="3259335" y="5551289"/>
                  <a:pt x="3259335" y="5556250"/>
                </a:cubicBezTo>
                <a:cubicBezTo>
                  <a:pt x="3259335" y="5566172"/>
                  <a:pt x="3255615" y="5571133"/>
                  <a:pt x="3248173" y="5571133"/>
                </a:cubicBezTo>
                <a:cubicBezTo>
                  <a:pt x="3240732" y="5571133"/>
                  <a:pt x="3234531" y="5576094"/>
                  <a:pt x="3229570" y="5586016"/>
                </a:cubicBezTo>
                <a:cubicBezTo>
                  <a:pt x="3219648" y="5605860"/>
                  <a:pt x="3204765" y="5613301"/>
                  <a:pt x="3184921" y="5608340"/>
                </a:cubicBezTo>
                <a:cubicBezTo>
                  <a:pt x="3175000" y="5603379"/>
                  <a:pt x="3167558" y="5603379"/>
                  <a:pt x="3162597" y="5608340"/>
                </a:cubicBezTo>
                <a:cubicBezTo>
                  <a:pt x="3157636" y="5608340"/>
                  <a:pt x="3146474" y="5608340"/>
                  <a:pt x="3129111" y="5608340"/>
                </a:cubicBezTo>
                <a:cubicBezTo>
                  <a:pt x="3111747" y="5608340"/>
                  <a:pt x="3095625" y="5608340"/>
                  <a:pt x="3080742" y="5608340"/>
                </a:cubicBezTo>
                <a:cubicBezTo>
                  <a:pt x="3065859" y="5613301"/>
                  <a:pt x="3058417" y="5618262"/>
                  <a:pt x="3058417" y="5623223"/>
                </a:cubicBezTo>
                <a:cubicBezTo>
                  <a:pt x="3058417" y="5628184"/>
                  <a:pt x="3055937" y="5633145"/>
                  <a:pt x="3050976" y="5638106"/>
                </a:cubicBezTo>
                <a:cubicBezTo>
                  <a:pt x="3046015" y="5643066"/>
                  <a:pt x="3043535" y="5645547"/>
                  <a:pt x="3043535" y="5645547"/>
                </a:cubicBezTo>
                <a:cubicBezTo>
                  <a:pt x="3038574" y="5640586"/>
                  <a:pt x="3037333" y="5638106"/>
                  <a:pt x="3039814" y="5638106"/>
                </a:cubicBezTo>
                <a:cubicBezTo>
                  <a:pt x="3042295" y="5638106"/>
                  <a:pt x="3043535" y="5635626"/>
                  <a:pt x="3043535" y="5630664"/>
                </a:cubicBezTo>
                <a:cubicBezTo>
                  <a:pt x="3053457" y="5625704"/>
                  <a:pt x="3048495" y="5618262"/>
                  <a:pt x="3028652" y="5608340"/>
                </a:cubicBezTo>
                <a:cubicBezTo>
                  <a:pt x="3013769" y="5603379"/>
                  <a:pt x="3001367" y="5600899"/>
                  <a:pt x="2991445" y="5600899"/>
                </a:cubicBezTo>
                <a:cubicBezTo>
                  <a:pt x="2971601" y="5600899"/>
                  <a:pt x="2961679" y="5598419"/>
                  <a:pt x="2961679" y="5593457"/>
                </a:cubicBezTo>
                <a:cubicBezTo>
                  <a:pt x="2961679" y="5588496"/>
                  <a:pt x="2961679" y="5583536"/>
                  <a:pt x="2961679" y="5578574"/>
                </a:cubicBezTo>
                <a:lnTo>
                  <a:pt x="2939355" y="5578574"/>
                </a:lnTo>
                <a:cubicBezTo>
                  <a:pt x="2939355" y="5583536"/>
                  <a:pt x="2939355" y="5588496"/>
                  <a:pt x="2939355" y="5593457"/>
                </a:cubicBezTo>
                <a:cubicBezTo>
                  <a:pt x="2944316" y="5598419"/>
                  <a:pt x="2944316" y="5602139"/>
                  <a:pt x="2939355" y="5604619"/>
                </a:cubicBezTo>
                <a:cubicBezTo>
                  <a:pt x="2934394" y="5607100"/>
                  <a:pt x="2931914" y="5610821"/>
                  <a:pt x="2931914" y="5615781"/>
                </a:cubicBezTo>
                <a:cubicBezTo>
                  <a:pt x="2931914" y="5620743"/>
                  <a:pt x="2929433" y="5623223"/>
                  <a:pt x="2924472" y="5623223"/>
                </a:cubicBezTo>
                <a:cubicBezTo>
                  <a:pt x="2919511" y="5623223"/>
                  <a:pt x="2917031" y="5620743"/>
                  <a:pt x="2917031" y="5615781"/>
                </a:cubicBezTo>
                <a:lnTo>
                  <a:pt x="2902148" y="5600899"/>
                </a:lnTo>
                <a:cubicBezTo>
                  <a:pt x="2892226" y="5600899"/>
                  <a:pt x="2884784" y="5602139"/>
                  <a:pt x="2879824" y="5604619"/>
                </a:cubicBezTo>
                <a:cubicBezTo>
                  <a:pt x="2874863" y="5607100"/>
                  <a:pt x="2872382" y="5605860"/>
                  <a:pt x="2872382" y="5600899"/>
                </a:cubicBezTo>
                <a:lnTo>
                  <a:pt x="2857500" y="5586016"/>
                </a:lnTo>
                <a:cubicBezTo>
                  <a:pt x="2832695" y="5576094"/>
                  <a:pt x="2822773" y="5566172"/>
                  <a:pt x="2827734" y="5556250"/>
                </a:cubicBezTo>
                <a:cubicBezTo>
                  <a:pt x="2827734" y="5546329"/>
                  <a:pt x="2830215" y="5543848"/>
                  <a:pt x="2835175" y="5548809"/>
                </a:cubicBezTo>
                <a:lnTo>
                  <a:pt x="2850058" y="5541367"/>
                </a:lnTo>
                <a:cubicBezTo>
                  <a:pt x="2840136" y="5531446"/>
                  <a:pt x="2845097" y="5526485"/>
                  <a:pt x="2864941" y="5526485"/>
                </a:cubicBezTo>
                <a:lnTo>
                  <a:pt x="2872382" y="5541367"/>
                </a:lnTo>
                <a:cubicBezTo>
                  <a:pt x="2867422" y="5541367"/>
                  <a:pt x="2864941" y="5543848"/>
                  <a:pt x="2864941" y="5548809"/>
                </a:cubicBezTo>
                <a:cubicBezTo>
                  <a:pt x="2864941" y="5553770"/>
                  <a:pt x="2872382" y="5551289"/>
                  <a:pt x="2887265" y="5541367"/>
                </a:cubicBezTo>
                <a:cubicBezTo>
                  <a:pt x="2902148" y="5531446"/>
                  <a:pt x="2912070" y="5531446"/>
                  <a:pt x="2917031" y="5541367"/>
                </a:cubicBezTo>
                <a:cubicBezTo>
                  <a:pt x="2917031" y="5541367"/>
                  <a:pt x="2923232" y="5540127"/>
                  <a:pt x="2935634" y="5537647"/>
                </a:cubicBezTo>
                <a:cubicBezTo>
                  <a:pt x="2948036" y="5535167"/>
                  <a:pt x="2956718" y="5535167"/>
                  <a:pt x="2961679" y="5537647"/>
                </a:cubicBezTo>
                <a:cubicBezTo>
                  <a:pt x="2966640" y="5540127"/>
                  <a:pt x="2974081" y="5541367"/>
                  <a:pt x="2984003" y="5541367"/>
                </a:cubicBezTo>
                <a:lnTo>
                  <a:pt x="2998886" y="5548809"/>
                </a:lnTo>
                <a:cubicBezTo>
                  <a:pt x="2998886" y="5548809"/>
                  <a:pt x="3001367" y="5548809"/>
                  <a:pt x="3006328" y="5548809"/>
                </a:cubicBezTo>
                <a:lnTo>
                  <a:pt x="3021210" y="5556250"/>
                </a:lnTo>
                <a:cubicBezTo>
                  <a:pt x="3021210" y="5561212"/>
                  <a:pt x="3023691" y="5563692"/>
                  <a:pt x="3028652" y="5563692"/>
                </a:cubicBezTo>
                <a:cubicBezTo>
                  <a:pt x="3033613" y="5563692"/>
                  <a:pt x="3036093" y="5566172"/>
                  <a:pt x="3036093" y="5571133"/>
                </a:cubicBezTo>
                <a:cubicBezTo>
                  <a:pt x="3036093" y="5576094"/>
                  <a:pt x="3038574" y="5578574"/>
                  <a:pt x="3043535" y="5578574"/>
                </a:cubicBezTo>
                <a:cubicBezTo>
                  <a:pt x="3048495" y="5578574"/>
                  <a:pt x="3050976" y="5576094"/>
                  <a:pt x="3050976" y="5571133"/>
                </a:cubicBezTo>
                <a:cubicBezTo>
                  <a:pt x="3046015" y="5566172"/>
                  <a:pt x="3044775" y="5563692"/>
                  <a:pt x="3047255" y="5563692"/>
                </a:cubicBezTo>
                <a:cubicBezTo>
                  <a:pt x="3049736" y="5563692"/>
                  <a:pt x="3053457" y="5563692"/>
                  <a:pt x="3058417" y="5563692"/>
                </a:cubicBezTo>
                <a:lnTo>
                  <a:pt x="3065859" y="5548809"/>
                </a:lnTo>
                <a:cubicBezTo>
                  <a:pt x="3065859" y="5528965"/>
                  <a:pt x="3063378" y="5528965"/>
                  <a:pt x="3058417" y="5548809"/>
                </a:cubicBezTo>
                <a:lnTo>
                  <a:pt x="3043535" y="5556250"/>
                </a:lnTo>
                <a:cubicBezTo>
                  <a:pt x="3043535" y="5551289"/>
                  <a:pt x="3046015" y="5546329"/>
                  <a:pt x="3050976" y="5541367"/>
                </a:cubicBezTo>
                <a:lnTo>
                  <a:pt x="3043535" y="5533926"/>
                </a:lnTo>
                <a:cubicBezTo>
                  <a:pt x="3038574" y="5533926"/>
                  <a:pt x="3034853" y="5533926"/>
                  <a:pt x="3032373" y="5533926"/>
                </a:cubicBezTo>
                <a:cubicBezTo>
                  <a:pt x="3029892" y="5533926"/>
                  <a:pt x="3026171" y="5533926"/>
                  <a:pt x="3021210" y="5533926"/>
                </a:cubicBezTo>
                <a:cubicBezTo>
                  <a:pt x="3021210" y="5538887"/>
                  <a:pt x="3018730" y="5541367"/>
                  <a:pt x="3013769" y="5541367"/>
                </a:cubicBezTo>
                <a:cubicBezTo>
                  <a:pt x="3013769" y="5536407"/>
                  <a:pt x="3006328" y="5533926"/>
                  <a:pt x="2991445" y="5533926"/>
                </a:cubicBezTo>
                <a:cubicBezTo>
                  <a:pt x="2981523" y="5533926"/>
                  <a:pt x="2975322" y="5533926"/>
                  <a:pt x="2972841" y="5533926"/>
                </a:cubicBezTo>
                <a:cubicBezTo>
                  <a:pt x="2970361" y="5533926"/>
                  <a:pt x="2969121" y="5531446"/>
                  <a:pt x="2969121" y="5526485"/>
                </a:cubicBezTo>
                <a:cubicBezTo>
                  <a:pt x="2969121" y="5521524"/>
                  <a:pt x="2966640" y="5516563"/>
                  <a:pt x="2961679" y="5511602"/>
                </a:cubicBezTo>
                <a:lnTo>
                  <a:pt x="2969121" y="5511602"/>
                </a:lnTo>
                <a:lnTo>
                  <a:pt x="2976562" y="5504161"/>
                </a:lnTo>
                <a:cubicBezTo>
                  <a:pt x="2971601" y="5504161"/>
                  <a:pt x="2967881" y="5502921"/>
                  <a:pt x="2965400" y="5500440"/>
                </a:cubicBezTo>
                <a:cubicBezTo>
                  <a:pt x="2962919" y="5497959"/>
                  <a:pt x="2961679" y="5499200"/>
                  <a:pt x="2961679" y="5504161"/>
                </a:cubicBezTo>
                <a:cubicBezTo>
                  <a:pt x="2956718" y="5504161"/>
                  <a:pt x="2954238" y="5501680"/>
                  <a:pt x="2954238" y="5496719"/>
                </a:cubicBezTo>
                <a:cubicBezTo>
                  <a:pt x="2959199" y="5496719"/>
                  <a:pt x="2961679" y="5494239"/>
                  <a:pt x="2961679" y="5489278"/>
                </a:cubicBezTo>
                <a:cubicBezTo>
                  <a:pt x="2961679" y="5484317"/>
                  <a:pt x="2957959" y="5483076"/>
                  <a:pt x="2950517" y="5485557"/>
                </a:cubicBezTo>
                <a:cubicBezTo>
                  <a:pt x="2943076" y="5488038"/>
                  <a:pt x="2936874" y="5486797"/>
                  <a:pt x="2931914" y="5481836"/>
                </a:cubicBezTo>
                <a:cubicBezTo>
                  <a:pt x="2931914" y="5481836"/>
                  <a:pt x="2930674" y="5480596"/>
                  <a:pt x="2928193" y="5478116"/>
                </a:cubicBezTo>
                <a:cubicBezTo>
                  <a:pt x="2925712" y="5475635"/>
                  <a:pt x="2921992" y="5474395"/>
                  <a:pt x="2917031" y="5474395"/>
                </a:cubicBezTo>
                <a:lnTo>
                  <a:pt x="2902148" y="5474395"/>
                </a:lnTo>
                <a:cubicBezTo>
                  <a:pt x="2897187" y="5469434"/>
                  <a:pt x="2893467" y="5465714"/>
                  <a:pt x="2890986" y="5463233"/>
                </a:cubicBezTo>
                <a:cubicBezTo>
                  <a:pt x="2888505" y="5460752"/>
                  <a:pt x="2884784" y="5459512"/>
                  <a:pt x="2879824" y="5459512"/>
                </a:cubicBezTo>
                <a:cubicBezTo>
                  <a:pt x="2874863" y="5459512"/>
                  <a:pt x="2872382" y="5460752"/>
                  <a:pt x="2872382" y="5463233"/>
                </a:cubicBezTo>
                <a:cubicBezTo>
                  <a:pt x="2872382" y="5465714"/>
                  <a:pt x="2872382" y="5469434"/>
                  <a:pt x="2872382" y="5474395"/>
                </a:cubicBezTo>
                <a:lnTo>
                  <a:pt x="2864941" y="5481836"/>
                </a:lnTo>
                <a:lnTo>
                  <a:pt x="2857500" y="5496719"/>
                </a:lnTo>
                <a:cubicBezTo>
                  <a:pt x="2857500" y="5506641"/>
                  <a:pt x="2856259" y="5514083"/>
                  <a:pt x="2853779" y="5519043"/>
                </a:cubicBezTo>
                <a:cubicBezTo>
                  <a:pt x="2851298" y="5524004"/>
                  <a:pt x="2847577" y="5525245"/>
                  <a:pt x="2842617" y="5522764"/>
                </a:cubicBezTo>
                <a:cubicBezTo>
                  <a:pt x="2837656" y="5520283"/>
                  <a:pt x="2832695" y="5521524"/>
                  <a:pt x="2827734" y="5526485"/>
                </a:cubicBezTo>
                <a:cubicBezTo>
                  <a:pt x="2822773" y="5531446"/>
                  <a:pt x="2820292" y="5536407"/>
                  <a:pt x="2820292" y="5541367"/>
                </a:cubicBezTo>
                <a:cubicBezTo>
                  <a:pt x="2820292" y="5551289"/>
                  <a:pt x="2815332" y="5556250"/>
                  <a:pt x="2805410" y="5556250"/>
                </a:cubicBezTo>
                <a:cubicBezTo>
                  <a:pt x="2800449" y="5556250"/>
                  <a:pt x="2796728" y="5556250"/>
                  <a:pt x="2794248" y="5556250"/>
                </a:cubicBezTo>
                <a:cubicBezTo>
                  <a:pt x="2791767" y="5556250"/>
                  <a:pt x="2790527" y="5555010"/>
                  <a:pt x="2790527" y="5552529"/>
                </a:cubicBezTo>
                <a:cubicBezTo>
                  <a:pt x="2790527" y="5550049"/>
                  <a:pt x="2793008" y="5548809"/>
                  <a:pt x="2797968" y="5548809"/>
                </a:cubicBezTo>
                <a:cubicBezTo>
                  <a:pt x="2802929" y="5548809"/>
                  <a:pt x="2805410" y="5548809"/>
                  <a:pt x="2805410" y="5548809"/>
                </a:cubicBezTo>
                <a:cubicBezTo>
                  <a:pt x="2805410" y="5548809"/>
                  <a:pt x="2807890" y="5546329"/>
                  <a:pt x="2812851" y="5541367"/>
                </a:cubicBezTo>
                <a:cubicBezTo>
                  <a:pt x="2812851" y="5541367"/>
                  <a:pt x="2810370" y="5541367"/>
                  <a:pt x="2805410" y="5541367"/>
                </a:cubicBezTo>
                <a:lnTo>
                  <a:pt x="2812851" y="5519043"/>
                </a:lnTo>
                <a:cubicBezTo>
                  <a:pt x="2817812" y="5514083"/>
                  <a:pt x="2825253" y="5509122"/>
                  <a:pt x="2835175" y="5504161"/>
                </a:cubicBezTo>
                <a:lnTo>
                  <a:pt x="2850058" y="5504161"/>
                </a:lnTo>
                <a:lnTo>
                  <a:pt x="2835175" y="5496719"/>
                </a:lnTo>
                <a:lnTo>
                  <a:pt x="2820292" y="5481836"/>
                </a:lnTo>
                <a:cubicBezTo>
                  <a:pt x="2820292" y="5476876"/>
                  <a:pt x="2817812" y="5476876"/>
                  <a:pt x="2812851" y="5481836"/>
                </a:cubicBezTo>
                <a:cubicBezTo>
                  <a:pt x="2807890" y="5486797"/>
                  <a:pt x="2804170" y="5488038"/>
                  <a:pt x="2801689" y="5485557"/>
                </a:cubicBezTo>
                <a:cubicBezTo>
                  <a:pt x="2799208" y="5483076"/>
                  <a:pt x="2800449" y="5479356"/>
                  <a:pt x="2805410" y="5474395"/>
                </a:cubicBezTo>
                <a:cubicBezTo>
                  <a:pt x="2805410" y="5469434"/>
                  <a:pt x="2802929" y="5464473"/>
                  <a:pt x="2797968" y="5459512"/>
                </a:cubicBezTo>
                <a:cubicBezTo>
                  <a:pt x="2793008" y="5454551"/>
                  <a:pt x="2790527" y="5452071"/>
                  <a:pt x="2790527" y="5452071"/>
                </a:cubicBezTo>
                <a:lnTo>
                  <a:pt x="2768203" y="5452071"/>
                </a:lnTo>
                <a:cubicBezTo>
                  <a:pt x="2773163" y="5447110"/>
                  <a:pt x="2774404" y="5443389"/>
                  <a:pt x="2771923" y="5440909"/>
                </a:cubicBezTo>
                <a:cubicBezTo>
                  <a:pt x="2769443" y="5438429"/>
                  <a:pt x="2763242" y="5439669"/>
                  <a:pt x="2753320" y="5444629"/>
                </a:cubicBezTo>
                <a:cubicBezTo>
                  <a:pt x="2748359" y="5449590"/>
                  <a:pt x="2743398" y="5452071"/>
                  <a:pt x="2738437" y="5452071"/>
                </a:cubicBezTo>
                <a:cubicBezTo>
                  <a:pt x="2733476" y="5452071"/>
                  <a:pt x="2728515" y="5452071"/>
                  <a:pt x="2723554" y="5452071"/>
                </a:cubicBezTo>
                <a:lnTo>
                  <a:pt x="2716113" y="5452071"/>
                </a:lnTo>
                <a:cubicBezTo>
                  <a:pt x="2716113" y="5457032"/>
                  <a:pt x="2712392" y="5460752"/>
                  <a:pt x="2704951" y="5463233"/>
                </a:cubicBezTo>
                <a:cubicBezTo>
                  <a:pt x="2697509" y="5465714"/>
                  <a:pt x="2691308" y="5469434"/>
                  <a:pt x="2686347" y="5474395"/>
                </a:cubicBezTo>
                <a:lnTo>
                  <a:pt x="2678906" y="5481836"/>
                </a:lnTo>
                <a:cubicBezTo>
                  <a:pt x="2673945" y="5481836"/>
                  <a:pt x="2671464" y="5481836"/>
                  <a:pt x="2671464" y="5481836"/>
                </a:cubicBezTo>
                <a:cubicBezTo>
                  <a:pt x="2671464" y="5481836"/>
                  <a:pt x="2670224" y="5483076"/>
                  <a:pt x="2667744" y="5485557"/>
                </a:cubicBezTo>
                <a:cubicBezTo>
                  <a:pt x="2665263" y="5488038"/>
                  <a:pt x="2665263" y="5489278"/>
                  <a:pt x="2667744" y="5489278"/>
                </a:cubicBezTo>
                <a:cubicBezTo>
                  <a:pt x="2670224" y="5489278"/>
                  <a:pt x="2671464" y="5489278"/>
                  <a:pt x="2671464" y="5489278"/>
                </a:cubicBezTo>
                <a:cubicBezTo>
                  <a:pt x="2686347" y="5489278"/>
                  <a:pt x="2688828" y="5494239"/>
                  <a:pt x="2678906" y="5504161"/>
                </a:cubicBezTo>
                <a:cubicBezTo>
                  <a:pt x="2673945" y="5509122"/>
                  <a:pt x="2668984" y="5510362"/>
                  <a:pt x="2664023" y="5507881"/>
                </a:cubicBezTo>
                <a:cubicBezTo>
                  <a:pt x="2659062" y="5505401"/>
                  <a:pt x="2656582" y="5500440"/>
                  <a:pt x="2656582" y="5492998"/>
                </a:cubicBezTo>
                <a:cubicBezTo>
                  <a:pt x="2656582" y="5485557"/>
                  <a:pt x="2654101" y="5480596"/>
                  <a:pt x="2649140" y="5478116"/>
                </a:cubicBezTo>
                <a:cubicBezTo>
                  <a:pt x="2644179" y="5475635"/>
                  <a:pt x="2641699" y="5471914"/>
                  <a:pt x="2641699" y="5466954"/>
                </a:cubicBezTo>
                <a:cubicBezTo>
                  <a:pt x="2641699" y="5461993"/>
                  <a:pt x="2640459" y="5458272"/>
                  <a:pt x="2637978" y="5455791"/>
                </a:cubicBezTo>
                <a:cubicBezTo>
                  <a:pt x="2635497" y="5453311"/>
                  <a:pt x="2635497" y="5450831"/>
                  <a:pt x="2637978" y="5448350"/>
                </a:cubicBezTo>
                <a:cubicBezTo>
                  <a:pt x="2640459" y="5445869"/>
                  <a:pt x="2641699" y="5444629"/>
                  <a:pt x="2641699" y="5444629"/>
                </a:cubicBezTo>
                <a:lnTo>
                  <a:pt x="2671464" y="5466954"/>
                </a:lnTo>
                <a:cubicBezTo>
                  <a:pt x="2671464" y="5466954"/>
                  <a:pt x="2671464" y="5464473"/>
                  <a:pt x="2671464" y="5459512"/>
                </a:cubicBezTo>
                <a:cubicBezTo>
                  <a:pt x="2671464" y="5459512"/>
                  <a:pt x="2668984" y="5459512"/>
                  <a:pt x="2664023" y="5459512"/>
                </a:cubicBezTo>
                <a:lnTo>
                  <a:pt x="2671464" y="5444629"/>
                </a:lnTo>
                <a:cubicBezTo>
                  <a:pt x="2676425" y="5439669"/>
                  <a:pt x="2673945" y="5437188"/>
                  <a:pt x="2664023" y="5437188"/>
                </a:cubicBezTo>
                <a:cubicBezTo>
                  <a:pt x="2659062" y="5437188"/>
                  <a:pt x="2651621" y="5437188"/>
                  <a:pt x="2641699" y="5437188"/>
                </a:cubicBezTo>
                <a:cubicBezTo>
                  <a:pt x="2631777" y="5437188"/>
                  <a:pt x="2623095" y="5437188"/>
                  <a:pt x="2615654" y="5437188"/>
                </a:cubicBezTo>
                <a:cubicBezTo>
                  <a:pt x="2608212" y="5437188"/>
                  <a:pt x="2604492" y="5437188"/>
                  <a:pt x="2604492" y="5437188"/>
                </a:cubicBezTo>
                <a:cubicBezTo>
                  <a:pt x="2609452" y="5432227"/>
                  <a:pt x="2608212" y="5427266"/>
                  <a:pt x="2600771" y="5422305"/>
                </a:cubicBezTo>
                <a:cubicBezTo>
                  <a:pt x="2593330" y="5417344"/>
                  <a:pt x="2584648" y="5414864"/>
                  <a:pt x="2574726" y="5414864"/>
                </a:cubicBezTo>
                <a:lnTo>
                  <a:pt x="2559843" y="5422305"/>
                </a:lnTo>
                <a:cubicBezTo>
                  <a:pt x="2564804" y="5427266"/>
                  <a:pt x="2567285" y="5432227"/>
                  <a:pt x="2567285" y="5437188"/>
                </a:cubicBezTo>
                <a:lnTo>
                  <a:pt x="2559843" y="5437188"/>
                </a:lnTo>
                <a:cubicBezTo>
                  <a:pt x="2559843" y="5437188"/>
                  <a:pt x="2557363" y="5437188"/>
                  <a:pt x="2552402" y="5437188"/>
                </a:cubicBezTo>
                <a:lnTo>
                  <a:pt x="2544960" y="5422305"/>
                </a:lnTo>
                <a:lnTo>
                  <a:pt x="2544960" y="5407422"/>
                </a:lnTo>
                <a:cubicBezTo>
                  <a:pt x="2549921" y="5407422"/>
                  <a:pt x="2553642" y="5404942"/>
                  <a:pt x="2556123" y="5399981"/>
                </a:cubicBezTo>
                <a:cubicBezTo>
                  <a:pt x="2558603" y="5395020"/>
                  <a:pt x="2559843" y="5392540"/>
                  <a:pt x="2559843" y="5392540"/>
                </a:cubicBezTo>
                <a:cubicBezTo>
                  <a:pt x="2554883" y="5387579"/>
                  <a:pt x="2554883" y="5385098"/>
                  <a:pt x="2559843" y="5385098"/>
                </a:cubicBezTo>
                <a:cubicBezTo>
                  <a:pt x="2564804" y="5380137"/>
                  <a:pt x="2567285" y="5377657"/>
                  <a:pt x="2567285" y="5377657"/>
                </a:cubicBezTo>
                <a:cubicBezTo>
                  <a:pt x="2557363" y="5377657"/>
                  <a:pt x="2547441" y="5387579"/>
                  <a:pt x="2537519" y="5407422"/>
                </a:cubicBezTo>
                <a:cubicBezTo>
                  <a:pt x="2537519" y="5412383"/>
                  <a:pt x="2536279" y="5416104"/>
                  <a:pt x="2533798" y="5418584"/>
                </a:cubicBezTo>
                <a:cubicBezTo>
                  <a:pt x="2531318" y="5421065"/>
                  <a:pt x="2530078" y="5423545"/>
                  <a:pt x="2530078" y="5426026"/>
                </a:cubicBezTo>
                <a:cubicBezTo>
                  <a:pt x="2530078" y="5428506"/>
                  <a:pt x="2530078" y="5429747"/>
                  <a:pt x="2530078" y="5429747"/>
                </a:cubicBezTo>
                <a:lnTo>
                  <a:pt x="2530078" y="5444629"/>
                </a:lnTo>
                <a:cubicBezTo>
                  <a:pt x="2520156" y="5444629"/>
                  <a:pt x="2515195" y="5444629"/>
                  <a:pt x="2515195" y="5444629"/>
                </a:cubicBezTo>
                <a:lnTo>
                  <a:pt x="2492871" y="5452071"/>
                </a:lnTo>
                <a:cubicBezTo>
                  <a:pt x="2492871" y="5452071"/>
                  <a:pt x="2495351" y="5449590"/>
                  <a:pt x="2500312" y="5444629"/>
                </a:cubicBezTo>
                <a:cubicBezTo>
                  <a:pt x="2505273" y="5444629"/>
                  <a:pt x="2508993" y="5443389"/>
                  <a:pt x="2511474" y="5440909"/>
                </a:cubicBezTo>
                <a:cubicBezTo>
                  <a:pt x="2513955" y="5438429"/>
                  <a:pt x="2515195" y="5434707"/>
                  <a:pt x="2515195" y="5429747"/>
                </a:cubicBezTo>
                <a:cubicBezTo>
                  <a:pt x="2515195" y="5424786"/>
                  <a:pt x="2515195" y="5422305"/>
                  <a:pt x="2515195" y="5422305"/>
                </a:cubicBezTo>
                <a:lnTo>
                  <a:pt x="2507753" y="5422305"/>
                </a:lnTo>
                <a:cubicBezTo>
                  <a:pt x="2507753" y="5432227"/>
                  <a:pt x="2500312" y="5432227"/>
                  <a:pt x="2485429" y="5422305"/>
                </a:cubicBezTo>
                <a:cubicBezTo>
                  <a:pt x="2475507" y="5422305"/>
                  <a:pt x="2468066" y="5417344"/>
                  <a:pt x="2463105" y="5407422"/>
                </a:cubicBezTo>
                <a:cubicBezTo>
                  <a:pt x="2468066" y="5407422"/>
                  <a:pt x="2474267" y="5407422"/>
                  <a:pt x="2481709" y="5407422"/>
                </a:cubicBezTo>
                <a:cubicBezTo>
                  <a:pt x="2489150" y="5407422"/>
                  <a:pt x="2492871" y="5406182"/>
                  <a:pt x="2492871" y="5403702"/>
                </a:cubicBezTo>
                <a:cubicBezTo>
                  <a:pt x="2492871" y="5401221"/>
                  <a:pt x="2489150" y="5397500"/>
                  <a:pt x="2481709" y="5392540"/>
                </a:cubicBezTo>
                <a:cubicBezTo>
                  <a:pt x="2474267" y="5387579"/>
                  <a:pt x="2469306" y="5386338"/>
                  <a:pt x="2466826" y="5388819"/>
                </a:cubicBezTo>
                <a:cubicBezTo>
                  <a:pt x="2464345" y="5391299"/>
                  <a:pt x="2460624" y="5392540"/>
                  <a:pt x="2455664" y="5392540"/>
                </a:cubicBezTo>
                <a:lnTo>
                  <a:pt x="2463105" y="5377657"/>
                </a:lnTo>
                <a:lnTo>
                  <a:pt x="2470546" y="5370215"/>
                </a:lnTo>
                <a:lnTo>
                  <a:pt x="2448222" y="5370215"/>
                </a:lnTo>
                <a:cubicBezTo>
                  <a:pt x="2433339" y="5365255"/>
                  <a:pt x="2422177" y="5360293"/>
                  <a:pt x="2414736" y="5355332"/>
                </a:cubicBezTo>
                <a:cubicBezTo>
                  <a:pt x="2407294" y="5350372"/>
                  <a:pt x="2403574" y="5350372"/>
                  <a:pt x="2403574" y="5355332"/>
                </a:cubicBezTo>
                <a:cubicBezTo>
                  <a:pt x="2408534" y="5355332"/>
                  <a:pt x="2411015" y="5360293"/>
                  <a:pt x="2411015" y="5370215"/>
                </a:cubicBezTo>
                <a:cubicBezTo>
                  <a:pt x="2411015" y="5375176"/>
                  <a:pt x="2409775" y="5378897"/>
                  <a:pt x="2407294" y="5381377"/>
                </a:cubicBezTo>
                <a:cubicBezTo>
                  <a:pt x="2404814" y="5383858"/>
                  <a:pt x="2401093" y="5385098"/>
                  <a:pt x="2396132" y="5385098"/>
                </a:cubicBezTo>
                <a:cubicBezTo>
                  <a:pt x="2391172" y="5385098"/>
                  <a:pt x="2388691" y="5387579"/>
                  <a:pt x="2388691" y="5392540"/>
                </a:cubicBezTo>
                <a:lnTo>
                  <a:pt x="2403574" y="5407422"/>
                </a:lnTo>
                <a:lnTo>
                  <a:pt x="2411015" y="5392540"/>
                </a:lnTo>
                <a:cubicBezTo>
                  <a:pt x="2411015" y="5387579"/>
                  <a:pt x="2413496" y="5385098"/>
                  <a:pt x="2418457" y="5385098"/>
                </a:cubicBezTo>
                <a:cubicBezTo>
                  <a:pt x="2418457" y="5390059"/>
                  <a:pt x="2419697" y="5392540"/>
                  <a:pt x="2422177" y="5392540"/>
                </a:cubicBezTo>
                <a:cubicBezTo>
                  <a:pt x="2424658" y="5392540"/>
                  <a:pt x="2428379" y="5392540"/>
                  <a:pt x="2433339" y="5392540"/>
                </a:cubicBezTo>
                <a:lnTo>
                  <a:pt x="2440781" y="5399981"/>
                </a:lnTo>
                <a:cubicBezTo>
                  <a:pt x="2440781" y="5399981"/>
                  <a:pt x="2437060" y="5402462"/>
                  <a:pt x="2429619" y="5407422"/>
                </a:cubicBezTo>
                <a:cubicBezTo>
                  <a:pt x="2422177" y="5412383"/>
                  <a:pt x="2418457" y="5412383"/>
                  <a:pt x="2418457" y="5407422"/>
                </a:cubicBezTo>
                <a:cubicBezTo>
                  <a:pt x="2413496" y="5407422"/>
                  <a:pt x="2411015" y="5408662"/>
                  <a:pt x="2411015" y="5411143"/>
                </a:cubicBezTo>
                <a:cubicBezTo>
                  <a:pt x="2411015" y="5413624"/>
                  <a:pt x="2411015" y="5414864"/>
                  <a:pt x="2411015" y="5414864"/>
                </a:cubicBezTo>
                <a:cubicBezTo>
                  <a:pt x="2411015" y="5419825"/>
                  <a:pt x="2408534" y="5422305"/>
                  <a:pt x="2403574" y="5422305"/>
                </a:cubicBezTo>
                <a:lnTo>
                  <a:pt x="2388691" y="5422305"/>
                </a:lnTo>
                <a:cubicBezTo>
                  <a:pt x="2388691" y="5417344"/>
                  <a:pt x="2387451" y="5414864"/>
                  <a:pt x="2384970" y="5414864"/>
                </a:cubicBezTo>
                <a:cubicBezTo>
                  <a:pt x="2382490" y="5414864"/>
                  <a:pt x="2381250" y="5417344"/>
                  <a:pt x="2381250" y="5422305"/>
                </a:cubicBezTo>
                <a:cubicBezTo>
                  <a:pt x="2381250" y="5427266"/>
                  <a:pt x="2377529" y="5430987"/>
                  <a:pt x="2370087" y="5433467"/>
                </a:cubicBezTo>
                <a:cubicBezTo>
                  <a:pt x="2362646" y="5435948"/>
                  <a:pt x="2360165" y="5439669"/>
                  <a:pt x="2362646" y="5444629"/>
                </a:cubicBezTo>
                <a:cubicBezTo>
                  <a:pt x="2365127" y="5449590"/>
                  <a:pt x="2363886" y="5452071"/>
                  <a:pt x="2358925" y="5452071"/>
                </a:cubicBezTo>
                <a:cubicBezTo>
                  <a:pt x="2353965" y="5452071"/>
                  <a:pt x="2350244" y="5452071"/>
                  <a:pt x="2347763" y="5452071"/>
                </a:cubicBezTo>
                <a:cubicBezTo>
                  <a:pt x="2345283" y="5452071"/>
                  <a:pt x="2344042" y="5452071"/>
                  <a:pt x="2344042" y="5452071"/>
                </a:cubicBezTo>
                <a:cubicBezTo>
                  <a:pt x="2339082" y="5447110"/>
                  <a:pt x="2339082" y="5442149"/>
                  <a:pt x="2344042" y="5437188"/>
                </a:cubicBezTo>
                <a:cubicBezTo>
                  <a:pt x="2349003" y="5432227"/>
                  <a:pt x="2346523" y="5427266"/>
                  <a:pt x="2336601" y="5422305"/>
                </a:cubicBezTo>
                <a:lnTo>
                  <a:pt x="2336601" y="5414864"/>
                </a:lnTo>
                <a:cubicBezTo>
                  <a:pt x="2336601" y="5414864"/>
                  <a:pt x="2339082" y="5414864"/>
                  <a:pt x="2344042" y="5414864"/>
                </a:cubicBezTo>
                <a:cubicBezTo>
                  <a:pt x="2344042" y="5419825"/>
                  <a:pt x="2345283" y="5422305"/>
                  <a:pt x="2347763" y="5422305"/>
                </a:cubicBezTo>
                <a:cubicBezTo>
                  <a:pt x="2350244" y="5422305"/>
                  <a:pt x="2351484" y="5418584"/>
                  <a:pt x="2351484" y="5411143"/>
                </a:cubicBezTo>
                <a:cubicBezTo>
                  <a:pt x="2351484" y="5403702"/>
                  <a:pt x="2353965" y="5399981"/>
                  <a:pt x="2358925" y="5399981"/>
                </a:cubicBezTo>
                <a:lnTo>
                  <a:pt x="2358925" y="5385098"/>
                </a:lnTo>
                <a:cubicBezTo>
                  <a:pt x="2361406" y="5385098"/>
                  <a:pt x="2363421" y="5385098"/>
                  <a:pt x="2364971" y="5385098"/>
                </a:cubicBezTo>
                <a:lnTo>
                  <a:pt x="2366367" y="5385098"/>
                </a:lnTo>
                <a:cubicBezTo>
                  <a:pt x="2361406" y="5380137"/>
                  <a:pt x="2360165" y="5377657"/>
                  <a:pt x="2362646" y="5377657"/>
                </a:cubicBezTo>
                <a:cubicBezTo>
                  <a:pt x="2365127" y="5377657"/>
                  <a:pt x="2366367" y="5377657"/>
                  <a:pt x="2366367" y="5377657"/>
                </a:cubicBezTo>
                <a:cubicBezTo>
                  <a:pt x="2371327" y="5377657"/>
                  <a:pt x="2373808" y="5375176"/>
                  <a:pt x="2373808" y="5370215"/>
                </a:cubicBezTo>
                <a:cubicBezTo>
                  <a:pt x="2373808" y="5360293"/>
                  <a:pt x="2368847" y="5360293"/>
                  <a:pt x="2358925" y="5370215"/>
                </a:cubicBezTo>
                <a:lnTo>
                  <a:pt x="2344042" y="5377657"/>
                </a:lnTo>
                <a:cubicBezTo>
                  <a:pt x="2339082" y="5377657"/>
                  <a:pt x="2336601" y="5378897"/>
                  <a:pt x="2336601" y="5381377"/>
                </a:cubicBezTo>
                <a:cubicBezTo>
                  <a:pt x="2336601" y="5383858"/>
                  <a:pt x="2336601" y="5385098"/>
                  <a:pt x="2336601" y="5385098"/>
                </a:cubicBezTo>
                <a:cubicBezTo>
                  <a:pt x="2336601" y="5385098"/>
                  <a:pt x="2331640" y="5385098"/>
                  <a:pt x="2321718" y="5385098"/>
                </a:cubicBezTo>
                <a:cubicBezTo>
                  <a:pt x="2311796" y="5385098"/>
                  <a:pt x="2306835" y="5382617"/>
                  <a:pt x="2306835" y="5377657"/>
                </a:cubicBezTo>
                <a:cubicBezTo>
                  <a:pt x="2306835" y="5372696"/>
                  <a:pt x="2311796" y="5372696"/>
                  <a:pt x="2321718" y="5377657"/>
                </a:cubicBezTo>
                <a:cubicBezTo>
                  <a:pt x="2326679" y="5377657"/>
                  <a:pt x="2330400" y="5376417"/>
                  <a:pt x="2332880" y="5373936"/>
                </a:cubicBezTo>
                <a:cubicBezTo>
                  <a:pt x="2335361" y="5371455"/>
                  <a:pt x="2336601" y="5368975"/>
                  <a:pt x="2336601" y="5366495"/>
                </a:cubicBezTo>
                <a:cubicBezTo>
                  <a:pt x="2336601" y="5364014"/>
                  <a:pt x="2336601" y="5362774"/>
                  <a:pt x="2336601" y="5362774"/>
                </a:cubicBezTo>
                <a:lnTo>
                  <a:pt x="2291953" y="5347891"/>
                </a:lnTo>
                <a:lnTo>
                  <a:pt x="2277070" y="5340450"/>
                </a:lnTo>
                <a:cubicBezTo>
                  <a:pt x="2272109" y="5345410"/>
                  <a:pt x="2268388" y="5346651"/>
                  <a:pt x="2265908" y="5344170"/>
                </a:cubicBezTo>
                <a:cubicBezTo>
                  <a:pt x="2263427" y="5341690"/>
                  <a:pt x="2260947" y="5342930"/>
                  <a:pt x="2258466" y="5347891"/>
                </a:cubicBezTo>
                <a:cubicBezTo>
                  <a:pt x="2255986" y="5352852"/>
                  <a:pt x="2252265" y="5352852"/>
                  <a:pt x="2247304" y="5347891"/>
                </a:cubicBezTo>
                <a:lnTo>
                  <a:pt x="2254746" y="5333008"/>
                </a:lnTo>
                <a:cubicBezTo>
                  <a:pt x="2264668" y="5333008"/>
                  <a:pt x="2269628" y="5331768"/>
                  <a:pt x="2269628" y="5329288"/>
                </a:cubicBezTo>
                <a:cubicBezTo>
                  <a:pt x="2269628" y="5326807"/>
                  <a:pt x="2267148" y="5325567"/>
                  <a:pt x="2262187" y="5325567"/>
                </a:cubicBezTo>
                <a:lnTo>
                  <a:pt x="2254746" y="5318125"/>
                </a:lnTo>
                <a:cubicBezTo>
                  <a:pt x="2249785" y="5313165"/>
                  <a:pt x="2244824" y="5314405"/>
                  <a:pt x="2239863" y="5321846"/>
                </a:cubicBezTo>
                <a:cubicBezTo>
                  <a:pt x="2234902" y="5329288"/>
                  <a:pt x="2232421" y="5333008"/>
                  <a:pt x="2232421" y="5333008"/>
                </a:cubicBezTo>
                <a:lnTo>
                  <a:pt x="2202656" y="5340450"/>
                </a:lnTo>
                <a:cubicBezTo>
                  <a:pt x="2202656" y="5340450"/>
                  <a:pt x="2197695" y="5340450"/>
                  <a:pt x="2187773" y="5340450"/>
                </a:cubicBezTo>
                <a:cubicBezTo>
                  <a:pt x="2177851" y="5340450"/>
                  <a:pt x="2170409" y="5337969"/>
                  <a:pt x="2165449" y="5333008"/>
                </a:cubicBezTo>
                <a:lnTo>
                  <a:pt x="2143125" y="5325567"/>
                </a:lnTo>
                <a:cubicBezTo>
                  <a:pt x="2133202" y="5325567"/>
                  <a:pt x="2128242" y="5325567"/>
                  <a:pt x="2128242" y="5325567"/>
                </a:cubicBezTo>
                <a:lnTo>
                  <a:pt x="2120800" y="5318125"/>
                </a:lnTo>
                <a:cubicBezTo>
                  <a:pt x="2115840" y="5318125"/>
                  <a:pt x="2112119" y="5318125"/>
                  <a:pt x="2109638" y="5318125"/>
                </a:cubicBezTo>
                <a:cubicBezTo>
                  <a:pt x="2107158" y="5318125"/>
                  <a:pt x="2105917" y="5315645"/>
                  <a:pt x="2105917" y="5310684"/>
                </a:cubicBezTo>
                <a:lnTo>
                  <a:pt x="2091035" y="5310684"/>
                </a:lnTo>
                <a:lnTo>
                  <a:pt x="2076152" y="5318125"/>
                </a:lnTo>
                <a:lnTo>
                  <a:pt x="2068710" y="5310684"/>
                </a:lnTo>
                <a:lnTo>
                  <a:pt x="2076152" y="5303243"/>
                </a:lnTo>
                <a:cubicBezTo>
                  <a:pt x="2071191" y="5303243"/>
                  <a:pt x="2063750" y="5302003"/>
                  <a:pt x="2053828" y="5299522"/>
                </a:cubicBezTo>
                <a:cubicBezTo>
                  <a:pt x="2043906" y="5297041"/>
                  <a:pt x="2036464" y="5295801"/>
                  <a:pt x="2031503" y="5295801"/>
                </a:cubicBezTo>
                <a:lnTo>
                  <a:pt x="2009179" y="5288360"/>
                </a:lnTo>
                <a:cubicBezTo>
                  <a:pt x="2009179" y="5293321"/>
                  <a:pt x="2001738" y="5298282"/>
                  <a:pt x="1986855" y="5303243"/>
                </a:cubicBezTo>
                <a:lnTo>
                  <a:pt x="1957089" y="5295801"/>
                </a:lnTo>
                <a:cubicBezTo>
                  <a:pt x="1952129" y="5290840"/>
                  <a:pt x="1947167" y="5288360"/>
                  <a:pt x="1942207" y="5288360"/>
                </a:cubicBezTo>
                <a:lnTo>
                  <a:pt x="1934765" y="5288360"/>
                </a:lnTo>
                <a:cubicBezTo>
                  <a:pt x="1934765" y="5288360"/>
                  <a:pt x="1934765" y="5285879"/>
                  <a:pt x="1934765" y="5280918"/>
                </a:cubicBezTo>
                <a:lnTo>
                  <a:pt x="1942207" y="5273477"/>
                </a:lnTo>
                <a:cubicBezTo>
                  <a:pt x="1947167" y="5278438"/>
                  <a:pt x="1950888" y="5279678"/>
                  <a:pt x="1953369" y="5277198"/>
                </a:cubicBezTo>
                <a:cubicBezTo>
                  <a:pt x="1955849" y="5274717"/>
                  <a:pt x="1957089" y="5273477"/>
                  <a:pt x="1957089" y="5273477"/>
                </a:cubicBezTo>
                <a:cubicBezTo>
                  <a:pt x="1957089" y="5268516"/>
                  <a:pt x="1962050" y="5266036"/>
                  <a:pt x="1971972" y="5266036"/>
                </a:cubicBezTo>
                <a:lnTo>
                  <a:pt x="1979414" y="5258594"/>
                </a:lnTo>
                <a:cubicBezTo>
                  <a:pt x="1979414" y="5258594"/>
                  <a:pt x="1976933" y="5259835"/>
                  <a:pt x="1971972" y="5262315"/>
                </a:cubicBezTo>
                <a:cubicBezTo>
                  <a:pt x="1967011" y="5264796"/>
                  <a:pt x="1959570" y="5263555"/>
                  <a:pt x="1949648" y="5258594"/>
                </a:cubicBezTo>
                <a:lnTo>
                  <a:pt x="1942207" y="5258594"/>
                </a:lnTo>
                <a:cubicBezTo>
                  <a:pt x="1942207" y="5263555"/>
                  <a:pt x="1937246" y="5267276"/>
                  <a:pt x="1927324" y="5269756"/>
                </a:cubicBezTo>
                <a:cubicBezTo>
                  <a:pt x="1917402" y="5272237"/>
                  <a:pt x="1912441" y="5272237"/>
                  <a:pt x="1912441" y="5269756"/>
                </a:cubicBezTo>
                <a:cubicBezTo>
                  <a:pt x="1912441" y="5267276"/>
                  <a:pt x="1909960" y="5267276"/>
                  <a:pt x="1905000" y="5269756"/>
                </a:cubicBezTo>
                <a:cubicBezTo>
                  <a:pt x="1900039" y="5272237"/>
                  <a:pt x="1897558" y="5273477"/>
                  <a:pt x="1897558" y="5273477"/>
                </a:cubicBezTo>
                <a:cubicBezTo>
                  <a:pt x="1897558" y="5273477"/>
                  <a:pt x="1896318" y="5274717"/>
                  <a:pt x="1893837" y="5277198"/>
                </a:cubicBezTo>
                <a:cubicBezTo>
                  <a:pt x="1891357" y="5279678"/>
                  <a:pt x="1890117" y="5280918"/>
                  <a:pt x="1890117" y="5280918"/>
                </a:cubicBezTo>
                <a:cubicBezTo>
                  <a:pt x="1885156" y="5280918"/>
                  <a:pt x="1882675" y="5278438"/>
                  <a:pt x="1882675" y="5273477"/>
                </a:cubicBezTo>
                <a:cubicBezTo>
                  <a:pt x="1882675" y="5268516"/>
                  <a:pt x="1883915" y="5266036"/>
                  <a:pt x="1886396" y="5266036"/>
                </a:cubicBezTo>
                <a:cubicBezTo>
                  <a:pt x="1888877" y="5266036"/>
                  <a:pt x="1890117" y="5263555"/>
                  <a:pt x="1890117" y="5258594"/>
                </a:cubicBezTo>
                <a:lnTo>
                  <a:pt x="1897558" y="5258594"/>
                </a:lnTo>
                <a:lnTo>
                  <a:pt x="1912441" y="5251153"/>
                </a:lnTo>
                <a:lnTo>
                  <a:pt x="1905000" y="5236270"/>
                </a:lnTo>
                <a:cubicBezTo>
                  <a:pt x="1909960" y="5236270"/>
                  <a:pt x="1912441" y="5233789"/>
                  <a:pt x="1912441" y="5228829"/>
                </a:cubicBezTo>
                <a:cubicBezTo>
                  <a:pt x="1912441" y="5223868"/>
                  <a:pt x="1914922" y="5220147"/>
                  <a:pt x="1919882" y="5217666"/>
                </a:cubicBezTo>
                <a:cubicBezTo>
                  <a:pt x="1924843" y="5215186"/>
                  <a:pt x="1923603" y="5211465"/>
                  <a:pt x="1916162" y="5206504"/>
                </a:cubicBezTo>
                <a:cubicBezTo>
                  <a:pt x="1908720" y="5201544"/>
                  <a:pt x="1905000" y="5196582"/>
                  <a:pt x="1905000" y="5191622"/>
                </a:cubicBezTo>
                <a:lnTo>
                  <a:pt x="1860351" y="5191622"/>
                </a:lnTo>
                <a:cubicBezTo>
                  <a:pt x="1855390" y="5196582"/>
                  <a:pt x="1850429" y="5197823"/>
                  <a:pt x="1845468" y="5195342"/>
                </a:cubicBezTo>
                <a:cubicBezTo>
                  <a:pt x="1840508" y="5192862"/>
                  <a:pt x="1835546" y="5192862"/>
                  <a:pt x="1830585" y="5195342"/>
                </a:cubicBezTo>
                <a:cubicBezTo>
                  <a:pt x="1825625" y="5197823"/>
                  <a:pt x="1819423" y="5197823"/>
                  <a:pt x="1811982" y="5195342"/>
                </a:cubicBezTo>
                <a:cubicBezTo>
                  <a:pt x="1804541" y="5192862"/>
                  <a:pt x="1800820" y="5190381"/>
                  <a:pt x="1800820" y="5187901"/>
                </a:cubicBezTo>
                <a:cubicBezTo>
                  <a:pt x="1800820" y="5185420"/>
                  <a:pt x="1799580" y="5184180"/>
                  <a:pt x="1797099" y="5184180"/>
                </a:cubicBezTo>
                <a:cubicBezTo>
                  <a:pt x="1794618" y="5184180"/>
                  <a:pt x="1792138" y="5182940"/>
                  <a:pt x="1789658" y="5180459"/>
                </a:cubicBezTo>
                <a:cubicBezTo>
                  <a:pt x="1787177" y="5177979"/>
                  <a:pt x="1785937" y="5176739"/>
                  <a:pt x="1785937" y="5176739"/>
                </a:cubicBezTo>
                <a:lnTo>
                  <a:pt x="1823144" y="5184180"/>
                </a:lnTo>
                <a:cubicBezTo>
                  <a:pt x="1828105" y="5189141"/>
                  <a:pt x="1833066" y="5189141"/>
                  <a:pt x="1838027" y="5184180"/>
                </a:cubicBezTo>
                <a:lnTo>
                  <a:pt x="1838027" y="5176739"/>
                </a:lnTo>
                <a:cubicBezTo>
                  <a:pt x="1833066" y="5176739"/>
                  <a:pt x="1830585" y="5174259"/>
                  <a:pt x="1830585" y="5169297"/>
                </a:cubicBezTo>
                <a:lnTo>
                  <a:pt x="1815703" y="5161856"/>
                </a:lnTo>
                <a:cubicBezTo>
                  <a:pt x="1805781" y="5156895"/>
                  <a:pt x="1798339" y="5151934"/>
                  <a:pt x="1793378" y="5146973"/>
                </a:cubicBezTo>
                <a:lnTo>
                  <a:pt x="1785937" y="5146973"/>
                </a:lnTo>
                <a:lnTo>
                  <a:pt x="1771054" y="5146973"/>
                </a:lnTo>
                <a:cubicBezTo>
                  <a:pt x="1771054" y="5142012"/>
                  <a:pt x="1769814" y="5139532"/>
                  <a:pt x="1767334" y="5139532"/>
                </a:cubicBezTo>
                <a:cubicBezTo>
                  <a:pt x="1764853" y="5139532"/>
                  <a:pt x="1763613" y="5139532"/>
                  <a:pt x="1763613" y="5139532"/>
                </a:cubicBezTo>
                <a:cubicBezTo>
                  <a:pt x="1743769" y="5144493"/>
                  <a:pt x="1728886" y="5139532"/>
                  <a:pt x="1718964" y="5124649"/>
                </a:cubicBezTo>
                <a:cubicBezTo>
                  <a:pt x="1709042" y="5099845"/>
                  <a:pt x="1702842" y="5086202"/>
                  <a:pt x="1700361" y="5083721"/>
                </a:cubicBezTo>
                <a:cubicBezTo>
                  <a:pt x="1697880" y="5081241"/>
                  <a:pt x="1691679" y="5080000"/>
                  <a:pt x="1681757" y="5080000"/>
                </a:cubicBezTo>
                <a:cubicBezTo>
                  <a:pt x="1671836" y="5080000"/>
                  <a:pt x="1664394" y="5080000"/>
                  <a:pt x="1659433" y="5080000"/>
                </a:cubicBezTo>
                <a:cubicBezTo>
                  <a:pt x="1654472" y="5080000"/>
                  <a:pt x="1651992" y="5078760"/>
                  <a:pt x="1651992" y="5076280"/>
                </a:cubicBezTo>
                <a:cubicBezTo>
                  <a:pt x="1651992" y="5073800"/>
                  <a:pt x="1649511" y="5071319"/>
                  <a:pt x="1644550" y="5068838"/>
                </a:cubicBezTo>
                <a:cubicBezTo>
                  <a:pt x="1639589" y="5066358"/>
                  <a:pt x="1635869" y="5065118"/>
                  <a:pt x="1633388" y="5065118"/>
                </a:cubicBezTo>
                <a:cubicBezTo>
                  <a:pt x="1630908" y="5065118"/>
                  <a:pt x="1628427" y="5065118"/>
                  <a:pt x="1625947" y="5065118"/>
                </a:cubicBezTo>
                <a:cubicBezTo>
                  <a:pt x="1623466" y="5065118"/>
                  <a:pt x="1622226" y="5062638"/>
                  <a:pt x="1622226" y="5057676"/>
                </a:cubicBezTo>
                <a:lnTo>
                  <a:pt x="1577578" y="5065118"/>
                </a:lnTo>
                <a:cubicBezTo>
                  <a:pt x="1577578" y="5065118"/>
                  <a:pt x="1570136" y="5065118"/>
                  <a:pt x="1555254" y="5065118"/>
                </a:cubicBezTo>
                <a:cubicBezTo>
                  <a:pt x="1540371" y="5055196"/>
                  <a:pt x="1532929" y="5047755"/>
                  <a:pt x="1532929" y="5042793"/>
                </a:cubicBezTo>
                <a:cubicBezTo>
                  <a:pt x="1537890" y="5042793"/>
                  <a:pt x="1541611" y="5042793"/>
                  <a:pt x="1544091" y="5042793"/>
                </a:cubicBezTo>
                <a:cubicBezTo>
                  <a:pt x="1546572" y="5042793"/>
                  <a:pt x="1547812" y="5042793"/>
                  <a:pt x="1547812" y="5042793"/>
                </a:cubicBezTo>
                <a:lnTo>
                  <a:pt x="1599902" y="5050235"/>
                </a:lnTo>
                <a:cubicBezTo>
                  <a:pt x="1599902" y="5045274"/>
                  <a:pt x="1594941" y="5042793"/>
                  <a:pt x="1585019" y="5042793"/>
                </a:cubicBezTo>
                <a:cubicBezTo>
                  <a:pt x="1570136" y="5042793"/>
                  <a:pt x="1562695" y="5037833"/>
                  <a:pt x="1562695" y="5027911"/>
                </a:cubicBezTo>
                <a:cubicBezTo>
                  <a:pt x="1567656" y="5032872"/>
                  <a:pt x="1572617" y="5035352"/>
                  <a:pt x="1577578" y="5035352"/>
                </a:cubicBezTo>
                <a:lnTo>
                  <a:pt x="1577578" y="5027911"/>
                </a:lnTo>
                <a:cubicBezTo>
                  <a:pt x="1572617" y="5022950"/>
                  <a:pt x="1570136" y="5017989"/>
                  <a:pt x="1570136" y="5013028"/>
                </a:cubicBezTo>
                <a:cubicBezTo>
                  <a:pt x="1570136" y="5008067"/>
                  <a:pt x="1567656" y="5005586"/>
                  <a:pt x="1562695" y="5005586"/>
                </a:cubicBezTo>
                <a:cubicBezTo>
                  <a:pt x="1518047" y="5005586"/>
                  <a:pt x="1498203" y="5003106"/>
                  <a:pt x="1503164" y="4998145"/>
                </a:cubicBezTo>
                <a:cubicBezTo>
                  <a:pt x="1503164" y="4998145"/>
                  <a:pt x="1505644" y="4998145"/>
                  <a:pt x="1510605" y="4998145"/>
                </a:cubicBezTo>
                <a:lnTo>
                  <a:pt x="1518047" y="4990704"/>
                </a:lnTo>
                <a:lnTo>
                  <a:pt x="1555254" y="4983262"/>
                </a:lnTo>
                <a:lnTo>
                  <a:pt x="1555254" y="4975821"/>
                </a:lnTo>
                <a:cubicBezTo>
                  <a:pt x="1540371" y="4975821"/>
                  <a:pt x="1529209" y="4972100"/>
                  <a:pt x="1521767" y="4964659"/>
                </a:cubicBezTo>
                <a:cubicBezTo>
                  <a:pt x="1514326" y="4957217"/>
                  <a:pt x="1510605" y="4951016"/>
                  <a:pt x="1510605" y="4946055"/>
                </a:cubicBezTo>
                <a:lnTo>
                  <a:pt x="1510605" y="4953497"/>
                </a:lnTo>
                <a:lnTo>
                  <a:pt x="1503164" y="4968379"/>
                </a:lnTo>
                <a:cubicBezTo>
                  <a:pt x="1498203" y="4963419"/>
                  <a:pt x="1493242" y="4960938"/>
                  <a:pt x="1488281" y="4960938"/>
                </a:cubicBezTo>
                <a:lnTo>
                  <a:pt x="1476375" y="4946055"/>
                </a:lnTo>
                <a:lnTo>
                  <a:pt x="1480840" y="4946055"/>
                </a:lnTo>
                <a:cubicBezTo>
                  <a:pt x="1485800" y="4946055"/>
                  <a:pt x="1488281" y="4943575"/>
                  <a:pt x="1488281" y="4938614"/>
                </a:cubicBezTo>
                <a:cubicBezTo>
                  <a:pt x="1483320" y="4938614"/>
                  <a:pt x="1479599" y="4938614"/>
                  <a:pt x="1477119" y="4938614"/>
                </a:cubicBezTo>
                <a:cubicBezTo>
                  <a:pt x="1474638" y="4938614"/>
                  <a:pt x="1473398" y="4938614"/>
                  <a:pt x="1473398" y="4938614"/>
                </a:cubicBezTo>
                <a:lnTo>
                  <a:pt x="1473398" y="4942334"/>
                </a:lnTo>
                <a:lnTo>
                  <a:pt x="1458515" y="4923731"/>
                </a:lnTo>
                <a:cubicBezTo>
                  <a:pt x="1458515" y="4923731"/>
                  <a:pt x="1457275" y="4922491"/>
                  <a:pt x="1454794" y="4920010"/>
                </a:cubicBezTo>
                <a:cubicBezTo>
                  <a:pt x="1452314" y="4917530"/>
                  <a:pt x="1448593" y="4916290"/>
                  <a:pt x="1443632" y="4916290"/>
                </a:cubicBezTo>
                <a:cubicBezTo>
                  <a:pt x="1433711" y="4916290"/>
                  <a:pt x="1428750" y="4916290"/>
                  <a:pt x="1428750" y="4916290"/>
                </a:cubicBezTo>
                <a:lnTo>
                  <a:pt x="1421308" y="4923731"/>
                </a:lnTo>
                <a:cubicBezTo>
                  <a:pt x="1416347" y="4923731"/>
                  <a:pt x="1413867" y="4918770"/>
                  <a:pt x="1413867" y="4908848"/>
                </a:cubicBezTo>
                <a:lnTo>
                  <a:pt x="1421308" y="4886524"/>
                </a:lnTo>
                <a:cubicBezTo>
                  <a:pt x="1426269" y="4886524"/>
                  <a:pt x="1429990" y="4886524"/>
                  <a:pt x="1432470" y="4886524"/>
                </a:cubicBezTo>
                <a:cubicBezTo>
                  <a:pt x="1434951" y="4886524"/>
                  <a:pt x="1438672" y="4886524"/>
                  <a:pt x="1443632" y="4886524"/>
                </a:cubicBezTo>
                <a:cubicBezTo>
                  <a:pt x="1448593" y="4896446"/>
                  <a:pt x="1452314" y="4901407"/>
                  <a:pt x="1454794" y="4901407"/>
                </a:cubicBezTo>
                <a:cubicBezTo>
                  <a:pt x="1457275" y="4901407"/>
                  <a:pt x="1463476" y="4901407"/>
                  <a:pt x="1473398" y="4901407"/>
                </a:cubicBezTo>
                <a:cubicBezTo>
                  <a:pt x="1483320" y="4901407"/>
                  <a:pt x="1488281" y="4896446"/>
                  <a:pt x="1488281" y="4886524"/>
                </a:cubicBezTo>
                <a:cubicBezTo>
                  <a:pt x="1488281" y="4886524"/>
                  <a:pt x="1487041" y="4885284"/>
                  <a:pt x="1484560" y="4882803"/>
                </a:cubicBezTo>
                <a:cubicBezTo>
                  <a:pt x="1482080" y="4880323"/>
                  <a:pt x="1478359" y="4879082"/>
                  <a:pt x="1473398" y="4879082"/>
                </a:cubicBezTo>
                <a:lnTo>
                  <a:pt x="1451074" y="4879082"/>
                </a:lnTo>
                <a:cubicBezTo>
                  <a:pt x="1451074" y="4874122"/>
                  <a:pt x="1448593" y="4874122"/>
                  <a:pt x="1443632" y="4879082"/>
                </a:cubicBezTo>
                <a:lnTo>
                  <a:pt x="1428750" y="4871641"/>
                </a:lnTo>
                <a:cubicBezTo>
                  <a:pt x="1423789" y="4871641"/>
                  <a:pt x="1423789" y="4869161"/>
                  <a:pt x="1428750" y="4864200"/>
                </a:cubicBezTo>
                <a:lnTo>
                  <a:pt x="1428750" y="4856758"/>
                </a:lnTo>
                <a:cubicBezTo>
                  <a:pt x="1428750" y="4856758"/>
                  <a:pt x="1426269" y="4854278"/>
                  <a:pt x="1421308" y="4849317"/>
                </a:cubicBezTo>
                <a:lnTo>
                  <a:pt x="1406425" y="4841875"/>
                </a:lnTo>
                <a:cubicBezTo>
                  <a:pt x="1401465" y="4841875"/>
                  <a:pt x="1396503" y="4839395"/>
                  <a:pt x="1391543" y="4834434"/>
                </a:cubicBezTo>
                <a:cubicBezTo>
                  <a:pt x="1386582" y="4829473"/>
                  <a:pt x="1384101" y="4830713"/>
                  <a:pt x="1384101" y="4838155"/>
                </a:cubicBezTo>
                <a:cubicBezTo>
                  <a:pt x="1384101" y="4845596"/>
                  <a:pt x="1384101" y="4851798"/>
                  <a:pt x="1384101" y="4856758"/>
                </a:cubicBezTo>
                <a:lnTo>
                  <a:pt x="1346894" y="4819551"/>
                </a:lnTo>
                <a:cubicBezTo>
                  <a:pt x="1346894" y="4814590"/>
                  <a:pt x="1349375" y="4814590"/>
                  <a:pt x="1354336" y="4819551"/>
                </a:cubicBezTo>
                <a:lnTo>
                  <a:pt x="1369219" y="4812110"/>
                </a:lnTo>
                <a:cubicBezTo>
                  <a:pt x="1369219" y="4812110"/>
                  <a:pt x="1363017" y="4807149"/>
                  <a:pt x="1350615" y="4797227"/>
                </a:cubicBezTo>
                <a:cubicBezTo>
                  <a:pt x="1338213" y="4787306"/>
                  <a:pt x="1329531" y="4782344"/>
                  <a:pt x="1324570" y="4782344"/>
                </a:cubicBezTo>
                <a:cubicBezTo>
                  <a:pt x="1319609" y="4782344"/>
                  <a:pt x="1317129" y="4779864"/>
                  <a:pt x="1317129" y="4774903"/>
                </a:cubicBezTo>
                <a:cubicBezTo>
                  <a:pt x="1317129" y="4769942"/>
                  <a:pt x="1322090" y="4767461"/>
                  <a:pt x="1332011" y="4767461"/>
                </a:cubicBezTo>
                <a:cubicBezTo>
                  <a:pt x="1336972" y="4767461"/>
                  <a:pt x="1339453" y="4767461"/>
                  <a:pt x="1339453" y="4767461"/>
                </a:cubicBezTo>
                <a:cubicBezTo>
                  <a:pt x="1339453" y="4767461"/>
                  <a:pt x="1336972" y="4764981"/>
                  <a:pt x="1332011" y="4760020"/>
                </a:cubicBezTo>
                <a:cubicBezTo>
                  <a:pt x="1332011" y="4755059"/>
                  <a:pt x="1327050" y="4752579"/>
                  <a:pt x="1317129" y="4752579"/>
                </a:cubicBezTo>
                <a:lnTo>
                  <a:pt x="1317129" y="4745137"/>
                </a:lnTo>
                <a:cubicBezTo>
                  <a:pt x="1332011" y="4740176"/>
                  <a:pt x="1336972" y="4727774"/>
                  <a:pt x="1332011" y="4707930"/>
                </a:cubicBezTo>
                <a:cubicBezTo>
                  <a:pt x="1332011" y="4702969"/>
                  <a:pt x="1329531" y="4699249"/>
                  <a:pt x="1324570" y="4696768"/>
                </a:cubicBezTo>
                <a:cubicBezTo>
                  <a:pt x="1319609" y="4694288"/>
                  <a:pt x="1314648" y="4694288"/>
                  <a:pt x="1309687" y="4696768"/>
                </a:cubicBezTo>
                <a:cubicBezTo>
                  <a:pt x="1304726" y="4699249"/>
                  <a:pt x="1303486" y="4701729"/>
                  <a:pt x="1305967" y="4704209"/>
                </a:cubicBezTo>
                <a:cubicBezTo>
                  <a:pt x="1308447" y="4706690"/>
                  <a:pt x="1312168" y="4709171"/>
                  <a:pt x="1317129" y="4711651"/>
                </a:cubicBezTo>
                <a:cubicBezTo>
                  <a:pt x="1322090" y="4714131"/>
                  <a:pt x="1324570" y="4716612"/>
                  <a:pt x="1324570" y="4719092"/>
                </a:cubicBezTo>
                <a:cubicBezTo>
                  <a:pt x="1324570" y="4721573"/>
                  <a:pt x="1324570" y="4722813"/>
                  <a:pt x="1324570" y="4722813"/>
                </a:cubicBezTo>
                <a:cubicBezTo>
                  <a:pt x="1319609" y="4732735"/>
                  <a:pt x="1314648" y="4736456"/>
                  <a:pt x="1309687" y="4733975"/>
                </a:cubicBezTo>
                <a:cubicBezTo>
                  <a:pt x="1304726" y="4731495"/>
                  <a:pt x="1299765" y="4735216"/>
                  <a:pt x="1294805" y="4745137"/>
                </a:cubicBezTo>
                <a:cubicBezTo>
                  <a:pt x="1284882" y="4764981"/>
                  <a:pt x="1277441" y="4767461"/>
                  <a:pt x="1272480" y="4752579"/>
                </a:cubicBezTo>
                <a:cubicBezTo>
                  <a:pt x="1267519" y="4752579"/>
                  <a:pt x="1266279" y="4751339"/>
                  <a:pt x="1268760" y="4748858"/>
                </a:cubicBezTo>
                <a:cubicBezTo>
                  <a:pt x="1271240" y="4746378"/>
                  <a:pt x="1274961" y="4745137"/>
                  <a:pt x="1279921" y="4745137"/>
                </a:cubicBezTo>
                <a:cubicBezTo>
                  <a:pt x="1284882" y="4745137"/>
                  <a:pt x="1287363" y="4743897"/>
                  <a:pt x="1287363" y="4741416"/>
                </a:cubicBezTo>
                <a:cubicBezTo>
                  <a:pt x="1287363" y="4738936"/>
                  <a:pt x="1284882" y="4736456"/>
                  <a:pt x="1279921" y="4733975"/>
                </a:cubicBezTo>
                <a:cubicBezTo>
                  <a:pt x="1274961" y="4731495"/>
                  <a:pt x="1272480" y="4727774"/>
                  <a:pt x="1272480" y="4722813"/>
                </a:cubicBezTo>
                <a:lnTo>
                  <a:pt x="1265039" y="4722813"/>
                </a:lnTo>
                <a:cubicBezTo>
                  <a:pt x="1255117" y="4722813"/>
                  <a:pt x="1250156" y="4720333"/>
                  <a:pt x="1250156" y="4715372"/>
                </a:cubicBezTo>
                <a:lnTo>
                  <a:pt x="1242715" y="4715372"/>
                </a:lnTo>
                <a:cubicBezTo>
                  <a:pt x="1242715" y="4715372"/>
                  <a:pt x="1241474" y="4714131"/>
                  <a:pt x="1238994" y="4711651"/>
                </a:cubicBezTo>
                <a:cubicBezTo>
                  <a:pt x="1236513" y="4709171"/>
                  <a:pt x="1232793" y="4707930"/>
                  <a:pt x="1227832" y="4707930"/>
                </a:cubicBezTo>
                <a:cubicBezTo>
                  <a:pt x="1227832" y="4707930"/>
                  <a:pt x="1227832" y="4710411"/>
                  <a:pt x="1227832" y="4715372"/>
                </a:cubicBezTo>
                <a:lnTo>
                  <a:pt x="1212949" y="4707930"/>
                </a:lnTo>
                <a:lnTo>
                  <a:pt x="1220390" y="4693047"/>
                </a:lnTo>
                <a:cubicBezTo>
                  <a:pt x="1225351" y="4698009"/>
                  <a:pt x="1229072" y="4699249"/>
                  <a:pt x="1231552" y="4696768"/>
                </a:cubicBezTo>
                <a:cubicBezTo>
                  <a:pt x="1234033" y="4694288"/>
                  <a:pt x="1237754" y="4693047"/>
                  <a:pt x="1242715" y="4693047"/>
                </a:cubicBezTo>
                <a:cubicBezTo>
                  <a:pt x="1247676" y="4688087"/>
                  <a:pt x="1242715" y="4683126"/>
                  <a:pt x="1227832" y="4678165"/>
                </a:cubicBezTo>
                <a:cubicBezTo>
                  <a:pt x="1222871" y="4668243"/>
                  <a:pt x="1220390" y="4660802"/>
                  <a:pt x="1220390" y="4655840"/>
                </a:cubicBezTo>
                <a:cubicBezTo>
                  <a:pt x="1225351" y="4660802"/>
                  <a:pt x="1227832" y="4660802"/>
                  <a:pt x="1227832" y="4655840"/>
                </a:cubicBezTo>
                <a:cubicBezTo>
                  <a:pt x="1227832" y="4640957"/>
                  <a:pt x="1222871" y="4635997"/>
                  <a:pt x="1212949" y="4640957"/>
                </a:cubicBezTo>
                <a:cubicBezTo>
                  <a:pt x="1207988" y="4640957"/>
                  <a:pt x="1200547" y="4637237"/>
                  <a:pt x="1190625" y="4629795"/>
                </a:cubicBezTo>
                <a:cubicBezTo>
                  <a:pt x="1180703" y="4622354"/>
                  <a:pt x="1173262" y="4618633"/>
                  <a:pt x="1168300" y="4618633"/>
                </a:cubicBezTo>
                <a:lnTo>
                  <a:pt x="1160859" y="4626075"/>
                </a:lnTo>
                <a:lnTo>
                  <a:pt x="1190625" y="4663282"/>
                </a:lnTo>
                <a:lnTo>
                  <a:pt x="1168300" y="4655840"/>
                </a:lnTo>
                <a:cubicBezTo>
                  <a:pt x="1163340" y="4635997"/>
                  <a:pt x="1158379" y="4633516"/>
                  <a:pt x="1153418" y="4648399"/>
                </a:cubicBezTo>
                <a:cubicBezTo>
                  <a:pt x="1148457" y="4658321"/>
                  <a:pt x="1145976" y="4663282"/>
                  <a:pt x="1145976" y="4663282"/>
                </a:cubicBezTo>
                <a:lnTo>
                  <a:pt x="1145976" y="4648399"/>
                </a:lnTo>
                <a:lnTo>
                  <a:pt x="1116211" y="4618633"/>
                </a:lnTo>
                <a:cubicBezTo>
                  <a:pt x="1116211" y="4628555"/>
                  <a:pt x="1116211" y="4635997"/>
                  <a:pt x="1116211" y="4640957"/>
                </a:cubicBezTo>
                <a:cubicBezTo>
                  <a:pt x="1111250" y="4640957"/>
                  <a:pt x="1105049" y="4643438"/>
                  <a:pt x="1097607" y="4648399"/>
                </a:cubicBezTo>
                <a:cubicBezTo>
                  <a:pt x="1090166" y="4653360"/>
                  <a:pt x="1083965" y="4655840"/>
                  <a:pt x="1079004" y="4655840"/>
                </a:cubicBezTo>
                <a:cubicBezTo>
                  <a:pt x="1083965" y="4660802"/>
                  <a:pt x="1083965" y="4663282"/>
                  <a:pt x="1079004" y="4663282"/>
                </a:cubicBezTo>
                <a:cubicBezTo>
                  <a:pt x="1074043" y="4663282"/>
                  <a:pt x="1071562" y="4663282"/>
                  <a:pt x="1071562" y="4663282"/>
                </a:cubicBezTo>
                <a:cubicBezTo>
                  <a:pt x="1066601" y="4658321"/>
                  <a:pt x="1061640" y="4655840"/>
                  <a:pt x="1056679" y="4655840"/>
                </a:cubicBezTo>
                <a:cubicBezTo>
                  <a:pt x="1051718" y="4655840"/>
                  <a:pt x="1044277" y="4655840"/>
                  <a:pt x="1034355" y="4655840"/>
                </a:cubicBezTo>
                <a:lnTo>
                  <a:pt x="1026914" y="4663282"/>
                </a:lnTo>
                <a:cubicBezTo>
                  <a:pt x="1026914" y="4658321"/>
                  <a:pt x="1023193" y="4655840"/>
                  <a:pt x="1015752" y="4655840"/>
                </a:cubicBezTo>
                <a:cubicBezTo>
                  <a:pt x="1008310" y="4655840"/>
                  <a:pt x="1007070" y="4660802"/>
                  <a:pt x="1012031" y="4670723"/>
                </a:cubicBezTo>
                <a:lnTo>
                  <a:pt x="997148" y="4670723"/>
                </a:lnTo>
                <a:cubicBezTo>
                  <a:pt x="982265" y="4655840"/>
                  <a:pt x="974824" y="4655840"/>
                  <a:pt x="974824" y="4670723"/>
                </a:cubicBezTo>
                <a:lnTo>
                  <a:pt x="967383" y="4663282"/>
                </a:lnTo>
                <a:cubicBezTo>
                  <a:pt x="962421" y="4658321"/>
                  <a:pt x="964902" y="4655840"/>
                  <a:pt x="974824" y="4655840"/>
                </a:cubicBezTo>
                <a:cubicBezTo>
                  <a:pt x="974824" y="4655840"/>
                  <a:pt x="974824" y="4654600"/>
                  <a:pt x="974824" y="4652120"/>
                </a:cubicBezTo>
                <a:cubicBezTo>
                  <a:pt x="974824" y="4649640"/>
                  <a:pt x="974824" y="4645919"/>
                  <a:pt x="974824" y="4640957"/>
                </a:cubicBezTo>
                <a:cubicBezTo>
                  <a:pt x="969863" y="4626075"/>
                  <a:pt x="962421" y="4626075"/>
                  <a:pt x="952500" y="4640957"/>
                </a:cubicBezTo>
                <a:lnTo>
                  <a:pt x="949794" y="4640281"/>
                </a:lnTo>
                <a:lnTo>
                  <a:pt x="951570" y="4639097"/>
                </a:lnTo>
                <a:cubicBezTo>
                  <a:pt x="952190" y="4637857"/>
                  <a:pt x="952500" y="4635997"/>
                  <a:pt x="952500" y="4633516"/>
                </a:cubicBezTo>
                <a:cubicBezTo>
                  <a:pt x="952500" y="4628555"/>
                  <a:pt x="950019" y="4621114"/>
                  <a:pt x="945058" y="4611192"/>
                </a:cubicBezTo>
                <a:cubicBezTo>
                  <a:pt x="940097" y="4601270"/>
                  <a:pt x="937617" y="4593829"/>
                  <a:pt x="937617" y="4588868"/>
                </a:cubicBezTo>
                <a:cubicBezTo>
                  <a:pt x="942578" y="4583907"/>
                  <a:pt x="942578" y="4578946"/>
                  <a:pt x="937617" y="4573985"/>
                </a:cubicBezTo>
                <a:cubicBezTo>
                  <a:pt x="932656" y="4569024"/>
                  <a:pt x="932656" y="4566543"/>
                  <a:pt x="937617" y="4566543"/>
                </a:cubicBezTo>
                <a:lnTo>
                  <a:pt x="945058" y="4573985"/>
                </a:lnTo>
                <a:cubicBezTo>
                  <a:pt x="945058" y="4578946"/>
                  <a:pt x="950019" y="4583907"/>
                  <a:pt x="959941" y="4588868"/>
                </a:cubicBezTo>
                <a:lnTo>
                  <a:pt x="967383" y="4603750"/>
                </a:lnTo>
                <a:lnTo>
                  <a:pt x="1019473" y="4648399"/>
                </a:lnTo>
                <a:lnTo>
                  <a:pt x="1026914" y="4640957"/>
                </a:lnTo>
                <a:cubicBezTo>
                  <a:pt x="1026914" y="4635997"/>
                  <a:pt x="1026914" y="4631036"/>
                  <a:pt x="1026914" y="4626075"/>
                </a:cubicBezTo>
                <a:lnTo>
                  <a:pt x="1004589" y="4618633"/>
                </a:lnTo>
                <a:cubicBezTo>
                  <a:pt x="994668" y="4613673"/>
                  <a:pt x="989707" y="4608712"/>
                  <a:pt x="989707" y="4603750"/>
                </a:cubicBezTo>
                <a:cubicBezTo>
                  <a:pt x="989707" y="4598790"/>
                  <a:pt x="987226" y="4596309"/>
                  <a:pt x="982265" y="4596309"/>
                </a:cubicBezTo>
                <a:lnTo>
                  <a:pt x="982265" y="4581426"/>
                </a:lnTo>
                <a:lnTo>
                  <a:pt x="974824" y="4581426"/>
                </a:lnTo>
                <a:cubicBezTo>
                  <a:pt x="974824" y="4586388"/>
                  <a:pt x="973584" y="4588868"/>
                  <a:pt x="971103" y="4588868"/>
                </a:cubicBezTo>
                <a:cubicBezTo>
                  <a:pt x="968623" y="4588868"/>
                  <a:pt x="967383" y="4586388"/>
                  <a:pt x="967383" y="4581426"/>
                </a:cubicBezTo>
                <a:cubicBezTo>
                  <a:pt x="962421" y="4576465"/>
                  <a:pt x="961181" y="4572745"/>
                  <a:pt x="963662" y="4570264"/>
                </a:cubicBezTo>
                <a:cubicBezTo>
                  <a:pt x="966142" y="4567784"/>
                  <a:pt x="969863" y="4569024"/>
                  <a:pt x="974824" y="4573985"/>
                </a:cubicBezTo>
                <a:lnTo>
                  <a:pt x="974824" y="4566543"/>
                </a:lnTo>
                <a:cubicBezTo>
                  <a:pt x="974824" y="4566543"/>
                  <a:pt x="972344" y="4565303"/>
                  <a:pt x="967383" y="4562823"/>
                </a:cubicBezTo>
                <a:cubicBezTo>
                  <a:pt x="962421" y="4560343"/>
                  <a:pt x="959941" y="4559102"/>
                  <a:pt x="959941" y="4559102"/>
                </a:cubicBezTo>
                <a:cubicBezTo>
                  <a:pt x="954980" y="4559102"/>
                  <a:pt x="953740" y="4555381"/>
                  <a:pt x="956220" y="4547940"/>
                </a:cubicBezTo>
                <a:cubicBezTo>
                  <a:pt x="958701" y="4540498"/>
                  <a:pt x="957461" y="4534298"/>
                  <a:pt x="952500" y="4529336"/>
                </a:cubicBezTo>
                <a:cubicBezTo>
                  <a:pt x="937617" y="4519415"/>
                  <a:pt x="930176" y="4509493"/>
                  <a:pt x="930176" y="4499571"/>
                </a:cubicBezTo>
                <a:cubicBezTo>
                  <a:pt x="930176" y="4479727"/>
                  <a:pt x="920254" y="4469805"/>
                  <a:pt x="900410" y="4469805"/>
                </a:cubicBezTo>
                <a:cubicBezTo>
                  <a:pt x="895449" y="4469805"/>
                  <a:pt x="892968" y="4469805"/>
                  <a:pt x="892968" y="4469805"/>
                </a:cubicBezTo>
                <a:cubicBezTo>
                  <a:pt x="892968" y="4469805"/>
                  <a:pt x="892968" y="4467325"/>
                  <a:pt x="892968" y="4462364"/>
                </a:cubicBezTo>
                <a:cubicBezTo>
                  <a:pt x="892968" y="4457403"/>
                  <a:pt x="892968" y="4453682"/>
                  <a:pt x="892968" y="4451202"/>
                </a:cubicBezTo>
                <a:cubicBezTo>
                  <a:pt x="892968" y="4448722"/>
                  <a:pt x="895449" y="4449962"/>
                  <a:pt x="900410" y="4454922"/>
                </a:cubicBezTo>
                <a:lnTo>
                  <a:pt x="907851" y="4454922"/>
                </a:lnTo>
                <a:cubicBezTo>
                  <a:pt x="907851" y="4449962"/>
                  <a:pt x="905371" y="4445001"/>
                  <a:pt x="900410" y="4440040"/>
                </a:cubicBezTo>
                <a:lnTo>
                  <a:pt x="870644" y="4417715"/>
                </a:lnTo>
                <a:lnTo>
                  <a:pt x="863203" y="4410274"/>
                </a:lnTo>
                <a:cubicBezTo>
                  <a:pt x="868164" y="4410274"/>
                  <a:pt x="870644" y="4407794"/>
                  <a:pt x="870644" y="4402832"/>
                </a:cubicBezTo>
                <a:cubicBezTo>
                  <a:pt x="870644" y="4397872"/>
                  <a:pt x="868164" y="4397872"/>
                  <a:pt x="863203" y="4402832"/>
                </a:cubicBezTo>
                <a:cubicBezTo>
                  <a:pt x="848320" y="4407794"/>
                  <a:pt x="840878" y="4405313"/>
                  <a:pt x="840878" y="4395391"/>
                </a:cubicBezTo>
                <a:cubicBezTo>
                  <a:pt x="840878" y="4390430"/>
                  <a:pt x="833437" y="4382989"/>
                  <a:pt x="818555" y="4373067"/>
                </a:cubicBezTo>
                <a:cubicBezTo>
                  <a:pt x="803672" y="4363145"/>
                  <a:pt x="796230" y="4360665"/>
                  <a:pt x="796230" y="4365625"/>
                </a:cubicBezTo>
                <a:lnTo>
                  <a:pt x="781347" y="4358184"/>
                </a:lnTo>
                <a:cubicBezTo>
                  <a:pt x="776386" y="4353223"/>
                  <a:pt x="776386" y="4348263"/>
                  <a:pt x="781347" y="4343301"/>
                </a:cubicBezTo>
                <a:cubicBezTo>
                  <a:pt x="786308" y="4338340"/>
                  <a:pt x="788789" y="4335860"/>
                  <a:pt x="788789" y="4335860"/>
                </a:cubicBezTo>
                <a:cubicBezTo>
                  <a:pt x="788789" y="4335860"/>
                  <a:pt x="791269" y="4338340"/>
                  <a:pt x="796230" y="4343301"/>
                </a:cubicBezTo>
                <a:cubicBezTo>
                  <a:pt x="801191" y="4348263"/>
                  <a:pt x="804912" y="4350743"/>
                  <a:pt x="807392" y="4350743"/>
                </a:cubicBezTo>
                <a:cubicBezTo>
                  <a:pt x="809873" y="4350743"/>
                  <a:pt x="813593" y="4350743"/>
                  <a:pt x="818555" y="4350743"/>
                </a:cubicBezTo>
                <a:cubicBezTo>
                  <a:pt x="823515" y="4355704"/>
                  <a:pt x="825996" y="4358184"/>
                  <a:pt x="825996" y="4358184"/>
                </a:cubicBezTo>
                <a:cubicBezTo>
                  <a:pt x="825996" y="4363145"/>
                  <a:pt x="828476" y="4365625"/>
                  <a:pt x="833437" y="4365625"/>
                </a:cubicBezTo>
                <a:cubicBezTo>
                  <a:pt x="838398" y="4365625"/>
                  <a:pt x="842119" y="4363145"/>
                  <a:pt x="844599" y="4358184"/>
                </a:cubicBezTo>
                <a:cubicBezTo>
                  <a:pt x="847080" y="4353223"/>
                  <a:pt x="845840" y="4350743"/>
                  <a:pt x="840878" y="4350743"/>
                </a:cubicBezTo>
                <a:cubicBezTo>
                  <a:pt x="835918" y="4350743"/>
                  <a:pt x="832197" y="4348263"/>
                  <a:pt x="829717" y="4343301"/>
                </a:cubicBezTo>
                <a:cubicBezTo>
                  <a:pt x="827236" y="4338340"/>
                  <a:pt x="825996" y="4333380"/>
                  <a:pt x="825996" y="4328418"/>
                </a:cubicBezTo>
                <a:lnTo>
                  <a:pt x="848320" y="4335860"/>
                </a:lnTo>
                <a:cubicBezTo>
                  <a:pt x="853281" y="4345782"/>
                  <a:pt x="858242" y="4348263"/>
                  <a:pt x="863203" y="4343301"/>
                </a:cubicBezTo>
                <a:cubicBezTo>
                  <a:pt x="868164" y="4338340"/>
                  <a:pt x="864443" y="4330899"/>
                  <a:pt x="852041" y="4320977"/>
                </a:cubicBezTo>
                <a:cubicBezTo>
                  <a:pt x="839638" y="4311056"/>
                  <a:pt x="827236" y="4303614"/>
                  <a:pt x="814834" y="4298653"/>
                </a:cubicBezTo>
                <a:cubicBezTo>
                  <a:pt x="802431" y="4293692"/>
                  <a:pt x="796230" y="4288731"/>
                  <a:pt x="796230" y="4283770"/>
                </a:cubicBezTo>
                <a:cubicBezTo>
                  <a:pt x="796230" y="4278809"/>
                  <a:pt x="796230" y="4276329"/>
                  <a:pt x="796230" y="4276329"/>
                </a:cubicBezTo>
                <a:cubicBezTo>
                  <a:pt x="796230" y="4276329"/>
                  <a:pt x="798711" y="4276329"/>
                  <a:pt x="803672" y="4276329"/>
                </a:cubicBezTo>
                <a:cubicBezTo>
                  <a:pt x="808633" y="4276329"/>
                  <a:pt x="813593" y="4271368"/>
                  <a:pt x="818555" y="4261446"/>
                </a:cubicBezTo>
                <a:lnTo>
                  <a:pt x="825996" y="4246563"/>
                </a:lnTo>
                <a:cubicBezTo>
                  <a:pt x="830957" y="4251524"/>
                  <a:pt x="833437" y="4251524"/>
                  <a:pt x="833437" y="4246563"/>
                </a:cubicBezTo>
                <a:lnTo>
                  <a:pt x="811113" y="4224239"/>
                </a:lnTo>
                <a:cubicBezTo>
                  <a:pt x="806152" y="4224239"/>
                  <a:pt x="803672" y="4219278"/>
                  <a:pt x="803672" y="4209356"/>
                </a:cubicBezTo>
                <a:cubicBezTo>
                  <a:pt x="808633" y="4199434"/>
                  <a:pt x="816074" y="4196954"/>
                  <a:pt x="825996" y="4201915"/>
                </a:cubicBezTo>
                <a:cubicBezTo>
                  <a:pt x="835918" y="4201915"/>
                  <a:pt x="840878" y="4204395"/>
                  <a:pt x="840878" y="4209356"/>
                </a:cubicBezTo>
                <a:lnTo>
                  <a:pt x="855762" y="4224239"/>
                </a:lnTo>
                <a:lnTo>
                  <a:pt x="855762" y="4209356"/>
                </a:lnTo>
                <a:lnTo>
                  <a:pt x="840878" y="4194473"/>
                </a:lnTo>
                <a:cubicBezTo>
                  <a:pt x="835918" y="4194473"/>
                  <a:pt x="833437" y="4193233"/>
                  <a:pt x="833437" y="4190752"/>
                </a:cubicBezTo>
                <a:cubicBezTo>
                  <a:pt x="833437" y="4188272"/>
                  <a:pt x="830957" y="4187032"/>
                  <a:pt x="825996" y="4187032"/>
                </a:cubicBezTo>
                <a:cubicBezTo>
                  <a:pt x="825996" y="4187032"/>
                  <a:pt x="823515" y="4187032"/>
                  <a:pt x="818555" y="4187032"/>
                </a:cubicBezTo>
                <a:lnTo>
                  <a:pt x="803672" y="4187032"/>
                </a:lnTo>
                <a:cubicBezTo>
                  <a:pt x="803672" y="4191992"/>
                  <a:pt x="801191" y="4194473"/>
                  <a:pt x="796230" y="4194473"/>
                </a:cubicBezTo>
                <a:cubicBezTo>
                  <a:pt x="791269" y="4194473"/>
                  <a:pt x="787549" y="4194473"/>
                  <a:pt x="785068" y="4194473"/>
                </a:cubicBezTo>
                <a:cubicBezTo>
                  <a:pt x="782588" y="4194473"/>
                  <a:pt x="783828" y="4196954"/>
                  <a:pt x="788789" y="4201915"/>
                </a:cubicBezTo>
                <a:cubicBezTo>
                  <a:pt x="788789" y="4206875"/>
                  <a:pt x="786308" y="4209356"/>
                  <a:pt x="781347" y="4209356"/>
                </a:cubicBezTo>
                <a:cubicBezTo>
                  <a:pt x="776386" y="4209356"/>
                  <a:pt x="773906" y="4206875"/>
                  <a:pt x="773906" y="4201915"/>
                </a:cubicBezTo>
                <a:cubicBezTo>
                  <a:pt x="773906" y="4196954"/>
                  <a:pt x="773906" y="4194473"/>
                  <a:pt x="773906" y="4194473"/>
                </a:cubicBezTo>
                <a:cubicBezTo>
                  <a:pt x="768945" y="4194473"/>
                  <a:pt x="763984" y="4191992"/>
                  <a:pt x="759023" y="4187032"/>
                </a:cubicBezTo>
                <a:cubicBezTo>
                  <a:pt x="759023" y="4182071"/>
                  <a:pt x="757783" y="4178350"/>
                  <a:pt x="755302" y="4175870"/>
                </a:cubicBezTo>
                <a:cubicBezTo>
                  <a:pt x="752822" y="4173389"/>
                  <a:pt x="751582" y="4172149"/>
                  <a:pt x="751582" y="4172149"/>
                </a:cubicBezTo>
                <a:cubicBezTo>
                  <a:pt x="746621" y="4172149"/>
                  <a:pt x="745381" y="4169668"/>
                  <a:pt x="747861" y="4164707"/>
                </a:cubicBezTo>
                <a:cubicBezTo>
                  <a:pt x="750342" y="4159747"/>
                  <a:pt x="749101" y="4157266"/>
                  <a:pt x="744140" y="4157266"/>
                </a:cubicBezTo>
                <a:cubicBezTo>
                  <a:pt x="719336" y="4147344"/>
                  <a:pt x="706933" y="4134942"/>
                  <a:pt x="706933" y="4120059"/>
                </a:cubicBezTo>
                <a:lnTo>
                  <a:pt x="714375" y="4120059"/>
                </a:lnTo>
                <a:lnTo>
                  <a:pt x="721816" y="4127500"/>
                </a:lnTo>
                <a:cubicBezTo>
                  <a:pt x="721816" y="4122540"/>
                  <a:pt x="724297" y="4121299"/>
                  <a:pt x="729257" y="4123780"/>
                </a:cubicBezTo>
                <a:cubicBezTo>
                  <a:pt x="734219" y="4126260"/>
                  <a:pt x="736699" y="4129981"/>
                  <a:pt x="736699" y="4134942"/>
                </a:cubicBezTo>
                <a:cubicBezTo>
                  <a:pt x="741660" y="4149825"/>
                  <a:pt x="754062" y="4159747"/>
                  <a:pt x="773906" y="4164707"/>
                </a:cubicBezTo>
                <a:cubicBezTo>
                  <a:pt x="783828" y="4169668"/>
                  <a:pt x="788789" y="4172149"/>
                  <a:pt x="788789" y="4172149"/>
                </a:cubicBezTo>
                <a:cubicBezTo>
                  <a:pt x="788789" y="4172149"/>
                  <a:pt x="788789" y="4169668"/>
                  <a:pt x="788789" y="4164707"/>
                </a:cubicBezTo>
                <a:lnTo>
                  <a:pt x="781347" y="4149825"/>
                </a:lnTo>
                <a:cubicBezTo>
                  <a:pt x="781347" y="4154785"/>
                  <a:pt x="777627" y="4154785"/>
                  <a:pt x="770185" y="4149825"/>
                </a:cubicBezTo>
                <a:cubicBezTo>
                  <a:pt x="762744" y="4144864"/>
                  <a:pt x="759023" y="4139903"/>
                  <a:pt x="759023" y="4134942"/>
                </a:cubicBezTo>
                <a:cubicBezTo>
                  <a:pt x="759023" y="4134942"/>
                  <a:pt x="759023" y="4133702"/>
                  <a:pt x="759023" y="4131221"/>
                </a:cubicBezTo>
                <a:cubicBezTo>
                  <a:pt x="759023" y="4128740"/>
                  <a:pt x="756543" y="4127500"/>
                  <a:pt x="751582" y="4127500"/>
                </a:cubicBezTo>
                <a:cubicBezTo>
                  <a:pt x="751582" y="4122540"/>
                  <a:pt x="751582" y="4120059"/>
                  <a:pt x="751582" y="4120059"/>
                </a:cubicBezTo>
                <a:lnTo>
                  <a:pt x="751582" y="4112618"/>
                </a:lnTo>
                <a:cubicBezTo>
                  <a:pt x="746621" y="4117578"/>
                  <a:pt x="741660" y="4117578"/>
                  <a:pt x="736699" y="4112618"/>
                </a:cubicBezTo>
                <a:cubicBezTo>
                  <a:pt x="731738" y="4107657"/>
                  <a:pt x="730498" y="4103936"/>
                  <a:pt x="732978" y="4101456"/>
                </a:cubicBezTo>
                <a:cubicBezTo>
                  <a:pt x="735459" y="4098975"/>
                  <a:pt x="734219" y="4096495"/>
                  <a:pt x="729257" y="4094014"/>
                </a:cubicBezTo>
                <a:cubicBezTo>
                  <a:pt x="724297" y="4091533"/>
                  <a:pt x="721816" y="4087813"/>
                  <a:pt x="721816" y="4082852"/>
                </a:cubicBezTo>
                <a:cubicBezTo>
                  <a:pt x="721816" y="4077891"/>
                  <a:pt x="721816" y="4072930"/>
                  <a:pt x="721816" y="4067969"/>
                </a:cubicBezTo>
                <a:cubicBezTo>
                  <a:pt x="726777" y="4063008"/>
                  <a:pt x="729257" y="4060528"/>
                  <a:pt x="729257" y="4060528"/>
                </a:cubicBezTo>
                <a:cubicBezTo>
                  <a:pt x="729257" y="4060528"/>
                  <a:pt x="726777" y="4060528"/>
                  <a:pt x="721816" y="4060528"/>
                </a:cubicBezTo>
                <a:cubicBezTo>
                  <a:pt x="711894" y="4055567"/>
                  <a:pt x="705693" y="4049366"/>
                  <a:pt x="703213" y="4041924"/>
                </a:cubicBezTo>
                <a:cubicBezTo>
                  <a:pt x="700732" y="4034483"/>
                  <a:pt x="701972" y="4028282"/>
                  <a:pt x="706933" y="4023321"/>
                </a:cubicBezTo>
                <a:cubicBezTo>
                  <a:pt x="706933" y="4018360"/>
                  <a:pt x="704453" y="4013399"/>
                  <a:pt x="699492" y="4008438"/>
                </a:cubicBezTo>
                <a:lnTo>
                  <a:pt x="692051" y="4008438"/>
                </a:lnTo>
                <a:cubicBezTo>
                  <a:pt x="687090" y="4008438"/>
                  <a:pt x="683369" y="4007198"/>
                  <a:pt x="680888" y="4004717"/>
                </a:cubicBezTo>
                <a:cubicBezTo>
                  <a:pt x="678408" y="4002237"/>
                  <a:pt x="675927" y="4000997"/>
                  <a:pt x="673447" y="4000997"/>
                </a:cubicBezTo>
                <a:cubicBezTo>
                  <a:pt x="670967" y="4000997"/>
                  <a:pt x="669726" y="4000997"/>
                  <a:pt x="669726" y="4000997"/>
                </a:cubicBezTo>
                <a:cubicBezTo>
                  <a:pt x="669726" y="4000997"/>
                  <a:pt x="669726" y="3998516"/>
                  <a:pt x="669726" y="3993555"/>
                </a:cubicBezTo>
                <a:lnTo>
                  <a:pt x="677168" y="3993555"/>
                </a:lnTo>
                <a:lnTo>
                  <a:pt x="677168" y="3986114"/>
                </a:lnTo>
                <a:lnTo>
                  <a:pt x="669726" y="3963790"/>
                </a:lnTo>
                <a:lnTo>
                  <a:pt x="654844" y="3941465"/>
                </a:lnTo>
                <a:lnTo>
                  <a:pt x="662285" y="3934024"/>
                </a:lnTo>
                <a:cubicBezTo>
                  <a:pt x="657324" y="3929063"/>
                  <a:pt x="656084" y="3924102"/>
                  <a:pt x="658564" y="3919141"/>
                </a:cubicBezTo>
                <a:cubicBezTo>
                  <a:pt x="661045" y="3914180"/>
                  <a:pt x="663525" y="3915420"/>
                  <a:pt x="666006" y="3922862"/>
                </a:cubicBezTo>
                <a:cubicBezTo>
                  <a:pt x="668486" y="3930303"/>
                  <a:pt x="674687" y="3934024"/>
                  <a:pt x="684609" y="3934024"/>
                </a:cubicBezTo>
                <a:cubicBezTo>
                  <a:pt x="689570" y="3934024"/>
                  <a:pt x="694531" y="3934024"/>
                  <a:pt x="699492" y="3934024"/>
                </a:cubicBezTo>
                <a:cubicBezTo>
                  <a:pt x="694531" y="3929063"/>
                  <a:pt x="692051" y="3924102"/>
                  <a:pt x="692051" y="3919141"/>
                </a:cubicBezTo>
                <a:cubicBezTo>
                  <a:pt x="692051" y="3914180"/>
                  <a:pt x="692051" y="3911700"/>
                  <a:pt x="692051" y="3911700"/>
                </a:cubicBezTo>
                <a:cubicBezTo>
                  <a:pt x="682129" y="3911700"/>
                  <a:pt x="674687" y="3909219"/>
                  <a:pt x="669726" y="3904258"/>
                </a:cubicBezTo>
                <a:cubicBezTo>
                  <a:pt x="679648" y="3909219"/>
                  <a:pt x="684609" y="3906739"/>
                  <a:pt x="684609" y="3896817"/>
                </a:cubicBezTo>
                <a:cubicBezTo>
                  <a:pt x="684609" y="3891856"/>
                  <a:pt x="680888" y="3888135"/>
                  <a:pt x="673447" y="3885655"/>
                </a:cubicBezTo>
                <a:cubicBezTo>
                  <a:pt x="666006" y="3883174"/>
                  <a:pt x="664765" y="3880694"/>
                  <a:pt x="669726" y="3878213"/>
                </a:cubicBezTo>
                <a:cubicBezTo>
                  <a:pt x="674687" y="3875733"/>
                  <a:pt x="674687" y="3869532"/>
                  <a:pt x="669726" y="3859610"/>
                </a:cubicBezTo>
                <a:cubicBezTo>
                  <a:pt x="664765" y="3849688"/>
                  <a:pt x="661045" y="3843487"/>
                  <a:pt x="658564" y="3841006"/>
                </a:cubicBezTo>
                <a:cubicBezTo>
                  <a:pt x="656084" y="3838526"/>
                  <a:pt x="656084" y="3833565"/>
                  <a:pt x="658564" y="3826123"/>
                </a:cubicBezTo>
                <a:cubicBezTo>
                  <a:pt x="661045" y="3818682"/>
                  <a:pt x="657324" y="3810001"/>
                  <a:pt x="647402" y="3800079"/>
                </a:cubicBezTo>
                <a:lnTo>
                  <a:pt x="632519" y="3762872"/>
                </a:lnTo>
                <a:lnTo>
                  <a:pt x="632519" y="3703340"/>
                </a:lnTo>
                <a:cubicBezTo>
                  <a:pt x="627558" y="3693418"/>
                  <a:pt x="625078" y="3685977"/>
                  <a:pt x="625078" y="3681016"/>
                </a:cubicBezTo>
                <a:cubicBezTo>
                  <a:pt x="625078" y="3676055"/>
                  <a:pt x="621357" y="3669854"/>
                  <a:pt x="613916" y="3662413"/>
                </a:cubicBezTo>
                <a:cubicBezTo>
                  <a:pt x="606474" y="3654971"/>
                  <a:pt x="601513" y="3651250"/>
                  <a:pt x="599033" y="3651250"/>
                </a:cubicBezTo>
                <a:cubicBezTo>
                  <a:pt x="596553" y="3651250"/>
                  <a:pt x="595312" y="3648770"/>
                  <a:pt x="595312" y="3643809"/>
                </a:cubicBezTo>
                <a:cubicBezTo>
                  <a:pt x="595312" y="3638848"/>
                  <a:pt x="597793" y="3638848"/>
                  <a:pt x="602754" y="3643809"/>
                </a:cubicBezTo>
                <a:cubicBezTo>
                  <a:pt x="607715" y="3648770"/>
                  <a:pt x="611436" y="3651250"/>
                  <a:pt x="613916" y="3651250"/>
                </a:cubicBezTo>
                <a:cubicBezTo>
                  <a:pt x="616396" y="3651250"/>
                  <a:pt x="620117" y="3651250"/>
                  <a:pt x="625078" y="3651250"/>
                </a:cubicBezTo>
                <a:lnTo>
                  <a:pt x="625078" y="3643809"/>
                </a:lnTo>
                <a:cubicBezTo>
                  <a:pt x="625078" y="3638848"/>
                  <a:pt x="625078" y="3636368"/>
                  <a:pt x="625078" y="3636368"/>
                </a:cubicBezTo>
                <a:cubicBezTo>
                  <a:pt x="625078" y="3636368"/>
                  <a:pt x="622598" y="3636368"/>
                  <a:pt x="617637" y="3636368"/>
                </a:cubicBezTo>
                <a:cubicBezTo>
                  <a:pt x="612675" y="3636368"/>
                  <a:pt x="610195" y="3636368"/>
                  <a:pt x="610195" y="3636368"/>
                </a:cubicBezTo>
                <a:lnTo>
                  <a:pt x="595312" y="3614043"/>
                </a:lnTo>
                <a:cubicBezTo>
                  <a:pt x="590351" y="3609083"/>
                  <a:pt x="586630" y="3604121"/>
                  <a:pt x="584150" y="3599161"/>
                </a:cubicBezTo>
                <a:cubicBezTo>
                  <a:pt x="581670" y="3594200"/>
                  <a:pt x="580429" y="3591719"/>
                  <a:pt x="580429" y="3591719"/>
                </a:cubicBezTo>
                <a:cubicBezTo>
                  <a:pt x="575468" y="3581797"/>
                  <a:pt x="570508" y="3571876"/>
                  <a:pt x="565546" y="3561954"/>
                </a:cubicBezTo>
                <a:cubicBezTo>
                  <a:pt x="560586" y="3556993"/>
                  <a:pt x="556865" y="3552032"/>
                  <a:pt x="554384" y="3547071"/>
                </a:cubicBezTo>
                <a:cubicBezTo>
                  <a:pt x="551904" y="3542110"/>
                  <a:pt x="550664" y="3539629"/>
                  <a:pt x="550664" y="3539629"/>
                </a:cubicBezTo>
                <a:cubicBezTo>
                  <a:pt x="550664" y="3539629"/>
                  <a:pt x="545703" y="3534669"/>
                  <a:pt x="535781" y="3524747"/>
                </a:cubicBezTo>
                <a:lnTo>
                  <a:pt x="528339" y="3509864"/>
                </a:lnTo>
                <a:cubicBezTo>
                  <a:pt x="528339" y="3509864"/>
                  <a:pt x="535781" y="3517305"/>
                  <a:pt x="550664" y="3532188"/>
                </a:cubicBezTo>
                <a:cubicBezTo>
                  <a:pt x="565546" y="3547071"/>
                  <a:pt x="572988" y="3555752"/>
                  <a:pt x="572988" y="3558233"/>
                </a:cubicBezTo>
                <a:cubicBezTo>
                  <a:pt x="572988" y="3560714"/>
                  <a:pt x="575468" y="3559473"/>
                  <a:pt x="580429" y="3554512"/>
                </a:cubicBezTo>
                <a:lnTo>
                  <a:pt x="595312" y="3554512"/>
                </a:lnTo>
                <a:cubicBezTo>
                  <a:pt x="590351" y="3549551"/>
                  <a:pt x="590351" y="3547071"/>
                  <a:pt x="595312" y="3547071"/>
                </a:cubicBezTo>
                <a:lnTo>
                  <a:pt x="602754" y="3547071"/>
                </a:lnTo>
                <a:lnTo>
                  <a:pt x="610195" y="3539629"/>
                </a:lnTo>
                <a:cubicBezTo>
                  <a:pt x="615156" y="3534669"/>
                  <a:pt x="615156" y="3532188"/>
                  <a:pt x="610195" y="3532188"/>
                </a:cubicBezTo>
                <a:cubicBezTo>
                  <a:pt x="605234" y="3532188"/>
                  <a:pt x="601513" y="3530948"/>
                  <a:pt x="599033" y="3528467"/>
                </a:cubicBezTo>
                <a:cubicBezTo>
                  <a:pt x="596553" y="3525987"/>
                  <a:pt x="596553" y="3523506"/>
                  <a:pt x="599033" y="3521026"/>
                </a:cubicBezTo>
                <a:cubicBezTo>
                  <a:pt x="601513" y="3518545"/>
                  <a:pt x="602754" y="3513584"/>
                  <a:pt x="602754" y="3506143"/>
                </a:cubicBezTo>
                <a:cubicBezTo>
                  <a:pt x="602754" y="3498702"/>
                  <a:pt x="600273" y="3494981"/>
                  <a:pt x="595312" y="3494981"/>
                </a:cubicBezTo>
                <a:cubicBezTo>
                  <a:pt x="590351" y="3494981"/>
                  <a:pt x="587871" y="3498702"/>
                  <a:pt x="587871" y="3506143"/>
                </a:cubicBezTo>
                <a:cubicBezTo>
                  <a:pt x="587871" y="3513584"/>
                  <a:pt x="586630" y="3522266"/>
                  <a:pt x="584150" y="3532188"/>
                </a:cubicBezTo>
                <a:cubicBezTo>
                  <a:pt x="581670" y="3542110"/>
                  <a:pt x="579189" y="3547071"/>
                  <a:pt x="576709" y="3547071"/>
                </a:cubicBezTo>
                <a:cubicBezTo>
                  <a:pt x="574228" y="3547071"/>
                  <a:pt x="574228" y="3534669"/>
                  <a:pt x="576709" y="3509864"/>
                </a:cubicBezTo>
                <a:cubicBezTo>
                  <a:pt x="579189" y="3485059"/>
                  <a:pt x="580429" y="3475137"/>
                  <a:pt x="580429" y="3480098"/>
                </a:cubicBezTo>
                <a:lnTo>
                  <a:pt x="580429" y="3457774"/>
                </a:lnTo>
                <a:cubicBezTo>
                  <a:pt x="575468" y="3447852"/>
                  <a:pt x="575468" y="3442891"/>
                  <a:pt x="580429" y="3442891"/>
                </a:cubicBezTo>
                <a:cubicBezTo>
                  <a:pt x="590351" y="3437930"/>
                  <a:pt x="587871" y="3428008"/>
                  <a:pt x="572988" y="3413125"/>
                </a:cubicBezTo>
                <a:cubicBezTo>
                  <a:pt x="572988" y="3408165"/>
                  <a:pt x="571748" y="3393282"/>
                  <a:pt x="569267" y="3368477"/>
                </a:cubicBezTo>
                <a:cubicBezTo>
                  <a:pt x="566787" y="3343672"/>
                  <a:pt x="568027" y="3328789"/>
                  <a:pt x="572988" y="3323829"/>
                </a:cubicBezTo>
                <a:cubicBezTo>
                  <a:pt x="572988" y="3318868"/>
                  <a:pt x="572988" y="3315147"/>
                  <a:pt x="572988" y="3312666"/>
                </a:cubicBezTo>
                <a:cubicBezTo>
                  <a:pt x="572988" y="3310186"/>
                  <a:pt x="570508" y="3308946"/>
                  <a:pt x="565546" y="3308946"/>
                </a:cubicBezTo>
                <a:cubicBezTo>
                  <a:pt x="560586" y="3308946"/>
                  <a:pt x="553144" y="3306465"/>
                  <a:pt x="543222" y="3301504"/>
                </a:cubicBezTo>
                <a:lnTo>
                  <a:pt x="535781" y="3294063"/>
                </a:lnTo>
                <a:lnTo>
                  <a:pt x="543222" y="3294063"/>
                </a:lnTo>
                <a:cubicBezTo>
                  <a:pt x="553144" y="3289102"/>
                  <a:pt x="558105" y="3284141"/>
                  <a:pt x="558105" y="3279180"/>
                </a:cubicBezTo>
                <a:cubicBezTo>
                  <a:pt x="558105" y="3279180"/>
                  <a:pt x="559345" y="3279180"/>
                  <a:pt x="561826" y="3279180"/>
                </a:cubicBezTo>
                <a:cubicBezTo>
                  <a:pt x="564306" y="3279180"/>
                  <a:pt x="565546" y="3279180"/>
                  <a:pt x="565546" y="3279180"/>
                </a:cubicBezTo>
                <a:cubicBezTo>
                  <a:pt x="565546" y="3279180"/>
                  <a:pt x="565546" y="3281661"/>
                  <a:pt x="565546" y="3286622"/>
                </a:cubicBezTo>
                <a:cubicBezTo>
                  <a:pt x="565546" y="3291582"/>
                  <a:pt x="568027" y="3292823"/>
                  <a:pt x="572988" y="3290342"/>
                </a:cubicBezTo>
                <a:cubicBezTo>
                  <a:pt x="577949" y="3287862"/>
                  <a:pt x="580429" y="3287862"/>
                  <a:pt x="580429" y="3290342"/>
                </a:cubicBezTo>
                <a:cubicBezTo>
                  <a:pt x="580429" y="3292823"/>
                  <a:pt x="580429" y="3295303"/>
                  <a:pt x="580429" y="3297784"/>
                </a:cubicBezTo>
                <a:cubicBezTo>
                  <a:pt x="580429" y="3300264"/>
                  <a:pt x="580429" y="3305225"/>
                  <a:pt x="580429" y="3312666"/>
                </a:cubicBezTo>
                <a:cubicBezTo>
                  <a:pt x="580429" y="3320108"/>
                  <a:pt x="582910" y="3323829"/>
                  <a:pt x="587871" y="3323829"/>
                </a:cubicBezTo>
                <a:cubicBezTo>
                  <a:pt x="592832" y="3323829"/>
                  <a:pt x="595312" y="3316387"/>
                  <a:pt x="595312" y="3301504"/>
                </a:cubicBezTo>
                <a:cubicBezTo>
                  <a:pt x="595312" y="3286622"/>
                  <a:pt x="592832" y="3277940"/>
                  <a:pt x="587871" y="3275459"/>
                </a:cubicBezTo>
                <a:cubicBezTo>
                  <a:pt x="582910" y="3272979"/>
                  <a:pt x="581670" y="3266778"/>
                  <a:pt x="584150" y="3256856"/>
                </a:cubicBezTo>
                <a:cubicBezTo>
                  <a:pt x="586630" y="3246934"/>
                  <a:pt x="586630" y="3241973"/>
                  <a:pt x="584150" y="3241973"/>
                </a:cubicBezTo>
                <a:cubicBezTo>
                  <a:pt x="581670" y="3241973"/>
                  <a:pt x="580429" y="3244454"/>
                  <a:pt x="580429" y="3249415"/>
                </a:cubicBezTo>
                <a:lnTo>
                  <a:pt x="565546" y="3249415"/>
                </a:lnTo>
                <a:cubicBezTo>
                  <a:pt x="565546" y="3244454"/>
                  <a:pt x="564306" y="3240733"/>
                  <a:pt x="561826" y="3238252"/>
                </a:cubicBezTo>
                <a:cubicBezTo>
                  <a:pt x="559345" y="3235772"/>
                  <a:pt x="558105" y="3232051"/>
                  <a:pt x="558105" y="3227090"/>
                </a:cubicBezTo>
                <a:cubicBezTo>
                  <a:pt x="558105" y="3217168"/>
                  <a:pt x="560586" y="3214688"/>
                  <a:pt x="565546" y="3219649"/>
                </a:cubicBezTo>
                <a:cubicBezTo>
                  <a:pt x="570508" y="3224610"/>
                  <a:pt x="572988" y="3227090"/>
                  <a:pt x="572988" y="3227090"/>
                </a:cubicBezTo>
                <a:lnTo>
                  <a:pt x="572988" y="3197325"/>
                </a:lnTo>
                <a:cubicBezTo>
                  <a:pt x="577949" y="3187403"/>
                  <a:pt x="580429" y="3179961"/>
                  <a:pt x="580429" y="3175000"/>
                </a:cubicBezTo>
                <a:lnTo>
                  <a:pt x="587871" y="3175000"/>
                </a:lnTo>
                <a:cubicBezTo>
                  <a:pt x="587871" y="3170040"/>
                  <a:pt x="590351" y="3167559"/>
                  <a:pt x="595312" y="3167559"/>
                </a:cubicBezTo>
                <a:cubicBezTo>
                  <a:pt x="600273" y="3167559"/>
                  <a:pt x="605234" y="3165078"/>
                  <a:pt x="610195" y="3160118"/>
                </a:cubicBezTo>
                <a:cubicBezTo>
                  <a:pt x="615156" y="3150196"/>
                  <a:pt x="612675" y="3145235"/>
                  <a:pt x="602754" y="3145235"/>
                </a:cubicBezTo>
                <a:cubicBezTo>
                  <a:pt x="597793" y="3145235"/>
                  <a:pt x="596553" y="3142754"/>
                  <a:pt x="599033" y="3137793"/>
                </a:cubicBezTo>
                <a:cubicBezTo>
                  <a:pt x="601513" y="3132833"/>
                  <a:pt x="602754" y="3126631"/>
                  <a:pt x="602754" y="3119190"/>
                </a:cubicBezTo>
                <a:cubicBezTo>
                  <a:pt x="602754" y="3111748"/>
                  <a:pt x="606474" y="3108028"/>
                  <a:pt x="613916" y="3108028"/>
                </a:cubicBezTo>
                <a:cubicBezTo>
                  <a:pt x="621357" y="3108028"/>
                  <a:pt x="622598" y="3106788"/>
                  <a:pt x="617637" y="3104307"/>
                </a:cubicBezTo>
                <a:cubicBezTo>
                  <a:pt x="612675" y="3101826"/>
                  <a:pt x="610195" y="3095626"/>
                  <a:pt x="610195" y="3085704"/>
                </a:cubicBezTo>
                <a:cubicBezTo>
                  <a:pt x="610195" y="3075782"/>
                  <a:pt x="612675" y="3068340"/>
                  <a:pt x="617637" y="3063379"/>
                </a:cubicBezTo>
                <a:cubicBezTo>
                  <a:pt x="627558" y="3053457"/>
                  <a:pt x="625078" y="3041055"/>
                  <a:pt x="610195" y="3026172"/>
                </a:cubicBezTo>
                <a:cubicBezTo>
                  <a:pt x="605234" y="3026172"/>
                  <a:pt x="602754" y="3023692"/>
                  <a:pt x="602754" y="3018731"/>
                </a:cubicBezTo>
                <a:cubicBezTo>
                  <a:pt x="602754" y="3013770"/>
                  <a:pt x="602754" y="3008809"/>
                  <a:pt x="602754" y="3003848"/>
                </a:cubicBezTo>
                <a:cubicBezTo>
                  <a:pt x="602754" y="2993926"/>
                  <a:pt x="601513" y="2988965"/>
                  <a:pt x="599033" y="2988965"/>
                </a:cubicBezTo>
                <a:cubicBezTo>
                  <a:pt x="596553" y="2988965"/>
                  <a:pt x="595312" y="2988965"/>
                  <a:pt x="595312" y="2988965"/>
                </a:cubicBezTo>
                <a:cubicBezTo>
                  <a:pt x="590351" y="2988965"/>
                  <a:pt x="587871" y="2986485"/>
                  <a:pt x="587871" y="2981524"/>
                </a:cubicBezTo>
                <a:lnTo>
                  <a:pt x="587871" y="2944317"/>
                </a:lnTo>
                <a:cubicBezTo>
                  <a:pt x="582910" y="2939356"/>
                  <a:pt x="580429" y="2934395"/>
                  <a:pt x="580429" y="2929434"/>
                </a:cubicBezTo>
                <a:lnTo>
                  <a:pt x="565546" y="2899668"/>
                </a:lnTo>
                <a:lnTo>
                  <a:pt x="565546" y="2892227"/>
                </a:lnTo>
                <a:lnTo>
                  <a:pt x="565546" y="2869903"/>
                </a:lnTo>
                <a:cubicBezTo>
                  <a:pt x="560586" y="2869903"/>
                  <a:pt x="560586" y="2864942"/>
                  <a:pt x="565546" y="2855020"/>
                </a:cubicBezTo>
                <a:cubicBezTo>
                  <a:pt x="570508" y="2850059"/>
                  <a:pt x="572988" y="2845098"/>
                  <a:pt x="572988" y="2840137"/>
                </a:cubicBezTo>
                <a:lnTo>
                  <a:pt x="580429" y="2825254"/>
                </a:lnTo>
                <a:cubicBezTo>
                  <a:pt x="585390" y="2815332"/>
                  <a:pt x="585390" y="2806651"/>
                  <a:pt x="580429" y="2799209"/>
                </a:cubicBezTo>
                <a:cubicBezTo>
                  <a:pt x="575468" y="2791768"/>
                  <a:pt x="574228" y="2783087"/>
                  <a:pt x="576709" y="2773165"/>
                </a:cubicBezTo>
                <a:cubicBezTo>
                  <a:pt x="579189" y="2763242"/>
                  <a:pt x="582910" y="2758282"/>
                  <a:pt x="587871" y="2758282"/>
                </a:cubicBezTo>
                <a:cubicBezTo>
                  <a:pt x="587871" y="2758282"/>
                  <a:pt x="589111" y="2757042"/>
                  <a:pt x="591592" y="2754561"/>
                </a:cubicBezTo>
                <a:cubicBezTo>
                  <a:pt x="594072" y="2752080"/>
                  <a:pt x="594072" y="2749600"/>
                  <a:pt x="591592" y="2747120"/>
                </a:cubicBezTo>
                <a:cubicBezTo>
                  <a:pt x="589111" y="2744639"/>
                  <a:pt x="584150" y="2744639"/>
                  <a:pt x="576709" y="2747120"/>
                </a:cubicBezTo>
                <a:cubicBezTo>
                  <a:pt x="569267" y="2749600"/>
                  <a:pt x="565546" y="2752080"/>
                  <a:pt x="565546" y="2754561"/>
                </a:cubicBezTo>
                <a:cubicBezTo>
                  <a:pt x="565546" y="2757042"/>
                  <a:pt x="563066" y="2760762"/>
                  <a:pt x="558105" y="2765723"/>
                </a:cubicBezTo>
                <a:cubicBezTo>
                  <a:pt x="553144" y="2770684"/>
                  <a:pt x="550664" y="2769444"/>
                  <a:pt x="550664" y="2762002"/>
                </a:cubicBezTo>
                <a:cubicBezTo>
                  <a:pt x="550664" y="2754561"/>
                  <a:pt x="544463" y="2750840"/>
                  <a:pt x="532060" y="2750840"/>
                </a:cubicBezTo>
                <a:cubicBezTo>
                  <a:pt x="519658" y="2750840"/>
                  <a:pt x="510976" y="2745880"/>
                  <a:pt x="506015" y="2735957"/>
                </a:cubicBezTo>
                <a:cubicBezTo>
                  <a:pt x="501054" y="2726035"/>
                  <a:pt x="501054" y="2721075"/>
                  <a:pt x="506015" y="2721075"/>
                </a:cubicBezTo>
                <a:cubicBezTo>
                  <a:pt x="510976" y="2721075"/>
                  <a:pt x="513457" y="2723555"/>
                  <a:pt x="513457" y="2728516"/>
                </a:cubicBezTo>
                <a:cubicBezTo>
                  <a:pt x="513457" y="2733477"/>
                  <a:pt x="513457" y="2735957"/>
                  <a:pt x="513457" y="2735957"/>
                </a:cubicBezTo>
                <a:cubicBezTo>
                  <a:pt x="513457" y="2735957"/>
                  <a:pt x="515937" y="2735957"/>
                  <a:pt x="520898" y="2735957"/>
                </a:cubicBezTo>
                <a:cubicBezTo>
                  <a:pt x="525859" y="2735957"/>
                  <a:pt x="528339" y="2735957"/>
                  <a:pt x="528339" y="2735957"/>
                </a:cubicBezTo>
                <a:cubicBezTo>
                  <a:pt x="528339" y="2735957"/>
                  <a:pt x="528339" y="2734717"/>
                  <a:pt x="528339" y="2732237"/>
                </a:cubicBezTo>
                <a:cubicBezTo>
                  <a:pt x="528339" y="2729756"/>
                  <a:pt x="527099" y="2726035"/>
                  <a:pt x="524619" y="2721075"/>
                </a:cubicBezTo>
                <a:cubicBezTo>
                  <a:pt x="522138" y="2716114"/>
                  <a:pt x="520898" y="2711153"/>
                  <a:pt x="520898" y="2706192"/>
                </a:cubicBezTo>
                <a:cubicBezTo>
                  <a:pt x="510976" y="2706192"/>
                  <a:pt x="503535" y="2706192"/>
                  <a:pt x="498574" y="2706192"/>
                </a:cubicBezTo>
                <a:cubicBezTo>
                  <a:pt x="498574" y="2711153"/>
                  <a:pt x="496094" y="2711153"/>
                  <a:pt x="491132" y="2706192"/>
                </a:cubicBezTo>
                <a:cubicBezTo>
                  <a:pt x="486172" y="2701231"/>
                  <a:pt x="483691" y="2695030"/>
                  <a:pt x="483691" y="2687588"/>
                </a:cubicBezTo>
                <a:cubicBezTo>
                  <a:pt x="483691" y="2680147"/>
                  <a:pt x="482451" y="2676426"/>
                  <a:pt x="479970" y="2676426"/>
                </a:cubicBezTo>
                <a:cubicBezTo>
                  <a:pt x="477490" y="2676426"/>
                  <a:pt x="478730" y="2671465"/>
                  <a:pt x="483691" y="2661543"/>
                </a:cubicBezTo>
                <a:lnTo>
                  <a:pt x="491132" y="2654102"/>
                </a:lnTo>
                <a:cubicBezTo>
                  <a:pt x="491132" y="2654102"/>
                  <a:pt x="492373" y="2655342"/>
                  <a:pt x="494853" y="2657823"/>
                </a:cubicBezTo>
                <a:cubicBezTo>
                  <a:pt x="497334" y="2660303"/>
                  <a:pt x="501054" y="2661543"/>
                  <a:pt x="506015" y="2661543"/>
                </a:cubicBezTo>
                <a:lnTo>
                  <a:pt x="513457" y="2661543"/>
                </a:lnTo>
                <a:lnTo>
                  <a:pt x="520898" y="2631778"/>
                </a:lnTo>
                <a:cubicBezTo>
                  <a:pt x="525859" y="2626817"/>
                  <a:pt x="527099" y="2621856"/>
                  <a:pt x="524619" y="2616895"/>
                </a:cubicBezTo>
                <a:cubicBezTo>
                  <a:pt x="522138" y="2611934"/>
                  <a:pt x="520898" y="2609454"/>
                  <a:pt x="520898" y="2609454"/>
                </a:cubicBezTo>
                <a:cubicBezTo>
                  <a:pt x="525859" y="2604493"/>
                  <a:pt x="528339" y="2599532"/>
                  <a:pt x="528339" y="2594571"/>
                </a:cubicBezTo>
                <a:cubicBezTo>
                  <a:pt x="528339" y="2589610"/>
                  <a:pt x="528339" y="2584649"/>
                  <a:pt x="528339" y="2579688"/>
                </a:cubicBezTo>
                <a:cubicBezTo>
                  <a:pt x="523379" y="2564805"/>
                  <a:pt x="523379" y="2557364"/>
                  <a:pt x="528339" y="2557364"/>
                </a:cubicBezTo>
                <a:lnTo>
                  <a:pt x="535781" y="2542481"/>
                </a:lnTo>
                <a:lnTo>
                  <a:pt x="543222" y="2535040"/>
                </a:lnTo>
                <a:cubicBezTo>
                  <a:pt x="553144" y="2530079"/>
                  <a:pt x="558105" y="2531319"/>
                  <a:pt x="558105" y="2538760"/>
                </a:cubicBezTo>
                <a:cubicBezTo>
                  <a:pt x="558105" y="2546202"/>
                  <a:pt x="560586" y="2551162"/>
                  <a:pt x="565546" y="2553643"/>
                </a:cubicBezTo>
                <a:cubicBezTo>
                  <a:pt x="570508" y="2556124"/>
                  <a:pt x="572988" y="2557364"/>
                  <a:pt x="572988" y="2557364"/>
                </a:cubicBezTo>
                <a:lnTo>
                  <a:pt x="572988" y="2587129"/>
                </a:lnTo>
                <a:lnTo>
                  <a:pt x="565546" y="2587129"/>
                </a:lnTo>
                <a:cubicBezTo>
                  <a:pt x="550664" y="2587129"/>
                  <a:pt x="548183" y="2592090"/>
                  <a:pt x="558105" y="2602012"/>
                </a:cubicBezTo>
                <a:cubicBezTo>
                  <a:pt x="563066" y="2606973"/>
                  <a:pt x="563066" y="2609454"/>
                  <a:pt x="558105" y="2609454"/>
                </a:cubicBezTo>
                <a:cubicBezTo>
                  <a:pt x="558105" y="2609454"/>
                  <a:pt x="556865" y="2611934"/>
                  <a:pt x="554384" y="2616895"/>
                </a:cubicBezTo>
                <a:cubicBezTo>
                  <a:pt x="551904" y="2621856"/>
                  <a:pt x="550664" y="2629297"/>
                  <a:pt x="550664" y="2639219"/>
                </a:cubicBezTo>
                <a:cubicBezTo>
                  <a:pt x="550664" y="2659063"/>
                  <a:pt x="555625" y="2668985"/>
                  <a:pt x="565546" y="2668985"/>
                </a:cubicBezTo>
                <a:cubicBezTo>
                  <a:pt x="585390" y="2678907"/>
                  <a:pt x="597793" y="2671465"/>
                  <a:pt x="602754" y="2646661"/>
                </a:cubicBezTo>
                <a:cubicBezTo>
                  <a:pt x="602754" y="2641700"/>
                  <a:pt x="602754" y="2637979"/>
                  <a:pt x="602754" y="2635498"/>
                </a:cubicBezTo>
                <a:cubicBezTo>
                  <a:pt x="602754" y="2633018"/>
                  <a:pt x="600273" y="2629297"/>
                  <a:pt x="595312" y="2624336"/>
                </a:cubicBezTo>
                <a:cubicBezTo>
                  <a:pt x="600273" y="2619376"/>
                  <a:pt x="605234" y="2614414"/>
                  <a:pt x="610195" y="2609454"/>
                </a:cubicBezTo>
                <a:cubicBezTo>
                  <a:pt x="615156" y="2609454"/>
                  <a:pt x="617637" y="2614414"/>
                  <a:pt x="617637" y="2624336"/>
                </a:cubicBezTo>
                <a:cubicBezTo>
                  <a:pt x="617637" y="2624336"/>
                  <a:pt x="618877" y="2625576"/>
                  <a:pt x="621357" y="2628057"/>
                </a:cubicBezTo>
                <a:cubicBezTo>
                  <a:pt x="623838" y="2630538"/>
                  <a:pt x="627558" y="2631778"/>
                  <a:pt x="632519" y="2631778"/>
                </a:cubicBezTo>
                <a:cubicBezTo>
                  <a:pt x="637480" y="2631778"/>
                  <a:pt x="639961" y="2629297"/>
                  <a:pt x="639961" y="2624336"/>
                </a:cubicBezTo>
                <a:lnTo>
                  <a:pt x="617637" y="2609454"/>
                </a:lnTo>
                <a:cubicBezTo>
                  <a:pt x="617637" y="2609454"/>
                  <a:pt x="618877" y="2606973"/>
                  <a:pt x="621357" y="2602012"/>
                </a:cubicBezTo>
                <a:cubicBezTo>
                  <a:pt x="623838" y="2597051"/>
                  <a:pt x="622598" y="2594571"/>
                  <a:pt x="617637" y="2594571"/>
                </a:cubicBezTo>
                <a:cubicBezTo>
                  <a:pt x="612675" y="2589610"/>
                  <a:pt x="610195" y="2585889"/>
                  <a:pt x="610195" y="2583409"/>
                </a:cubicBezTo>
                <a:cubicBezTo>
                  <a:pt x="610195" y="2580928"/>
                  <a:pt x="610195" y="2577207"/>
                  <a:pt x="610195" y="2572247"/>
                </a:cubicBezTo>
                <a:cubicBezTo>
                  <a:pt x="610195" y="2567286"/>
                  <a:pt x="610195" y="2562324"/>
                  <a:pt x="610195" y="2557364"/>
                </a:cubicBezTo>
                <a:cubicBezTo>
                  <a:pt x="610195" y="2552403"/>
                  <a:pt x="610195" y="2549922"/>
                  <a:pt x="610195" y="2549922"/>
                </a:cubicBezTo>
                <a:cubicBezTo>
                  <a:pt x="605234" y="2549922"/>
                  <a:pt x="603994" y="2543721"/>
                  <a:pt x="606474" y="2531319"/>
                </a:cubicBezTo>
                <a:cubicBezTo>
                  <a:pt x="608955" y="2518917"/>
                  <a:pt x="611436" y="2512715"/>
                  <a:pt x="613916" y="2512715"/>
                </a:cubicBezTo>
                <a:cubicBezTo>
                  <a:pt x="616396" y="2512715"/>
                  <a:pt x="617637" y="2522637"/>
                  <a:pt x="617637" y="2542481"/>
                </a:cubicBezTo>
                <a:cubicBezTo>
                  <a:pt x="617637" y="2552403"/>
                  <a:pt x="620117" y="2558604"/>
                  <a:pt x="625078" y="2561084"/>
                </a:cubicBezTo>
                <a:cubicBezTo>
                  <a:pt x="630039" y="2563565"/>
                  <a:pt x="637480" y="2562324"/>
                  <a:pt x="647402" y="2557364"/>
                </a:cubicBezTo>
                <a:cubicBezTo>
                  <a:pt x="652363" y="2552403"/>
                  <a:pt x="653603" y="2547442"/>
                  <a:pt x="651123" y="2542481"/>
                </a:cubicBezTo>
                <a:cubicBezTo>
                  <a:pt x="648643" y="2537520"/>
                  <a:pt x="648643" y="2532559"/>
                  <a:pt x="651123" y="2527598"/>
                </a:cubicBezTo>
                <a:cubicBezTo>
                  <a:pt x="653603" y="2522637"/>
                  <a:pt x="654844" y="2516436"/>
                  <a:pt x="654844" y="2508995"/>
                </a:cubicBezTo>
                <a:cubicBezTo>
                  <a:pt x="654844" y="2501553"/>
                  <a:pt x="652363" y="2495352"/>
                  <a:pt x="647402" y="2490391"/>
                </a:cubicBezTo>
                <a:lnTo>
                  <a:pt x="647402" y="2453184"/>
                </a:lnTo>
                <a:cubicBezTo>
                  <a:pt x="652363" y="2453184"/>
                  <a:pt x="654844" y="2453184"/>
                  <a:pt x="654844" y="2453184"/>
                </a:cubicBezTo>
                <a:cubicBezTo>
                  <a:pt x="654844" y="2453184"/>
                  <a:pt x="654844" y="2455665"/>
                  <a:pt x="654844" y="2460625"/>
                </a:cubicBezTo>
                <a:lnTo>
                  <a:pt x="669726" y="2475508"/>
                </a:lnTo>
                <a:cubicBezTo>
                  <a:pt x="674687" y="2475508"/>
                  <a:pt x="677168" y="2480469"/>
                  <a:pt x="677168" y="2490391"/>
                </a:cubicBezTo>
                <a:lnTo>
                  <a:pt x="677168" y="2512715"/>
                </a:lnTo>
                <a:cubicBezTo>
                  <a:pt x="672207" y="2512715"/>
                  <a:pt x="670967" y="2513955"/>
                  <a:pt x="673447" y="2516436"/>
                </a:cubicBezTo>
                <a:cubicBezTo>
                  <a:pt x="675927" y="2518917"/>
                  <a:pt x="677168" y="2522637"/>
                  <a:pt x="677168" y="2527598"/>
                </a:cubicBezTo>
                <a:cubicBezTo>
                  <a:pt x="682129" y="2532559"/>
                  <a:pt x="682129" y="2535040"/>
                  <a:pt x="677168" y="2535040"/>
                </a:cubicBezTo>
                <a:cubicBezTo>
                  <a:pt x="667246" y="2540000"/>
                  <a:pt x="669726" y="2544962"/>
                  <a:pt x="684609" y="2549922"/>
                </a:cubicBezTo>
                <a:cubicBezTo>
                  <a:pt x="689570" y="2549922"/>
                  <a:pt x="692051" y="2552403"/>
                  <a:pt x="692051" y="2557364"/>
                </a:cubicBezTo>
                <a:lnTo>
                  <a:pt x="692051" y="2594571"/>
                </a:lnTo>
                <a:lnTo>
                  <a:pt x="699492" y="2579688"/>
                </a:lnTo>
                <a:lnTo>
                  <a:pt x="699492" y="2557364"/>
                </a:lnTo>
                <a:cubicBezTo>
                  <a:pt x="704453" y="2547442"/>
                  <a:pt x="706933" y="2542481"/>
                  <a:pt x="706933" y="2542481"/>
                </a:cubicBezTo>
                <a:cubicBezTo>
                  <a:pt x="706933" y="2542481"/>
                  <a:pt x="709414" y="2542481"/>
                  <a:pt x="714375" y="2542481"/>
                </a:cubicBezTo>
                <a:cubicBezTo>
                  <a:pt x="719336" y="2542481"/>
                  <a:pt x="721816" y="2538760"/>
                  <a:pt x="721816" y="2531319"/>
                </a:cubicBezTo>
                <a:cubicBezTo>
                  <a:pt x="721816" y="2523877"/>
                  <a:pt x="723057" y="2520157"/>
                  <a:pt x="725537" y="2520157"/>
                </a:cubicBezTo>
                <a:cubicBezTo>
                  <a:pt x="728017" y="2520157"/>
                  <a:pt x="729257" y="2515196"/>
                  <a:pt x="729257" y="2505274"/>
                </a:cubicBezTo>
                <a:cubicBezTo>
                  <a:pt x="729257" y="2495352"/>
                  <a:pt x="724297" y="2490391"/>
                  <a:pt x="714375" y="2490391"/>
                </a:cubicBezTo>
                <a:cubicBezTo>
                  <a:pt x="709414" y="2490391"/>
                  <a:pt x="706933" y="2490391"/>
                  <a:pt x="706933" y="2490391"/>
                </a:cubicBezTo>
                <a:cubicBezTo>
                  <a:pt x="706933" y="2485430"/>
                  <a:pt x="709414" y="2482950"/>
                  <a:pt x="714375" y="2482950"/>
                </a:cubicBezTo>
                <a:cubicBezTo>
                  <a:pt x="724297" y="2482950"/>
                  <a:pt x="729257" y="2473028"/>
                  <a:pt x="729257" y="2453184"/>
                </a:cubicBezTo>
                <a:cubicBezTo>
                  <a:pt x="724297" y="2443262"/>
                  <a:pt x="720576" y="2438301"/>
                  <a:pt x="718095" y="2438301"/>
                </a:cubicBezTo>
                <a:cubicBezTo>
                  <a:pt x="715615" y="2438301"/>
                  <a:pt x="711894" y="2437061"/>
                  <a:pt x="706933" y="2434581"/>
                </a:cubicBezTo>
                <a:cubicBezTo>
                  <a:pt x="701972" y="2432100"/>
                  <a:pt x="704453" y="2425899"/>
                  <a:pt x="714375" y="2415977"/>
                </a:cubicBezTo>
                <a:cubicBezTo>
                  <a:pt x="719336" y="2411016"/>
                  <a:pt x="721816" y="2407296"/>
                  <a:pt x="721816" y="2404815"/>
                </a:cubicBezTo>
                <a:cubicBezTo>
                  <a:pt x="721816" y="2402334"/>
                  <a:pt x="719336" y="2398614"/>
                  <a:pt x="714375" y="2393653"/>
                </a:cubicBezTo>
                <a:lnTo>
                  <a:pt x="729257" y="2386211"/>
                </a:lnTo>
                <a:cubicBezTo>
                  <a:pt x="734219" y="2386211"/>
                  <a:pt x="737939" y="2386211"/>
                  <a:pt x="740420" y="2386211"/>
                </a:cubicBezTo>
                <a:cubicBezTo>
                  <a:pt x="742900" y="2386211"/>
                  <a:pt x="744140" y="2383731"/>
                  <a:pt x="744140" y="2378770"/>
                </a:cubicBezTo>
                <a:cubicBezTo>
                  <a:pt x="739179" y="2378770"/>
                  <a:pt x="736699" y="2376289"/>
                  <a:pt x="736699" y="2371329"/>
                </a:cubicBezTo>
                <a:cubicBezTo>
                  <a:pt x="736699" y="2366368"/>
                  <a:pt x="737939" y="2362647"/>
                  <a:pt x="740420" y="2360166"/>
                </a:cubicBezTo>
                <a:cubicBezTo>
                  <a:pt x="742900" y="2357686"/>
                  <a:pt x="746621" y="2358926"/>
                  <a:pt x="751582" y="2363887"/>
                </a:cubicBezTo>
                <a:lnTo>
                  <a:pt x="759023" y="2356446"/>
                </a:lnTo>
                <a:cubicBezTo>
                  <a:pt x="759023" y="2351485"/>
                  <a:pt x="759023" y="2347764"/>
                  <a:pt x="759023" y="2345284"/>
                </a:cubicBezTo>
                <a:cubicBezTo>
                  <a:pt x="759023" y="2342803"/>
                  <a:pt x="756543" y="2336602"/>
                  <a:pt x="751582" y="2326680"/>
                </a:cubicBezTo>
                <a:cubicBezTo>
                  <a:pt x="751582" y="2326680"/>
                  <a:pt x="751582" y="2325440"/>
                  <a:pt x="751582" y="2322959"/>
                </a:cubicBezTo>
                <a:cubicBezTo>
                  <a:pt x="751582" y="2320479"/>
                  <a:pt x="749101" y="2319239"/>
                  <a:pt x="744140" y="2319239"/>
                </a:cubicBezTo>
                <a:lnTo>
                  <a:pt x="744140" y="2304356"/>
                </a:lnTo>
                <a:lnTo>
                  <a:pt x="744140" y="2289473"/>
                </a:lnTo>
                <a:cubicBezTo>
                  <a:pt x="739179" y="2289473"/>
                  <a:pt x="734219" y="2286993"/>
                  <a:pt x="729257" y="2282032"/>
                </a:cubicBezTo>
                <a:lnTo>
                  <a:pt x="714375" y="2274590"/>
                </a:lnTo>
                <a:cubicBezTo>
                  <a:pt x="704453" y="2274590"/>
                  <a:pt x="699492" y="2273350"/>
                  <a:pt x="699492" y="2270870"/>
                </a:cubicBezTo>
                <a:cubicBezTo>
                  <a:pt x="699492" y="2268390"/>
                  <a:pt x="701972" y="2264669"/>
                  <a:pt x="706933" y="2259707"/>
                </a:cubicBezTo>
                <a:cubicBezTo>
                  <a:pt x="716855" y="2244825"/>
                  <a:pt x="716855" y="2232423"/>
                  <a:pt x="706933" y="2222500"/>
                </a:cubicBezTo>
                <a:cubicBezTo>
                  <a:pt x="697012" y="2212579"/>
                  <a:pt x="692051" y="2207618"/>
                  <a:pt x="692051" y="2207618"/>
                </a:cubicBezTo>
                <a:cubicBezTo>
                  <a:pt x="692051" y="2202657"/>
                  <a:pt x="689570" y="2197696"/>
                  <a:pt x="684609" y="2192735"/>
                </a:cubicBezTo>
                <a:cubicBezTo>
                  <a:pt x="679648" y="2192735"/>
                  <a:pt x="673447" y="2193975"/>
                  <a:pt x="666006" y="2196456"/>
                </a:cubicBezTo>
                <a:cubicBezTo>
                  <a:pt x="658564" y="2198936"/>
                  <a:pt x="654844" y="2202657"/>
                  <a:pt x="654844" y="2207618"/>
                </a:cubicBezTo>
                <a:cubicBezTo>
                  <a:pt x="654844" y="2212579"/>
                  <a:pt x="654844" y="2216300"/>
                  <a:pt x="654844" y="2218780"/>
                </a:cubicBezTo>
                <a:cubicBezTo>
                  <a:pt x="654844" y="2221260"/>
                  <a:pt x="652363" y="2222500"/>
                  <a:pt x="647402" y="2222500"/>
                </a:cubicBezTo>
                <a:cubicBezTo>
                  <a:pt x="642441" y="2227462"/>
                  <a:pt x="642441" y="2229942"/>
                  <a:pt x="647402" y="2229942"/>
                </a:cubicBezTo>
                <a:lnTo>
                  <a:pt x="632519" y="2244825"/>
                </a:lnTo>
                <a:lnTo>
                  <a:pt x="625078" y="2237383"/>
                </a:lnTo>
                <a:lnTo>
                  <a:pt x="625078" y="2222500"/>
                </a:lnTo>
                <a:cubicBezTo>
                  <a:pt x="620117" y="2222500"/>
                  <a:pt x="617637" y="2221260"/>
                  <a:pt x="617637" y="2218780"/>
                </a:cubicBezTo>
                <a:cubicBezTo>
                  <a:pt x="617637" y="2216300"/>
                  <a:pt x="620117" y="2212579"/>
                  <a:pt x="625078" y="2207618"/>
                </a:cubicBezTo>
                <a:lnTo>
                  <a:pt x="632519" y="2207618"/>
                </a:lnTo>
                <a:cubicBezTo>
                  <a:pt x="632519" y="2207618"/>
                  <a:pt x="635000" y="2207618"/>
                  <a:pt x="639961" y="2207618"/>
                </a:cubicBezTo>
                <a:cubicBezTo>
                  <a:pt x="639961" y="2202657"/>
                  <a:pt x="639961" y="2198936"/>
                  <a:pt x="639961" y="2196456"/>
                </a:cubicBezTo>
                <a:cubicBezTo>
                  <a:pt x="639961" y="2193975"/>
                  <a:pt x="639961" y="2191495"/>
                  <a:pt x="639961" y="2189014"/>
                </a:cubicBezTo>
                <a:cubicBezTo>
                  <a:pt x="639961" y="2186534"/>
                  <a:pt x="639961" y="2185293"/>
                  <a:pt x="639961" y="2185293"/>
                </a:cubicBezTo>
                <a:cubicBezTo>
                  <a:pt x="639961" y="2185293"/>
                  <a:pt x="641201" y="2184053"/>
                  <a:pt x="643681" y="2181573"/>
                </a:cubicBezTo>
                <a:cubicBezTo>
                  <a:pt x="646162" y="2179093"/>
                  <a:pt x="647402" y="2175372"/>
                  <a:pt x="647402" y="2170411"/>
                </a:cubicBezTo>
                <a:cubicBezTo>
                  <a:pt x="647402" y="2165450"/>
                  <a:pt x="647402" y="2161729"/>
                  <a:pt x="647402" y="2159248"/>
                </a:cubicBezTo>
                <a:cubicBezTo>
                  <a:pt x="647402" y="2156768"/>
                  <a:pt x="649882" y="2155528"/>
                  <a:pt x="654844" y="2155528"/>
                </a:cubicBezTo>
                <a:cubicBezTo>
                  <a:pt x="659804" y="2155528"/>
                  <a:pt x="661045" y="2151807"/>
                  <a:pt x="658564" y="2144366"/>
                </a:cubicBezTo>
                <a:cubicBezTo>
                  <a:pt x="656084" y="2136924"/>
                  <a:pt x="652363" y="2133204"/>
                  <a:pt x="647402" y="2133204"/>
                </a:cubicBezTo>
                <a:cubicBezTo>
                  <a:pt x="647402" y="2128243"/>
                  <a:pt x="653603" y="2125762"/>
                  <a:pt x="666006" y="2125762"/>
                </a:cubicBezTo>
                <a:cubicBezTo>
                  <a:pt x="678408" y="2125762"/>
                  <a:pt x="684609" y="2120801"/>
                  <a:pt x="684609" y="2110879"/>
                </a:cubicBezTo>
                <a:lnTo>
                  <a:pt x="684609" y="2133204"/>
                </a:lnTo>
                <a:cubicBezTo>
                  <a:pt x="679648" y="2138165"/>
                  <a:pt x="677168" y="2140645"/>
                  <a:pt x="677168" y="2140645"/>
                </a:cubicBezTo>
                <a:cubicBezTo>
                  <a:pt x="687090" y="2145606"/>
                  <a:pt x="694531" y="2145606"/>
                  <a:pt x="699492" y="2140645"/>
                </a:cubicBezTo>
                <a:cubicBezTo>
                  <a:pt x="699492" y="2140645"/>
                  <a:pt x="701972" y="2140645"/>
                  <a:pt x="706933" y="2140645"/>
                </a:cubicBezTo>
                <a:cubicBezTo>
                  <a:pt x="711894" y="2140645"/>
                  <a:pt x="711894" y="2143126"/>
                  <a:pt x="706933" y="2148086"/>
                </a:cubicBezTo>
                <a:cubicBezTo>
                  <a:pt x="706933" y="2167931"/>
                  <a:pt x="704453" y="2177852"/>
                  <a:pt x="699492" y="2177852"/>
                </a:cubicBezTo>
                <a:lnTo>
                  <a:pt x="692051" y="2185293"/>
                </a:lnTo>
                <a:cubicBezTo>
                  <a:pt x="697012" y="2190255"/>
                  <a:pt x="699492" y="2192735"/>
                  <a:pt x="699492" y="2192735"/>
                </a:cubicBezTo>
                <a:cubicBezTo>
                  <a:pt x="704453" y="2192735"/>
                  <a:pt x="706933" y="2195215"/>
                  <a:pt x="706933" y="2200176"/>
                </a:cubicBezTo>
                <a:cubicBezTo>
                  <a:pt x="706933" y="2205138"/>
                  <a:pt x="708174" y="2207618"/>
                  <a:pt x="710654" y="2207618"/>
                </a:cubicBezTo>
                <a:cubicBezTo>
                  <a:pt x="713135" y="2207618"/>
                  <a:pt x="716855" y="2210098"/>
                  <a:pt x="721816" y="2215059"/>
                </a:cubicBezTo>
                <a:lnTo>
                  <a:pt x="736699" y="2222500"/>
                </a:lnTo>
                <a:cubicBezTo>
                  <a:pt x="731738" y="2222500"/>
                  <a:pt x="732978" y="2226221"/>
                  <a:pt x="740420" y="2233663"/>
                </a:cubicBezTo>
                <a:cubicBezTo>
                  <a:pt x="747861" y="2241104"/>
                  <a:pt x="754062" y="2247305"/>
                  <a:pt x="759023" y="2252266"/>
                </a:cubicBezTo>
                <a:lnTo>
                  <a:pt x="773906" y="2237383"/>
                </a:lnTo>
                <a:cubicBezTo>
                  <a:pt x="768945" y="2237383"/>
                  <a:pt x="766465" y="2228702"/>
                  <a:pt x="766465" y="2211338"/>
                </a:cubicBezTo>
                <a:cubicBezTo>
                  <a:pt x="766465" y="2193975"/>
                  <a:pt x="766465" y="2185293"/>
                  <a:pt x="766465" y="2185293"/>
                </a:cubicBezTo>
                <a:lnTo>
                  <a:pt x="773906" y="2170411"/>
                </a:lnTo>
                <a:cubicBezTo>
                  <a:pt x="773906" y="2165450"/>
                  <a:pt x="773906" y="2162969"/>
                  <a:pt x="773906" y="2162969"/>
                </a:cubicBezTo>
                <a:cubicBezTo>
                  <a:pt x="773906" y="2162969"/>
                  <a:pt x="776386" y="2162969"/>
                  <a:pt x="781347" y="2162969"/>
                </a:cubicBezTo>
                <a:cubicBezTo>
                  <a:pt x="796230" y="2162969"/>
                  <a:pt x="798711" y="2167931"/>
                  <a:pt x="788789" y="2177852"/>
                </a:cubicBezTo>
                <a:cubicBezTo>
                  <a:pt x="783828" y="2177852"/>
                  <a:pt x="785068" y="2180333"/>
                  <a:pt x="792510" y="2185293"/>
                </a:cubicBezTo>
                <a:cubicBezTo>
                  <a:pt x="799951" y="2190255"/>
                  <a:pt x="801191" y="2193975"/>
                  <a:pt x="796230" y="2196456"/>
                </a:cubicBezTo>
                <a:cubicBezTo>
                  <a:pt x="791269" y="2198936"/>
                  <a:pt x="788789" y="2207618"/>
                  <a:pt x="788789" y="2222500"/>
                </a:cubicBezTo>
                <a:cubicBezTo>
                  <a:pt x="788789" y="2227462"/>
                  <a:pt x="790029" y="2231182"/>
                  <a:pt x="792510" y="2233663"/>
                </a:cubicBezTo>
                <a:cubicBezTo>
                  <a:pt x="794990" y="2236143"/>
                  <a:pt x="798711" y="2237383"/>
                  <a:pt x="803672" y="2237383"/>
                </a:cubicBezTo>
                <a:cubicBezTo>
                  <a:pt x="808633" y="2237383"/>
                  <a:pt x="811113" y="2236143"/>
                  <a:pt x="811113" y="2233663"/>
                </a:cubicBezTo>
                <a:cubicBezTo>
                  <a:pt x="811113" y="2231182"/>
                  <a:pt x="813593" y="2229942"/>
                  <a:pt x="818555" y="2229942"/>
                </a:cubicBezTo>
                <a:lnTo>
                  <a:pt x="825996" y="2222500"/>
                </a:lnTo>
                <a:cubicBezTo>
                  <a:pt x="825996" y="2222500"/>
                  <a:pt x="828476" y="2220020"/>
                  <a:pt x="833437" y="2215059"/>
                </a:cubicBezTo>
                <a:lnTo>
                  <a:pt x="840878" y="2192735"/>
                </a:lnTo>
                <a:cubicBezTo>
                  <a:pt x="840878" y="2187774"/>
                  <a:pt x="842119" y="2182813"/>
                  <a:pt x="844599" y="2177852"/>
                </a:cubicBezTo>
                <a:cubicBezTo>
                  <a:pt x="847080" y="2172891"/>
                  <a:pt x="850800" y="2167931"/>
                  <a:pt x="855762" y="2162969"/>
                </a:cubicBezTo>
                <a:cubicBezTo>
                  <a:pt x="860722" y="2158008"/>
                  <a:pt x="861963" y="2153048"/>
                  <a:pt x="859482" y="2148086"/>
                </a:cubicBezTo>
                <a:cubicBezTo>
                  <a:pt x="857002" y="2143126"/>
                  <a:pt x="858242" y="2138165"/>
                  <a:pt x="863203" y="2133204"/>
                </a:cubicBezTo>
                <a:lnTo>
                  <a:pt x="855762" y="2133204"/>
                </a:lnTo>
                <a:cubicBezTo>
                  <a:pt x="855762" y="2138165"/>
                  <a:pt x="850800" y="2140645"/>
                  <a:pt x="840878" y="2140645"/>
                </a:cubicBezTo>
                <a:cubicBezTo>
                  <a:pt x="840878" y="2140645"/>
                  <a:pt x="838398" y="2140645"/>
                  <a:pt x="833437" y="2140645"/>
                </a:cubicBezTo>
                <a:cubicBezTo>
                  <a:pt x="828476" y="2140645"/>
                  <a:pt x="823515" y="2143126"/>
                  <a:pt x="818555" y="2148086"/>
                </a:cubicBezTo>
                <a:cubicBezTo>
                  <a:pt x="813593" y="2148086"/>
                  <a:pt x="811113" y="2145606"/>
                  <a:pt x="811113" y="2140645"/>
                </a:cubicBezTo>
                <a:lnTo>
                  <a:pt x="825996" y="2125762"/>
                </a:lnTo>
                <a:cubicBezTo>
                  <a:pt x="840878" y="2120801"/>
                  <a:pt x="853281" y="2118321"/>
                  <a:pt x="863203" y="2118321"/>
                </a:cubicBezTo>
                <a:cubicBezTo>
                  <a:pt x="868164" y="2118321"/>
                  <a:pt x="871885" y="2117081"/>
                  <a:pt x="874365" y="2114600"/>
                </a:cubicBezTo>
                <a:cubicBezTo>
                  <a:pt x="876845" y="2112120"/>
                  <a:pt x="878086" y="2108399"/>
                  <a:pt x="878086" y="2103438"/>
                </a:cubicBezTo>
                <a:cubicBezTo>
                  <a:pt x="878086" y="2098477"/>
                  <a:pt x="880566" y="2095997"/>
                  <a:pt x="885527" y="2095997"/>
                </a:cubicBezTo>
                <a:cubicBezTo>
                  <a:pt x="885527" y="2095997"/>
                  <a:pt x="885527" y="2093516"/>
                  <a:pt x="885527" y="2088555"/>
                </a:cubicBezTo>
                <a:cubicBezTo>
                  <a:pt x="885527" y="2083594"/>
                  <a:pt x="890488" y="2078634"/>
                  <a:pt x="900410" y="2073672"/>
                </a:cubicBezTo>
                <a:lnTo>
                  <a:pt x="907851" y="2043907"/>
                </a:lnTo>
                <a:lnTo>
                  <a:pt x="900410" y="2029024"/>
                </a:lnTo>
                <a:cubicBezTo>
                  <a:pt x="895449" y="2029024"/>
                  <a:pt x="892968" y="2031505"/>
                  <a:pt x="892968" y="2036465"/>
                </a:cubicBezTo>
                <a:lnTo>
                  <a:pt x="870644" y="2029024"/>
                </a:lnTo>
                <a:cubicBezTo>
                  <a:pt x="870644" y="2024063"/>
                  <a:pt x="868164" y="2022823"/>
                  <a:pt x="863203" y="2025303"/>
                </a:cubicBezTo>
                <a:cubicBezTo>
                  <a:pt x="858242" y="2027784"/>
                  <a:pt x="855762" y="2033985"/>
                  <a:pt x="855762" y="2043907"/>
                </a:cubicBezTo>
                <a:cubicBezTo>
                  <a:pt x="850800" y="2063751"/>
                  <a:pt x="840878" y="2076153"/>
                  <a:pt x="825996" y="2081114"/>
                </a:cubicBezTo>
                <a:cubicBezTo>
                  <a:pt x="811113" y="2091036"/>
                  <a:pt x="803672" y="2098477"/>
                  <a:pt x="803672" y="2103438"/>
                </a:cubicBezTo>
                <a:cubicBezTo>
                  <a:pt x="803672" y="2108399"/>
                  <a:pt x="803672" y="2112120"/>
                  <a:pt x="803672" y="2114600"/>
                </a:cubicBezTo>
                <a:cubicBezTo>
                  <a:pt x="803672" y="2117081"/>
                  <a:pt x="803672" y="2118321"/>
                  <a:pt x="803672" y="2118321"/>
                </a:cubicBezTo>
                <a:lnTo>
                  <a:pt x="796230" y="2088555"/>
                </a:lnTo>
                <a:cubicBezTo>
                  <a:pt x="801191" y="2088555"/>
                  <a:pt x="803672" y="2086075"/>
                  <a:pt x="803672" y="2081114"/>
                </a:cubicBezTo>
                <a:cubicBezTo>
                  <a:pt x="803672" y="2076153"/>
                  <a:pt x="808633" y="2073672"/>
                  <a:pt x="818555" y="2073672"/>
                </a:cubicBezTo>
                <a:lnTo>
                  <a:pt x="818555" y="2066231"/>
                </a:lnTo>
                <a:cubicBezTo>
                  <a:pt x="818555" y="2061270"/>
                  <a:pt x="821035" y="2058790"/>
                  <a:pt x="825996" y="2058790"/>
                </a:cubicBezTo>
                <a:cubicBezTo>
                  <a:pt x="825996" y="2053829"/>
                  <a:pt x="825996" y="2048868"/>
                  <a:pt x="825996" y="2043907"/>
                </a:cubicBezTo>
                <a:cubicBezTo>
                  <a:pt x="821035" y="2043907"/>
                  <a:pt x="818555" y="2042667"/>
                  <a:pt x="818555" y="2040186"/>
                </a:cubicBezTo>
                <a:cubicBezTo>
                  <a:pt x="818555" y="2037706"/>
                  <a:pt x="821035" y="2031505"/>
                  <a:pt x="825996" y="2021582"/>
                </a:cubicBezTo>
                <a:cubicBezTo>
                  <a:pt x="825996" y="2021582"/>
                  <a:pt x="828476" y="2019102"/>
                  <a:pt x="833437" y="2014141"/>
                </a:cubicBezTo>
                <a:cubicBezTo>
                  <a:pt x="838398" y="2014141"/>
                  <a:pt x="842119" y="2012901"/>
                  <a:pt x="844599" y="2010420"/>
                </a:cubicBezTo>
                <a:cubicBezTo>
                  <a:pt x="847080" y="2007940"/>
                  <a:pt x="848320" y="2004219"/>
                  <a:pt x="848320" y="1999258"/>
                </a:cubicBezTo>
                <a:cubicBezTo>
                  <a:pt x="848320" y="1989336"/>
                  <a:pt x="855762" y="1986856"/>
                  <a:pt x="870644" y="1991817"/>
                </a:cubicBezTo>
                <a:lnTo>
                  <a:pt x="878086" y="1991817"/>
                </a:lnTo>
                <a:cubicBezTo>
                  <a:pt x="878086" y="1986856"/>
                  <a:pt x="880566" y="1981895"/>
                  <a:pt x="885527" y="1976934"/>
                </a:cubicBezTo>
                <a:cubicBezTo>
                  <a:pt x="890488" y="1971973"/>
                  <a:pt x="895449" y="1964532"/>
                  <a:pt x="900410" y="1954610"/>
                </a:cubicBezTo>
                <a:lnTo>
                  <a:pt x="907851" y="1939727"/>
                </a:lnTo>
                <a:cubicBezTo>
                  <a:pt x="912812" y="1944688"/>
                  <a:pt x="915293" y="1947168"/>
                  <a:pt x="915293" y="1947168"/>
                </a:cubicBezTo>
                <a:cubicBezTo>
                  <a:pt x="915293" y="1947168"/>
                  <a:pt x="920254" y="1944688"/>
                  <a:pt x="930176" y="1939727"/>
                </a:cubicBezTo>
                <a:cubicBezTo>
                  <a:pt x="935137" y="1934766"/>
                  <a:pt x="936376" y="1929805"/>
                  <a:pt x="933896" y="1924844"/>
                </a:cubicBezTo>
                <a:cubicBezTo>
                  <a:pt x="931416" y="1919883"/>
                  <a:pt x="930176" y="1912442"/>
                  <a:pt x="930176" y="1902520"/>
                </a:cubicBezTo>
                <a:cubicBezTo>
                  <a:pt x="930176" y="1897559"/>
                  <a:pt x="927695" y="1895079"/>
                  <a:pt x="922734" y="1895079"/>
                </a:cubicBezTo>
                <a:cubicBezTo>
                  <a:pt x="917773" y="1895079"/>
                  <a:pt x="912812" y="1897559"/>
                  <a:pt x="907851" y="1902520"/>
                </a:cubicBezTo>
                <a:cubicBezTo>
                  <a:pt x="907851" y="1902520"/>
                  <a:pt x="906611" y="1903760"/>
                  <a:pt x="904131" y="1906241"/>
                </a:cubicBezTo>
                <a:cubicBezTo>
                  <a:pt x="901650" y="1908721"/>
                  <a:pt x="892968" y="1909961"/>
                  <a:pt x="878086" y="1909961"/>
                </a:cubicBezTo>
                <a:cubicBezTo>
                  <a:pt x="873125" y="1909961"/>
                  <a:pt x="869404" y="1909961"/>
                  <a:pt x="866924" y="1909961"/>
                </a:cubicBezTo>
                <a:cubicBezTo>
                  <a:pt x="864443" y="1909961"/>
                  <a:pt x="864443" y="1912442"/>
                  <a:pt x="866924" y="1917403"/>
                </a:cubicBezTo>
                <a:cubicBezTo>
                  <a:pt x="869404" y="1922364"/>
                  <a:pt x="869404" y="1926085"/>
                  <a:pt x="866924" y="1928565"/>
                </a:cubicBezTo>
                <a:cubicBezTo>
                  <a:pt x="864443" y="1931045"/>
                  <a:pt x="860722" y="1932286"/>
                  <a:pt x="855762" y="1932286"/>
                </a:cubicBezTo>
                <a:lnTo>
                  <a:pt x="833437" y="1947168"/>
                </a:lnTo>
                <a:cubicBezTo>
                  <a:pt x="828476" y="1957090"/>
                  <a:pt x="821035" y="1963292"/>
                  <a:pt x="811113" y="1965772"/>
                </a:cubicBezTo>
                <a:cubicBezTo>
                  <a:pt x="801191" y="1968252"/>
                  <a:pt x="796230" y="1974454"/>
                  <a:pt x="796230" y="1984375"/>
                </a:cubicBezTo>
                <a:cubicBezTo>
                  <a:pt x="796230" y="2004219"/>
                  <a:pt x="788789" y="2014141"/>
                  <a:pt x="773906" y="2014141"/>
                </a:cubicBezTo>
                <a:cubicBezTo>
                  <a:pt x="768945" y="2014141"/>
                  <a:pt x="766465" y="2016621"/>
                  <a:pt x="766465" y="2021582"/>
                </a:cubicBezTo>
                <a:cubicBezTo>
                  <a:pt x="761504" y="2026544"/>
                  <a:pt x="757783" y="2030265"/>
                  <a:pt x="755302" y="2032745"/>
                </a:cubicBezTo>
                <a:cubicBezTo>
                  <a:pt x="752822" y="2035225"/>
                  <a:pt x="750342" y="2036465"/>
                  <a:pt x="747861" y="2036465"/>
                </a:cubicBezTo>
                <a:cubicBezTo>
                  <a:pt x="745381" y="2036465"/>
                  <a:pt x="744140" y="2036465"/>
                  <a:pt x="744140" y="2036465"/>
                </a:cubicBezTo>
                <a:cubicBezTo>
                  <a:pt x="744140" y="2036465"/>
                  <a:pt x="744140" y="2037706"/>
                  <a:pt x="744140" y="2040186"/>
                </a:cubicBezTo>
                <a:cubicBezTo>
                  <a:pt x="744140" y="2042667"/>
                  <a:pt x="742900" y="2045147"/>
                  <a:pt x="740420" y="2047627"/>
                </a:cubicBezTo>
                <a:cubicBezTo>
                  <a:pt x="737939" y="2050108"/>
                  <a:pt x="736699" y="2051348"/>
                  <a:pt x="736699" y="2051348"/>
                </a:cubicBezTo>
                <a:cubicBezTo>
                  <a:pt x="716855" y="2056309"/>
                  <a:pt x="716855" y="2063751"/>
                  <a:pt x="736699" y="2073672"/>
                </a:cubicBezTo>
                <a:cubicBezTo>
                  <a:pt x="751582" y="2083594"/>
                  <a:pt x="760264" y="2083594"/>
                  <a:pt x="762744" y="2073672"/>
                </a:cubicBezTo>
                <a:cubicBezTo>
                  <a:pt x="765224" y="2063751"/>
                  <a:pt x="768945" y="2056309"/>
                  <a:pt x="773906" y="2051348"/>
                </a:cubicBezTo>
                <a:lnTo>
                  <a:pt x="788789" y="2058790"/>
                </a:lnTo>
                <a:lnTo>
                  <a:pt x="788789" y="2066231"/>
                </a:lnTo>
                <a:lnTo>
                  <a:pt x="781347" y="2073672"/>
                </a:lnTo>
                <a:cubicBezTo>
                  <a:pt x="776386" y="2078634"/>
                  <a:pt x="772666" y="2081114"/>
                  <a:pt x="770185" y="2081114"/>
                </a:cubicBezTo>
                <a:cubicBezTo>
                  <a:pt x="767705" y="2081114"/>
                  <a:pt x="766465" y="2086075"/>
                  <a:pt x="766465" y="2095997"/>
                </a:cubicBezTo>
                <a:cubicBezTo>
                  <a:pt x="756543" y="2086075"/>
                  <a:pt x="741660" y="2083594"/>
                  <a:pt x="721816" y="2088555"/>
                </a:cubicBezTo>
                <a:cubicBezTo>
                  <a:pt x="716855" y="2088555"/>
                  <a:pt x="711894" y="2088555"/>
                  <a:pt x="706933" y="2088555"/>
                </a:cubicBezTo>
                <a:cubicBezTo>
                  <a:pt x="701972" y="2088555"/>
                  <a:pt x="697012" y="2086075"/>
                  <a:pt x="692051" y="2081114"/>
                </a:cubicBezTo>
                <a:lnTo>
                  <a:pt x="677168" y="2073672"/>
                </a:lnTo>
                <a:cubicBezTo>
                  <a:pt x="672207" y="2073672"/>
                  <a:pt x="669726" y="2073672"/>
                  <a:pt x="669726" y="2073672"/>
                </a:cubicBezTo>
                <a:cubicBezTo>
                  <a:pt x="669726" y="2073672"/>
                  <a:pt x="669726" y="2071192"/>
                  <a:pt x="669726" y="2066231"/>
                </a:cubicBezTo>
                <a:cubicBezTo>
                  <a:pt x="669726" y="2061270"/>
                  <a:pt x="670967" y="2058790"/>
                  <a:pt x="673447" y="2058790"/>
                </a:cubicBezTo>
                <a:cubicBezTo>
                  <a:pt x="675927" y="2058790"/>
                  <a:pt x="679648" y="2053829"/>
                  <a:pt x="684609" y="2043907"/>
                </a:cubicBezTo>
                <a:cubicBezTo>
                  <a:pt x="684609" y="2038946"/>
                  <a:pt x="685849" y="2033985"/>
                  <a:pt x="688330" y="2029024"/>
                </a:cubicBezTo>
                <a:cubicBezTo>
                  <a:pt x="690810" y="2024063"/>
                  <a:pt x="692051" y="2020342"/>
                  <a:pt x="692051" y="2017862"/>
                </a:cubicBezTo>
                <a:cubicBezTo>
                  <a:pt x="692051" y="2015381"/>
                  <a:pt x="692051" y="2014141"/>
                  <a:pt x="692051" y="2014141"/>
                </a:cubicBezTo>
                <a:cubicBezTo>
                  <a:pt x="692051" y="2014141"/>
                  <a:pt x="689570" y="2014141"/>
                  <a:pt x="684609" y="2014141"/>
                </a:cubicBezTo>
                <a:lnTo>
                  <a:pt x="669726" y="2021582"/>
                </a:lnTo>
                <a:cubicBezTo>
                  <a:pt x="669726" y="2026544"/>
                  <a:pt x="662285" y="2033985"/>
                  <a:pt x="647402" y="2043907"/>
                </a:cubicBezTo>
                <a:cubicBezTo>
                  <a:pt x="642441" y="2043907"/>
                  <a:pt x="638720" y="2046387"/>
                  <a:pt x="636240" y="2051348"/>
                </a:cubicBezTo>
                <a:cubicBezTo>
                  <a:pt x="633759" y="2056309"/>
                  <a:pt x="632519" y="2061270"/>
                  <a:pt x="632519" y="2066231"/>
                </a:cubicBezTo>
                <a:lnTo>
                  <a:pt x="625078" y="2081114"/>
                </a:lnTo>
                <a:cubicBezTo>
                  <a:pt x="620117" y="2081114"/>
                  <a:pt x="617637" y="2082354"/>
                  <a:pt x="617637" y="2084834"/>
                </a:cubicBezTo>
                <a:cubicBezTo>
                  <a:pt x="617637" y="2087315"/>
                  <a:pt x="617637" y="2088555"/>
                  <a:pt x="617637" y="2088555"/>
                </a:cubicBezTo>
                <a:cubicBezTo>
                  <a:pt x="622598" y="2093516"/>
                  <a:pt x="623838" y="2098477"/>
                  <a:pt x="621357" y="2103438"/>
                </a:cubicBezTo>
                <a:cubicBezTo>
                  <a:pt x="618877" y="2108399"/>
                  <a:pt x="620117" y="2110879"/>
                  <a:pt x="625078" y="2110879"/>
                </a:cubicBezTo>
                <a:cubicBezTo>
                  <a:pt x="630039" y="2110879"/>
                  <a:pt x="630039" y="2113360"/>
                  <a:pt x="625078" y="2118321"/>
                </a:cubicBezTo>
                <a:lnTo>
                  <a:pt x="610195" y="2133204"/>
                </a:lnTo>
                <a:cubicBezTo>
                  <a:pt x="610195" y="2138165"/>
                  <a:pt x="607715" y="2139405"/>
                  <a:pt x="602754" y="2136924"/>
                </a:cubicBezTo>
                <a:cubicBezTo>
                  <a:pt x="597793" y="2134444"/>
                  <a:pt x="595312" y="2130723"/>
                  <a:pt x="595312" y="2125762"/>
                </a:cubicBezTo>
                <a:cubicBezTo>
                  <a:pt x="595312" y="2120801"/>
                  <a:pt x="592832" y="2118321"/>
                  <a:pt x="587871" y="2118321"/>
                </a:cubicBezTo>
                <a:cubicBezTo>
                  <a:pt x="582910" y="2123282"/>
                  <a:pt x="580429" y="2125762"/>
                  <a:pt x="580429" y="2125762"/>
                </a:cubicBezTo>
                <a:cubicBezTo>
                  <a:pt x="575468" y="2125762"/>
                  <a:pt x="569267" y="2127003"/>
                  <a:pt x="561826" y="2129483"/>
                </a:cubicBezTo>
                <a:cubicBezTo>
                  <a:pt x="554384" y="2131964"/>
                  <a:pt x="550664" y="2138165"/>
                  <a:pt x="550664" y="2148086"/>
                </a:cubicBezTo>
                <a:cubicBezTo>
                  <a:pt x="550664" y="2153048"/>
                  <a:pt x="551904" y="2156768"/>
                  <a:pt x="554384" y="2159248"/>
                </a:cubicBezTo>
                <a:cubicBezTo>
                  <a:pt x="556865" y="2161729"/>
                  <a:pt x="558105" y="2165450"/>
                  <a:pt x="558105" y="2170411"/>
                </a:cubicBezTo>
                <a:lnTo>
                  <a:pt x="550664" y="2170411"/>
                </a:lnTo>
                <a:cubicBezTo>
                  <a:pt x="530820" y="2170411"/>
                  <a:pt x="520898" y="2172891"/>
                  <a:pt x="520898" y="2177852"/>
                </a:cubicBezTo>
                <a:cubicBezTo>
                  <a:pt x="520898" y="2187774"/>
                  <a:pt x="519658" y="2192735"/>
                  <a:pt x="517177" y="2192735"/>
                </a:cubicBezTo>
                <a:cubicBezTo>
                  <a:pt x="514697" y="2192735"/>
                  <a:pt x="513457" y="2192735"/>
                  <a:pt x="513457" y="2192735"/>
                </a:cubicBezTo>
                <a:lnTo>
                  <a:pt x="506015" y="2200176"/>
                </a:lnTo>
                <a:cubicBezTo>
                  <a:pt x="501054" y="2195215"/>
                  <a:pt x="496094" y="2197696"/>
                  <a:pt x="491132" y="2207618"/>
                </a:cubicBezTo>
                <a:lnTo>
                  <a:pt x="483691" y="2222500"/>
                </a:lnTo>
                <a:cubicBezTo>
                  <a:pt x="483691" y="2222500"/>
                  <a:pt x="486172" y="2222500"/>
                  <a:pt x="491132" y="2222500"/>
                </a:cubicBezTo>
                <a:cubicBezTo>
                  <a:pt x="496094" y="2222500"/>
                  <a:pt x="493613" y="2229942"/>
                  <a:pt x="483691" y="2244825"/>
                </a:cubicBezTo>
                <a:lnTo>
                  <a:pt x="468808" y="2274590"/>
                </a:lnTo>
                <a:cubicBezTo>
                  <a:pt x="468808" y="2284512"/>
                  <a:pt x="471289" y="2289473"/>
                  <a:pt x="476250" y="2289473"/>
                </a:cubicBezTo>
                <a:cubicBezTo>
                  <a:pt x="481211" y="2289473"/>
                  <a:pt x="483691" y="2290714"/>
                  <a:pt x="483691" y="2293194"/>
                </a:cubicBezTo>
                <a:cubicBezTo>
                  <a:pt x="483691" y="2295674"/>
                  <a:pt x="483691" y="2296915"/>
                  <a:pt x="483691" y="2296915"/>
                </a:cubicBezTo>
                <a:cubicBezTo>
                  <a:pt x="483691" y="2301876"/>
                  <a:pt x="481211" y="2304356"/>
                  <a:pt x="476250" y="2304356"/>
                </a:cubicBezTo>
                <a:cubicBezTo>
                  <a:pt x="476250" y="2304356"/>
                  <a:pt x="473769" y="2304356"/>
                  <a:pt x="468808" y="2304356"/>
                </a:cubicBezTo>
                <a:cubicBezTo>
                  <a:pt x="468808" y="2309317"/>
                  <a:pt x="471289" y="2311797"/>
                  <a:pt x="476250" y="2311797"/>
                </a:cubicBezTo>
                <a:cubicBezTo>
                  <a:pt x="471289" y="2316759"/>
                  <a:pt x="468808" y="2320479"/>
                  <a:pt x="468808" y="2322959"/>
                </a:cubicBezTo>
                <a:cubicBezTo>
                  <a:pt x="468808" y="2325440"/>
                  <a:pt x="468808" y="2329161"/>
                  <a:pt x="468808" y="2334122"/>
                </a:cubicBezTo>
                <a:cubicBezTo>
                  <a:pt x="468808" y="2339082"/>
                  <a:pt x="461367" y="2341563"/>
                  <a:pt x="446484" y="2341563"/>
                </a:cubicBezTo>
                <a:lnTo>
                  <a:pt x="431601" y="2356446"/>
                </a:lnTo>
                <a:lnTo>
                  <a:pt x="439043" y="2371329"/>
                </a:lnTo>
                <a:cubicBezTo>
                  <a:pt x="444004" y="2376289"/>
                  <a:pt x="446484" y="2381251"/>
                  <a:pt x="446484" y="2386211"/>
                </a:cubicBezTo>
                <a:lnTo>
                  <a:pt x="453925" y="2393653"/>
                </a:lnTo>
                <a:cubicBezTo>
                  <a:pt x="458886" y="2393653"/>
                  <a:pt x="462607" y="2393653"/>
                  <a:pt x="465088" y="2393653"/>
                </a:cubicBezTo>
                <a:cubicBezTo>
                  <a:pt x="467568" y="2393653"/>
                  <a:pt x="468808" y="2388692"/>
                  <a:pt x="468808" y="2378770"/>
                </a:cubicBezTo>
                <a:cubicBezTo>
                  <a:pt x="468808" y="2373809"/>
                  <a:pt x="470049" y="2368848"/>
                  <a:pt x="472529" y="2363887"/>
                </a:cubicBezTo>
                <a:cubicBezTo>
                  <a:pt x="475010" y="2358926"/>
                  <a:pt x="478730" y="2358926"/>
                  <a:pt x="483691" y="2363887"/>
                </a:cubicBezTo>
                <a:cubicBezTo>
                  <a:pt x="488652" y="2363887"/>
                  <a:pt x="489892" y="2366368"/>
                  <a:pt x="487412" y="2371329"/>
                </a:cubicBezTo>
                <a:cubicBezTo>
                  <a:pt x="484931" y="2376289"/>
                  <a:pt x="481211" y="2381251"/>
                  <a:pt x="476250" y="2386211"/>
                </a:cubicBezTo>
                <a:cubicBezTo>
                  <a:pt x="476250" y="2386211"/>
                  <a:pt x="476250" y="2387451"/>
                  <a:pt x="476250" y="2389932"/>
                </a:cubicBezTo>
                <a:cubicBezTo>
                  <a:pt x="476250" y="2392413"/>
                  <a:pt x="478730" y="2393653"/>
                  <a:pt x="483691" y="2393653"/>
                </a:cubicBezTo>
                <a:cubicBezTo>
                  <a:pt x="483691" y="2403575"/>
                  <a:pt x="483691" y="2411016"/>
                  <a:pt x="483691" y="2415977"/>
                </a:cubicBezTo>
                <a:cubicBezTo>
                  <a:pt x="478730" y="2415977"/>
                  <a:pt x="476250" y="2415977"/>
                  <a:pt x="476250" y="2415977"/>
                </a:cubicBezTo>
                <a:lnTo>
                  <a:pt x="491132" y="2438301"/>
                </a:lnTo>
                <a:lnTo>
                  <a:pt x="483691" y="2460625"/>
                </a:lnTo>
                <a:cubicBezTo>
                  <a:pt x="483691" y="2465586"/>
                  <a:pt x="483691" y="2468067"/>
                  <a:pt x="483691" y="2468067"/>
                </a:cubicBezTo>
                <a:cubicBezTo>
                  <a:pt x="488652" y="2468067"/>
                  <a:pt x="489892" y="2471788"/>
                  <a:pt x="487412" y="2479229"/>
                </a:cubicBezTo>
                <a:cubicBezTo>
                  <a:pt x="484931" y="2486670"/>
                  <a:pt x="481211" y="2492872"/>
                  <a:pt x="476250" y="2497832"/>
                </a:cubicBezTo>
                <a:cubicBezTo>
                  <a:pt x="471289" y="2497832"/>
                  <a:pt x="468808" y="2499073"/>
                  <a:pt x="468808" y="2501553"/>
                </a:cubicBezTo>
                <a:cubicBezTo>
                  <a:pt x="468808" y="2504034"/>
                  <a:pt x="470049" y="2505274"/>
                  <a:pt x="472529" y="2505274"/>
                </a:cubicBezTo>
                <a:cubicBezTo>
                  <a:pt x="475010" y="2505274"/>
                  <a:pt x="478730" y="2505274"/>
                  <a:pt x="483691" y="2505274"/>
                </a:cubicBezTo>
                <a:cubicBezTo>
                  <a:pt x="478730" y="2505274"/>
                  <a:pt x="476250" y="2507755"/>
                  <a:pt x="476250" y="2512715"/>
                </a:cubicBezTo>
                <a:cubicBezTo>
                  <a:pt x="481211" y="2517676"/>
                  <a:pt x="481211" y="2520157"/>
                  <a:pt x="476250" y="2520157"/>
                </a:cubicBezTo>
                <a:cubicBezTo>
                  <a:pt x="471289" y="2520157"/>
                  <a:pt x="470049" y="2523877"/>
                  <a:pt x="472529" y="2531319"/>
                </a:cubicBezTo>
                <a:cubicBezTo>
                  <a:pt x="475010" y="2538760"/>
                  <a:pt x="478730" y="2544962"/>
                  <a:pt x="483691" y="2549922"/>
                </a:cubicBezTo>
                <a:cubicBezTo>
                  <a:pt x="493613" y="2564805"/>
                  <a:pt x="491132" y="2577207"/>
                  <a:pt x="476250" y="2587129"/>
                </a:cubicBezTo>
                <a:cubicBezTo>
                  <a:pt x="471289" y="2592090"/>
                  <a:pt x="471289" y="2597051"/>
                  <a:pt x="476250" y="2602012"/>
                </a:cubicBezTo>
                <a:cubicBezTo>
                  <a:pt x="481211" y="2606973"/>
                  <a:pt x="476250" y="2611934"/>
                  <a:pt x="461367" y="2616895"/>
                </a:cubicBezTo>
                <a:lnTo>
                  <a:pt x="453925" y="2602012"/>
                </a:lnTo>
                <a:cubicBezTo>
                  <a:pt x="453925" y="2602012"/>
                  <a:pt x="453925" y="2603252"/>
                  <a:pt x="453925" y="2605733"/>
                </a:cubicBezTo>
                <a:cubicBezTo>
                  <a:pt x="453925" y="2608214"/>
                  <a:pt x="451445" y="2609454"/>
                  <a:pt x="446484" y="2609454"/>
                </a:cubicBezTo>
                <a:cubicBezTo>
                  <a:pt x="441523" y="2609454"/>
                  <a:pt x="441523" y="2606973"/>
                  <a:pt x="446484" y="2602012"/>
                </a:cubicBezTo>
                <a:cubicBezTo>
                  <a:pt x="446484" y="2602012"/>
                  <a:pt x="445244" y="2600772"/>
                  <a:pt x="442763" y="2598291"/>
                </a:cubicBezTo>
                <a:cubicBezTo>
                  <a:pt x="440283" y="2595811"/>
                  <a:pt x="436562" y="2594571"/>
                  <a:pt x="431601" y="2594571"/>
                </a:cubicBezTo>
                <a:cubicBezTo>
                  <a:pt x="426640" y="2589610"/>
                  <a:pt x="424160" y="2582169"/>
                  <a:pt x="424160" y="2572247"/>
                </a:cubicBezTo>
                <a:cubicBezTo>
                  <a:pt x="424160" y="2572247"/>
                  <a:pt x="424160" y="2571006"/>
                  <a:pt x="424160" y="2568526"/>
                </a:cubicBezTo>
                <a:cubicBezTo>
                  <a:pt x="424160" y="2566045"/>
                  <a:pt x="422920" y="2563565"/>
                  <a:pt x="420439" y="2561084"/>
                </a:cubicBezTo>
                <a:cubicBezTo>
                  <a:pt x="417959" y="2558604"/>
                  <a:pt x="416718" y="2552403"/>
                  <a:pt x="416718" y="2542481"/>
                </a:cubicBezTo>
                <a:cubicBezTo>
                  <a:pt x="416718" y="2532559"/>
                  <a:pt x="412998" y="2525117"/>
                  <a:pt x="405556" y="2520157"/>
                </a:cubicBezTo>
                <a:cubicBezTo>
                  <a:pt x="398115" y="2515196"/>
                  <a:pt x="393154" y="2515196"/>
                  <a:pt x="390674" y="2520157"/>
                </a:cubicBezTo>
                <a:cubicBezTo>
                  <a:pt x="388193" y="2525117"/>
                  <a:pt x="389433" y="2532559"/>
                  <a:pt x="394394" y="2542481"/>
                </a:cubicBezTo>
                <a:lnTo>
                  <a:pt x="394394" y="2564805"/>
                </a:lnTo>
                <a:cubicBezTo>
                  <a:pt x="389433" y="2569766"/>
                  <a:pt x="386953" y="2572247"/>
                  <a:pt x="386953" y="2572247"/>
                </a:cubicBezTo>
                <a:cubicBezTo>
                  <a:pt x="386953" y="2572247"/>
                  <a:pt x="386953" y="2567286"/>
                  <a:pt x="386953" y="2557364"/>
                </a:cubicBezTo>
                <a:cubicBezTo>
                  <a:pt x="386953" y="2552403"/>
                  <a:pt x="383232" y="2549922"/>
                  <a:pt x="375791" y="2549922"/>
                </a:cubicBezTo>
                <a:cubicBezTo>
                  <a:pt x="368349" y="2549922"/>
                  <a:pt x="365869" y="2552403"/>
                  <a:pt x="368349" y="2557364"/>
                </a:cubicBezTo>
                <a:cubicBezTo>
                  <a:pt x="370830" y="2562324"/>
                  <a:pt x="370830" y="2564805"/>
                  <a:pt x="368349" y="2564805"/>
                </a:cubicBezTo>
                <a:cubicBezTo>
                  <a:pt x="365869" y="2564805"/>
                  <a:pt x="364628" y="2568526"/>
                  <a:pt x="364628" y="2575967"/>
                </a:cubicBezTo>
                <a:cubicBezTo>
                  <a:pt x="364628" y="2583409"/>
                  <a:pt x="363388" y="2588369"/>
                  <a:pt x="360908" y="2590850"/>
                </a:cubicBezTo>
                <a:cubicBezTo>
                  <a:pt x="358427" y="2593331"/>
                  <a:pt x="359668" y="2597051"/>
                  <a:pt x="364628" y="2602012"/>
                </a:cubicBezTo>
                <a:lnTo>
                  <a:pt x="372070" y="2609454"/>
                </a:lnTo>
                <a:lnTo>
                  <a:pt x="372070" y="2616895"/>
                </a:lnTo>
                <a:cubicBezTo>
                  <a:pt x="377031" y="2626817"/>
                  <a:pt x="377031" y="2634258"/>
                  <a:pt x="372070" y="2639219"/>
                </a:cubicBezTo>
                <a:cubicBezTo>
                  <a:pt x="372070" y="2644180"/>
                  <a:pt x="372070" y="2649141"/>
                  <a:pt x="372070" y="2654102"/>
                </a:cubicBezTo>
                <a:cubicBezTo>
                  <a:pt x="377031" y="2659063"/>
                  <a:pt x="377031" y="2661543"/>
                  <a:pt x="372070" y="2661543"/>
                </a:cubicBezTo>
                <a:lnTo>
                  <a:pt x="372070" y="2691309"/>
                </a:lnTo>
                <a:cubicBezTo>
                  <a:pt x="377031" y="2696270"/>
                  <a:pt x="375791" y="2699990"/>
                  <a:pt x="368349" y="2702471"/>
                </a:cubicBezTo>
                <a:cubicBezTo>
                  <a:pt x="360908" y="2704952"/>
                  <a:pt x="357187" y="2703711"/>
                  <a:pt x="357187" y="2698750"/>
                </a:cubicBezTo>
                <a:lnTo>
                  <a:pt x="342304" y="2683868"/>
                </a:lnTo>
                <a:lnTo>
                  <a:pt x="342304" y="2676426"/>
                </a:lnTo>
                <a:cubicBezTo>
                  <a:pt x="347265" y="2676426"/>
                  <a:pt x="349746" y="2675186"/>
                  <a:pt x="349746" y="2672706"/>
                </a:cubicBezTo>
                <a:cubicBezTo>
                  <a:pt x="349746" y="2670225"/>
                  <a:pt x="349746" y="2666504"/>
                  <a:pt x="349746" y="2661543"/>
                </a:cubicBezTo>
                <a:lnTo>
                  <a:pt x="342304" y="2639219"/>
                </a:lnTo>
                <a:cubicBezTo>
                  <a:pt x="337343" y="2639219"/>
                  <a:pt x="336103" y="2635498"/>
                  <a:pt x="338584" y="2628057"/>
                </a:cubicBezTo>
                <a:cubicBezTo>
                  <a:pt x="341064" y="2620616"/>
                  <a:pt x="339824" y="2616895"/>
                  <a:pt x="334863" y="2616895"/>
                </a:cubicBezTo>
                <a:lnTo>
                  <a:pt x="330079" y="2618490"/>
                </a:lnTo>
                <a:lnTo>
                  <a:pt x="334863" y="2594571"/>
                </a:lnTo>
                <a:lnTo>
                  <a:pt x="334863" y="2572247"/>
                </a:lnTo>
                <a:cubicBezTo>
                  <a:pt x="334863" y="2572247"/>
                  <a:pt x="334863" y="2569766"/>
                  <a:pt x="334863" y="2564805"/>
                </a:cubicBezTo>
                <a:cubicBezTo>
                  <a:pt x="334863" y="2559844"/>
                  <a:pt x="334863" y="2556124"/>
                  <a:pt x="334863" y="2553643"/>
                </a:cubicBezTo>
                <a:cubicBezTo>
                  <a:pt x="334863" y="2551162"/>
                  <a:pt x="332383" y="2549922"/>
                  <a:pt x="327421" y="2549922"/>
                </a:cubicBezTo>
                <a:cubicBezTo>
                  <a:pt x="322461" y="2544962"/>
                  <a:pt x="322461" y="2537520"/>
                  <a:pt x="327421" y="2527598"/>
                </a:cubicBezTo>
                <a:cubicBezTo>
                  <a:pt x="327421" y="2527598"/>
                  <a:pt x="329902" y="2530079"/>
                  <a:pt x="334863" y="2535040"/>
                </a:cubicBezTo>
                <a:cubicBezTo>
                  <a:pt x="339824" y="2540000"/>
                  <a:pt x="344785" y="2540000"/>
                  <a:pt x="349746" y="2535040"/>
                </a:cubicBezTo>
                <a:cubicBezTo>
                  <a:pt x="354707" y="2530079"/>
                  <a:pt x="359668" y="2530079"/>
                  <a:pt x="364628" y="2535040"/>
                </a:cubicBezTo>
                <a:cubicBezTo>
                  <a:pt x="369590" y="2535040"/>
                  <a:pt x="373310" y="2535040"/>
                  <a:pt x="375791" y="2535040"/>
                </a:cubicBezTo>
                <a:cubicBezTo>
                  <a:pt x="378271" y="2535040"/>
                  <a:pt x="379511" y="2532559"/>
                  <a:pt x="379511" y="2527598"/>
                </a:cubicBezTo>
                <a:cubicBezTo>
                  <a:pt x="379511" y="2522637"/>
                  <a:pt x="375791" y="2521397"/>
                  <a:pt x="368349" y="2523877"/>
                </a:cubicBezTo>
                <a:cubicBezTo>
                  <a:pt x="360908" y="2526358"/>
                  <a:pt x="357187" y="2525117"/>
                  <a:pt x="357187" y="2520157"/>
                </a:cubicBezTo>
                <a:lnTo>
                  <a:pt x="342304" y="2520157"/>
                </a:lnTo>
                <a:cubicBezTo>
                  <a:pt x="337343" y="2520157"/>
                  <a:pt x="333623" y="2518917"/>
                  <a:pt x="331142" y="2516436"/>
                </a:cubicBezTo>
                <a:cubicBezTo>
                  <a:pt x="328662" y="2513955"/>
                  <a:pt x="332383" y="2505274"/>
                  <a:pt x="342304" y="2490391"/>
                </a:cubicBezTo>
                <a:cubicBezTo>
                  <a:pt x="352226" y="2475508"/>
                  <a:pt x="355947" y="2466827"/>
                  <a:pt x="353467" y="2464346"/>
                </a:cubicBezTo>
                <a:cubicBezTo>
                  <a:pt x="350986" y="2461865"/>
                  <a:pt x="352226" y="2458145"/>
                  <a:pt x="357187" y="2453184"/>
                </a:cubicBezTo>
                <a:lnTo>
                  <a:pt x="379511" y="2453184"/>
                </a:lnTo>
                <a:cubicBezTo>
                  <a:pt x="379511" y="2458145"/>
                  <a:pt x="381992" y="2463106"/>
                  <a:pt x="386953" y="2468067"/>
                </a:cubicBezTo>
                <a:lnTo>
                  <a:pt x="372070" y="2475508"/>
                </a:lnTo>
                <a:lnTo>
                  <a:pt x="364628" y="2482950"/>
                </a:lnTo>
                <a:cubicBezTo>
                  <a:pt x="364628" y="2487910"/>
                  <a:pt x="367109" y="2490391"/>
                  <a:pt x="372070" y="2490391"/>
                </a:cubicBezTo>
                <a:lnTo>
                  <a:pt x="379511" y="2497832"/>
                </a:lnTo>
                <a:cubicBezTo>
                  <a:pt x="379511" y="2497832"/>
                  <a:pt x="380752" y="2499073"/>
                  <a:pt x="383232" y="2501553"/>
                </a:cubicBezTo>
                <a:cubicBezTo>
                  <a:pt x="385712" y="2504034"/>
                  <a:pt x="386953" y="2505274"/>
                  <a:pt x="386953" y="2505274"/>
                </a:cubicBezTo>
                <a:cubicBezTo>
                  <a:pt x="406797" y="2505274"/>
                  <a:pt x="411758" y="2497832"/>
                  <a:pt x="401836" y="2482950"/>
                </a:cubicBezTo>
                <a:cubicBezTo>
                  <a:pt x="401836" y="2482950"/>
                  <a:pt x="401836" y="2480469"/>
                  <a:pt x="401836" y="2475508"/>
                </a:cubicBezTo>
                <a:cubicBezTo>
                  <a:pt x="406797" y="2475508"/>
                  <a:pt x="409277" y="2475508"/>
                  <a:pt x="409277" y="2475508"/>
                </a:cubicBezTo>
                <a:cubicBezTo>
                  <a:pt x="409277" y="2475508"/>
                  <a:pt x="409277" y="2477989"/>
                  <a:pt x="409277" y="2482950"/>
                </a:cubicBezTo>
                <a:lnTo>
                  <a:pt x="416718" y="2490391"/>
                </a:lnTo>
                <a:cubicBezTo>
                  <a:pt x="416718" y="2480469"/>
                  <a:pt x="416718" y="2473028"/>
                  <a:pt x="416718" y="2468067"/>
                </a:cubicBezTo>
                <a:cubicBezTo>
                  <a:pt x="411758" y="2463106"/>
                  <a:pt x="409277" y="2458145"/>
                  <a:pt x="409277" y="2453184"/>
                </a:cubicBezTo>
                <a:cubicBezTo>
                  <a:pt x="409277" y="2448223"/>
                  <a:pt x="406797" y="2444503"/>
                  <a:pt x="401836" y="2442022"/>
                </a:cubicBezTo>
                <a:cubicBezTo>
                  <a:pt x="396875" y="2439541"/>
                  <a:pt x="394394" y="2433340"/>
                  <a:pt x="394394" y="2423418"/>
                </a:cubicBezTo>
                <a:cubicBezTo>
                  <a:pt x="394394" y="2418458"/>
                  <a:pt x="391914" y="2413496"/>
                  <a:pt x="386953" y="2408536"/>
                </a:cubicBezTo>
                <a:cubicBezTo>
                  <a:pt x="377031" y="2433340"/>
                  <a:pt x="370830" y="2444503"/>
                  <a:pt x="368349" y="2442022"/>
                </a:cubicBezTo>
                <a:cubicBezTo>
                  <a:pt x="365869" y="2439541"/>
                  <a:pt x="365869" y="2435821"/>
                  <a:pt x="368349" y="2430860"/>
                </a:cubicBezTo>
                <a:cubicBezTo>
                  <a:pt x="370830" y="2425899"/>
                  <a:pt x="372070" y="2420938"/>
                  <a:pt x="372070" y="2415977"/>
                </a:cubicBezTo>
                <a:lnTo>
                  <a:pt x="394394" y="2378770"/>
                </a:lnTo>
                <a:lnTo>
                  <a:pt x="394394" y="2363887"/>
                </a:lnTo>
                <a:cubicBezTo>
                  <a:pt x="394394" y="2353965"/>
                  <a:pt x="396875" y="2346524"/>
                  <a:pt x="401836" y="2341563"/>
                </a:cubicBezTo>
                <a:cubicBezTo>
                  <a:pt x="406797" y="2336602"/>
                  <a:pt x="406797" y="2334122"/>
                  <a:pt x="401836" y="2334122"/>
                </a:cubicBezTo>
                <a:cubicBezTo>
                  <a:pt x="396875" y="2329161"/>
                  <a:pt x="393154" y="2322959"/>
                  <a:pt x="390674" y="2315518"/>
                </a:cubicBezTo>
                <a:cubicBezTo>
                  <a:pt x="388193" y="2308077"/>
                  <a:pt x="389433" y="2304356"/>
                  <a:pt x="394394" y="2304356"/>
                </a:cubicBezTo>
                <a:lnTo>
                  <a:pt x="394394" y="2296915"/>
                </a:lnTo>
                <a:cubicBezTo>
                  <a:pt x="394394" y="2296915"/>
                  <a:pt x="391914" y="2294434"/>
                  <a:pt x="386953" y="2289473"/>
                </a:cubicBezTo>
                <a:cubicBezTo>
                  <a:pt x="381992" y="2284512"/>
                  <a:pt x="374550" y="2286993"/>
                  <a:pt x="364628" y="2296915"/>
                </a:cubicBezTo>
                <a:lnTo>
                  <a:pt x="357187" y="2304356"/>
                </a:lnTo>
                <a:cubicBezTo>
                  <a:pt x="352226" y="2304356"/>
                  <a:pt x="349746" y="2309317"/>
                  <a:pt x="349746" y="2319239"/>
                </a:cubicBezTo>
                <a:lnTo>
                  <a:pt x="342304" y="2334122"/>
                </a:lnTo>
                <a:cubicBezTo>
                  <a:pt x="337343" y="2339082"/>
                  <a:pt x="336103" y="2345284"/>
                  <a:pt x="338584" y="2352725"/>
                </a:cubicBezTo>
                <a:cubicBezTo>
                  <a:pt x="341064" y="2360166"/>
                  <a:pt x="341064" y="2365127"/>
                  <a:pt x="338584" y="2367608"/>
                </a:cubicBezTo>
                <a:cubicBezTo>
                  <a:pt x="336103" y="2370089"/>
                  <a:pt x="336103" y="2373809"/>
                  <a:pt x="338584" y="2378770"/>
                </a:cubicBezTo>
                <a:cubicBezTo>
                  <a:pt x="341064" y="2383731"/>
                  <a:pt x="337343" y="2389932"/>
                  <a:pt x="327421" y="2397373"/>
                </a:cubicBezTo>
                <a:cubicBezTo>
                  <a:pt x="317500" y="2404815"/>
                  <a:pt x="312539" y="2418458"/>
                  <a:pt x="312539" y="2438301"/>
                </a:cubicBezTo>
                <a:cubicBezTo>
                  <a:pt x="312539" y="2453184"/>
                  <a:pt x="312539" y="2461865"/>
                  <a:pt x="312539" y="2464346"/>
                </a:cubicBezTo>
                <a:cubicBezTo>
                  <a:pt x="312539" y="2466827"/>
                  <a:pt x="310058" y="2468067"/>
                  <a:pt x="305097" y="2468067"/>
                </a:cubicBezTo>
                <a:cubicBezTo>
                  <a:pt x="300136" y="2468067"/>
                  <a:pt x="296416" y="2469307"/>
                  <a:pt x="293935" y="2471788"/>
                </a:cubicBezTo>
                <a:cubicBezTo>
                  <a:pt x="291455" y="2474268"/>
                  <a:pt x="290214" y="2477989"/>
                  <a:pt x="290214" y="2482950"/>
                </a:cubicBezTo>
                <a:cubicBezTo>
                  <a:pt x="285254" y="2507755"/>
                  <a:pt x="277812" y="2520157"/>
                  <a:pt x="267890" y="2520157"/>
                </a:cubicBezTo>
                <a:cubicBezTo>
                  <a:pt x="253007" y="2520157"/>
                  <a:pt x="253007" y="2525117"/>
                  <a:pt x="267890" y="2535040"/>
                </a:cubicBezTo>
                <a:cubicBezTo>
                  <a:pt x="272851" y="2535040"/>
                  <a:pt x="274092" y="2538760"/>
                  <a:pt x="271611" y="2546202"/>
                </a:cubicBezTo>
                <a:cubicBezTo>
                  <a:pt x="269131" y="2553643"/>
                  <a:pt x="265410" y="2554883"/>
                  <a:pt x="260449" y="2549922"/>
                </a:cubicBezTo>
                <a:cubicBezTo>
                  <a:pt x="250527" y="2540000"/>
                  <a:pt x="245566" y="2542481"/>
                  <a:pt x="245566" y="2557364"/>
                </a:cubicBezTo>
                <a:cubicBezTo>
                  <a:pt x="245566" y="2562324"/>
                  <a:pt x="248047" y="2564805"/>
                  <a:pt x="253007" y="2564805"/>
                </a:cubicBezTo>
                <a:cubicBezTo>
                  <a:pt x="253007" y="2564805"/>
                  <a:pt x="254248" y="2566045"/>
                  <a:pt x="256728" y="2568526"/>
                </a:cubicBezTo>
                <a:cubicBezTo>
                  <a:pt x="259209" y="2571006"/>
                  <a:pt x="260449" y="2572247"/>
                  <a:pt x="260449" y="2572247"/>
                </a:cubicBezTo>
                <a:cubicBezTo>
                  <a:pt x="260449" y="2577207"/>
                  <a:pt x="257968" y="2579688"/>
                  <a:pt x="253007" y="2579688"/>
                </a:cubicBezTo>
                <a:cubicBezTo>
                  <a:pt x="253007" y="2579688"/>
                  <a:pt x="250527" y="2580928"/>
                  <a:pt x="245566" y="2583409"/>
                </a:cubicBezTo>
                <a:cubicBezTo>
                  <a:pt x="240605" y="2585889"/>
                  <a:pt x="240605" y="2589610"/>
                  <a:pt x="245566" y="2594571"/>
                </a:cubicBezTo>
                <a:lnTo>
                  <a:pt x="238125" y="2602012"/>
                </a:lnTo>
                <a:cubicBezTo>
                  <a:pt x="238125" y="2602012"/>
                  <a:pt x="236885" y="2600772"/>
                  <a:pt x="234404" y="2598291"/>
                </a:cubicBezTo>
                <a:cubicBezTo>
                  <a:pt x="231923" y="2595811"/>
                  <a:pt x="230683" y="2594571"/>
                  <a:pt x="230683" y="2594571"/>
                </a:cubicBezTo>
                <a:cubicBezTo>
                  <a:pt x="225722" y="2569766"/>
                  <a:pt x="228203" y="2552403"/>
                  <a:pt x="238125" y="2542481"/>
                </a:cubicBezTo>
                <a:cubicBezTo>
                  <a:pt x="243086" y="2542481"/>
                  <a:pt x="246806" y="2540000"/>
                  <a:pt x="249287" y="2535040"/>
                </a:cubicBezTo>
                <a:cubicBezTo>
                  <a:pt x="251767" y="2530079"/>
                  <a:pt x="251767" y="2526358"/>
                  <a:pt x="249287" y="2523877"/>
                </a:cubicBezTo>
                <a:cubicBezTo>
                  <a:pt x="246806" y="2521397"/>
                  <a:pt x="248047" y="2515196"/>
                  <a:pt x="253007" y="2505274"/>
                </a:cubicBezTo>
                <a:lnTo>
                  <a:pt x="260449" y="2490391"/>
                </a:lnTo>
                <a:cubicBezTo>
                  <a:pt x="260449" y="2485430"/>
                  <a:pt x="262929" y="2482950"/>
                  <a:pt x="267890" y="2482950"/>
                </a:cubicBezTo>
                <a:lnTo>
                  <a:pt x="267890" y="2475508"/>
                </a:lnTo>
                <a:cubicBezTo>
                  <a:pt x="262929" y="2470548"/>
                  <a:pt x="262929" y="2468067"/>
                  <a:pt x="267890" y="2468067"/>
                </a:cubicBezTo>
                <a:cubicBezTo>
                  <a:pt x="272851" y="2468067"/>
                  <a:pt x="277812" y="2468067"/>
                  <a:pt x="282773" y="2468067"/>
                </a:cubicBezTo>
                <a:cubicBezTo>
                  <a:pt x="287734" y="2468067"/>
                  <a:pt x="290214" y="2465586"/>
                  <a:pt x="290214" y="2460625"/>
                </a:cubicBezTo>
                <a:cubicBezTo>
                  <a:pt x="290214" y="2455665"/>
                  <a:pt x="290214" y="2453184"/>
                  <a:pt x="290214" y="2453184"/>
                </a:cubicBezTo>
                <a:cubicBezTo>
                  <a:pt x="285254" y="2453184"/>
                  <a:pt x="282773" y="2453184"/>
                  <a:pt x="282773" y="2453184"/>
                </a:cubicBezTo>
                <a:cubicBezTo>
                  <a:pt x="282773" y="2453184"/>
                  <a:pt x="282773" y="2450703"/>
                  <a:pt x="282773" y="2445743"/>
                </a:cubicBezTo>
                <a:cubicBezTo>
                  <a:pt x="287734" y="2445743"/>
                  <a:pt x="292695" y="2445743"/>
                  <a:pt x="297656" y="2445743"/>
                </a:cubicBezTo>
                <a:cubicBezTo>
                  <a:pt x="302617" y="2445743"/>
                  <a:pt x="305097" y="2443262"/>
                  <a:pt x="305097" y="2438301"/>
                </a:cubicBezTo>
                <a:cubicBezTo>
                  <a:pt x="305097" y="2438301"/>
                  <a:pt x="305097" y="2437061"/>
                  <a:pt x="305097" y="2434581"/>
                </a:cubicBezTo>
                <a:cubicBezTo>
                  <a:pt x="305097" y="2432100"/>
                  <a:pt x="302617" y="2430860"/>
                  <a:pt x="297656" y="2430860"/>
                </a:cubicBezTo>
                <a:cubicBezTo>
                  <a:pt x="292695" y="2430860"/>
                  <a:pt x="290214" y="2430860"/>
                  <a:pt x="290214" y="2430860"/>
                </a:cubicBezTo>
                <a:cubicBezTo>
                  <a:pt x="290214" y="2430860"/>
                  <a:pt x="290214" y="2428379"/>
                  <a:pt x="290214" y="2423418"/>
                </a:cubicBezTo>
                <a:cubicBezTo>
                  <a:pt x="310058" y="2388692"/>
                  <a:pt x="319980" y="2363887"/>
                  <a:pt x="319980" y="2349004"/>
                </a:cubicBezTo>
                <a:cubicBezTo>
                  <a:pt x="319980" y="2339082"/>
                  <a:pt x="322461" y="2331641"/>
                  <a:pt x="327421" y="2326680"/>
                </a:cubicBezTo>
                <a:cubicBezTo>
                  <a:pt x="327421" y="2326680"/>
                  <a:pt x="327421" y="2325440"/>
                  <a:pt x="327421" y="2322959"/>
                </a:cubicBezTo>
                <a:cubicBezTo>
                  <a:pt x="327421" y="2320479"/>
                  <a:pt x="324941" y="2316759"/>
                  <a:pt x="319980" y="2311797"/>
                </a:cubicBezTo>
                <a:cubicBezTo>
                  <a:pt x="310058" y="2306837"/>
                  <a:pt x="305097" y="2301876"/>
                  <a:pt x="305097" y="2296915"/>
                </a:cubicBezTo>
                <a:lnTo>
                  <a:pt x="312539" y="2304356"/>
                </a:lnTo>
                <a:cubicBezTo>
                  <a:pt x="322461" y="2309317"/>
                  <a:pt x="329902" y="2310557"/>
                  <a:pt x="334863" y="2308077"/>
                </a:cubicBezTo>
                <a:cubicBezTo>
                  <a:pt x="339824" y="2305597"/>
                  <a:pt x="342304" y="2299395"/>
                  <a:pt x="342304" y="2289473"/>
                </a:cubicBezTo>
                <a:cubicBezTo>
                  <a:pt x="342304" y="2284512"/>
                  <a:pt x="344785" y="2280792"/>
                  <a:pt x="349746" y="2278311"/>
                </a:cubicBezTo>
                <a:cubicBezTo>
                  <a:pt x="354707" y="2275831"/>
                  <a:pt x="357187" y="2272110"/>
                  <a:pt x="357187" y="2267149"/>
                </a:cubicBezTo>
                <a:cubicBezTo>
                  <a:pt x="362148" y="2267149"/>
                  <a:pt x="364628" y="2268390"/>
                  <a:pt x="364628" y="2270870"/>
                </a:cubicBezTo>
                <a:lnTo>
                  <a:pt x="364628" y="2267149"/>
                </a:lnTo>
                <a:cubicBezTo>
                  <a:pt x="364628" y="2262188"/>
                  <a:pt x="364628" y="2259707"/>
                  <a:pt x="364628" y="2259707"/>
                </a:cubicBezTo>
                <a:cubicBezTo>
                  <a:pt x="359668" y="2259707"/>
                  <a:pt x="357187" y="2262188"/>
                  <a:pt x="357187" y="2267149"/>
                </a:cubicBezTo>
                <a:cubicBezTo>
                  <a:pt x="357187" y="2262188"/>
                  <a:pt x="357187" y="2259707"/>
                  <a:pt x="357187" y="2259707"/>
                </a:cubicBezTo>
                <a:lnTo>
                  <a:pt x="364628" y="2244825"/>
                </a:lnTo>
                <a:cubicBezTo>
                  <a:pt x="364628" y="2239864"/>
                  <a:pt x="367109" y="2236143"/>
                  <a:pt x="372070" y="2233663"/>
                </a:cubicBezTo>
                <a:cubicBezTo>
                  <a:pt x="377031" y="2231182"/>
                  <a:pt x="381992" y="2224981"/>
                  <a:pt x="386953" y="2215059"/>
                </a:cubicBezTo>
                <a:lnTo>
                  <a:pt x="394394" y="2192735"/>
                </a:lnTo>
                <a:cubicBezTo>
                  <a:pt x="399355" y="2192735"/>
                  <a:pt x="401836" y="2196456"/>
                  <a:pt x="401836" y="2203897"/>
                </a:cubicBezTo>
                <a:cubicBezTo>
                  <a:pt x="401836" y="2211338"/>
                  <a:pt x="400595" y="2215059"/>
                  <a:pt x="398115" y="2215059"/>
                </a:cubicBezTo>
                <a:cubicBezTo>
                  <a:pt x="395634" y="2215059"/>
                  <a:pt x="395634" y="2217540"/>
                  <a:pt x="398115" y="2222500"/>
                </a:cubicBezTo>
                <a:cubicBezTo>
                  <a:pt x="400595" y="2227462"/>
                  <a:pt x="400595" y="2233663"/>
                  <a:pt x="398115" y="2241104"/>
                </a:cubicBezTo>
                <a:cubicBezTo>
                  <a:pt x="395634" y="2248545"/>
                  <a:pt x="391914" y="2252266"/>
                  <a:pt x="386953" y="2252266"/>
                </a:cubicBezTo>
                <a:cubicBezTo>
                  <a:pt x="377031" y="2257227"/>
                  <a:pt x="374550" y="2259707"/>
                  <a:pt x="379511" y="2259707"/>
                </a:cubicBezTo>
                <a:cubicBezTo>
                  <a:pt x="384472" y="2264669"/>
                  <a:pt x="391914" y="2267149"/>
                  <a:pt x="401836" y="2267149"/>
                </a:cubicBezTo>
                <a:lnTo>
                  <a:pt x="416718" y="2274590"/>
                </a:lnTo>
                <a:cubicBezTo>
                  <a:pt x="416718" y="2279552"/>
                  <a:pt x="420439" y="2282032"/>
                  <a:pt x="427881" y="2282032"/>
                </a:cubicBezTo>
                <a:cubicBezTo>
                  <a:pt x="435322" y="2282032"/>
                  <a:pt x="441523" y="2279552"/>
                  <a:pt x="446484" y="2274590"/>
                </a:cubicBezTo>
                <a:lnTo>
                  <a:pt x="439043" y="2252266"/>
                </a:lnTo>
                <a:cubicBezTo>
                  <a:pt x="434082" y="2252266"/>
                  <a:pt x="431601" y="2251026"/>
                  <a:pt x="431601" y="2248545"/>
                </a:cubicBezTo>
                <a:cubicBezTo>
                  <a:pt x="431601" y="2246065"/>
                  <a:pt x="434082" y="2242345"/>
                  <a:pt x="439043" y="2237383"/>
                </a:cubicBezTo>
                <a:lnTo>
                  <a:pt x="431601" y="2222500"/>
                </a:lnTo>
                <a:cubicBezTo>
                  <a:pt x="426640" y="2217540"/>
                  <a:pt x="425400" y="2212579"/>
                  <a:pt x="427881" y="2207618"/>
                </a:cubicBezTo>
                <a:cubicBezTo>
                  <a:pt x="430361" y="2202657"/>
                  <a:pt x="431601" y="2195215"/>
                  <a:pt x="431601" y="2185293"/>
                </a:cubicBezTo>
                <a:lnTo>
                  <a:pt x="439043" y="2170411"/>
                </a:lnTo>
                <a:lnTo>
                  <a:pt x="446484" y="2162969"/>
                </a:lnTo>
                <a:cubicBezTo>
                  <a:pt x="446484" y="2162969"/>
                  <a:pt x="448965" y="2162969"/>
                  <a:pt x="453925" y="2162969"/>
                </a:cubicBezTo>
                <a:cubicBezTo>
                  <a:pt x="458886" y="2162969"/>
                  <a:pt x="461367" y="2160489"/>
                  <a:pt x="461367" y="2155528"/>
                </a:cubicBezTo>
                <a:cubicBezTo>
                  <a:pt x="461367" y="2150567"/>
                  <a:pt x="462607" y="2148086"/>
                  <a:pt x="465088" y="2148086"/>
                </a:cubicBezTo>
                <a:cubicBezTo>
                  <a:pt x="467568" y="2148086"/>
                  <a:pt x="468808" y="2143126"/>
                  <a:pt x="468808" y="2133204"/>
                </a:cubicBezTo>
                <a:cubicBezTo>
                  <a:pt x="463847" y="2128243"/>
                  <a:pt x="461367" y="2124522"/>
                  <a:pt x="461367" y="2122041"/>
                </a:cubicBezTo>
                <a:cubicBezTo>
                  <a:pt x="461367" y="2119561"/>
                  <a:pt x="456406" y="2118321"/>
                  <a:pt x="446484" y="2118321"/>
                </a:cubicBezTo>
                <a:cubicBezTo>
                  <a:pt x="431601" y="2118321"/>
                  <a:pt x="431601" y="2113360"/>
                  <a:pt x="446484" y="2103438"/>
                </a:cubicBezTo>
                <a:cubicBezTo>
                  <a:pt x="451445" y="2098477"/>
                  <a:pt x="453925" y="2094756"/>
                  <a:pt x="453925" y="2092276"/>
                </a:cubicBezTo>
                <a:cubicBezTo>
                  <a:pt x="453925" y="2089796"/>
                  <a:pt x="453925" y="2086075"/>
                  <a:pt x="453925" y="2081114"/>
                </a:cubicBezTo>
                <a:cubicBezTo>
                  <a:pt x="453925" y="2061270"/>
                  <a:pt x="466328" y="2048868"/>
                  <a:pt x="491132" y="2043907"/>
                </a:cubicBezTo>
                <a:cubicBezTo>
                  <a:pt x="501054" y="2043907"/>
                  <a:pt x="507256" y="2041427"/>
                  <a:pt x="509736" y="2036465"/>
                </a:cubicBezTo>
                <a:cubicBezTo>
                  <a:pt x="512217" y="2031505"/>
                  <a:pt x="510976" y="2024063"/>
                  <a:pt x="506015" y="2014141"/>
                </a:cubicBezTo>
                <a:lnTo>
                  <a:pt x="506015" y="1999258"/>
                </a:lnTo>
                <a:cubicBezTo>
                  <a:pt x="510976" y="1999258"/>
                  <a:pt x="514697" y="1996778"/>
                  <a:pt x="517177" y="1991817"/>
                </a:cubicBezTo>
                <a:cubicBezTo>
                  <a:pt x="519658" y="1986856"/>
                  <a:pt x="520898" y="1986856"/>
                  <a:pt x="520898" y="1991817"/>
                </a:cubicBezTo>
                <a:lnTo>
                  <a:pt x="528339" y="2006700"/>
                </a:lnTo>
                <a:lnTo>
                  <a:pt x="550664" y="1991817"/>
                </a:lnTo>
                <a:lnTo>
                  <a:pt x="535781" y="1984375"/>
                </a:lnTo>
                <a:lnTo>
                  <a:pt x="543222" y="1976934"/>
                </a:lnTo>
                <a:cubicBezTo>
                  <a:pt x="548183" y="1976934"/>
                  <a:pt x="554384" y="1973213"/>
                  <a:pt x="561826" y="1965772"/>
                </a:cubicBezTo>
                <a:cubicBezTo>
                  <a:pt x="569267" y="1958331"/>
                  <a:pt x="575468" y="1952129"/>
                  <a:pt x="580429" y="1947168"/>
                </a:cubicBezTo>
                <a:lnTo>
                  <a:pt x="580429" y="1939727"/>
                </a:lnTo>
                <a:cubicBezTo>
                  <a:pt x="575468" y="1939727"/>
                  <a:pt x="572988" y="1934766"/>
                  <a:pt x="572988" y="1924844"/>
                </a:cubicBezTo>
                <a:lnTo>
                  <a:pt x="580429" y="1909961"/>
                </a:lnTo>
                <a:cubicBezTo>
                  <a:pt x="580429" y="1905000"/>
                  <a:pt x="586630" y="1896319"/>
                  <a:pt x="599033" y="1883916"/>
                </a:cubicBezTo>
                <a:cubicBezTo>
                  <a:pt x="611436" y="1871514"/>
                  <a:pt x="617637" y="1864073"/>
                  <a:pt x="617637" y="1861592"/>
                </a:cubicBezTo>
                <a:cubicBezTo>
                  <a:pt x="617637" y="1859112"/>
                  <a:pt x="622598" y="1856631"/>
                  <a:pt x="632519" y="1854151"/>
                </a:cubicBezTo>
                <a:cubicBezTo>
                  <a:pt x="642441" y="1851670"/>
                  <a:pt x="648643" y="1846709"/>
                  <a:pt x="651123" y="1839268"/>
                </a:cubicBezTo>
                <a:cubicBezTo>
                  <a:pt x="653603" y="1831827"/>
                  <a:pt x="657324" y="1828106"/>
                  <a:pt x="662285" y="1828106"/>
                </a:cubicBezTo>
                <a:cubicBezTo>
                  <a:pt x="667246" y="1823145"/>
                  <a:pt x="669726" y="1818184"/>
                  <a:pt x="669726" y="1813223"/>
                </a:cubicBezTo>
                <a:lnTo>
                  <a:pt x="677168" y="1805782"/>
                </a:lnTo>
                <a:cubicBezTo>
                  <a:pt x="677168" y="1805782"/>
                  <a:pt x="683369" y="1799581"/>
                  <a:pt x="695771" y="1787178"/>
                </a:cubicBezTo>
                <a:cubicBezTo>
                  <a:pt x="708174" y="1774776"/>
                  <a:pt x="719336" y="1763614"/>
                  <a:pt x="729257" y="1753692"/>
                </a:cubicBezTo>
                <a:cubicBezTo>
                  <a:pt x="739179" y="1743770"/>
                  <a:pt x="744140" y="1736329"/>
                  <a:pt x="744140" y="1731368"/>
                </a:cubicBezTo>
                <a:lnTo>
                  <a:pt x="788789" y="1686719"/>
                </a:lnTo>
                <a:cubicBezTo>
                  <a:pt x="793750" y="1676797"/>
                  <a:pt x="798711" y="1673077"/>
                  <a:pt x="803672" y="1675557"/>
                </a:cubicBezTo>
                <a:cubicBezTo>
                  <a:pt x="808633" y="1678037"/>
                  <a:pt x="814834" y="1675557"/>
                  <a:pt x="822275" y="1668116"/>
                </a:cubicBezTo>
                <a:cubicBezTo>
                  <a:pt x="829717" y="1660674"/>
                  <a:pt x="834678" y="1656954"/>
                  <a:pt x="837158" y="1656954"/>
                </a:cubicBezTo>
                <a:cubicBezTo>
                  <a:pt x="839638" y="1656954"/>
                  <a:pt x="848320" y="1650752"/>
                  <a:pt x="863203" y="1638350"/>
                </a:cubicBezTo>
                <a:cubicBezTo>
                  <a:pt x="878086" y="1625948"/>
                  <a:pt x="885527" y="1613545"/>
                  <a:pt x="885527" y="1601143"/>
                </a:cubicBezTo>
                <a:cubicBezTo>
                  <a:pt x="885527" y="1588741"/>
                  <a:pt x="883047" y="1582540"/>
                  <a:pt x="878086" y="1582540"/>
                </a:cubicBezTo>
                <a:cubicBezTo>
                  <a:pt x="873125" y="1582540"/>
                  <a:pt x="871885" y="1581299"/>
                  <a:pt x="874365" y="1578819"/>
                </a:cubicBezTo>
                <a:cubicBezTo>
                  <a:pt x="876845" y="1576338"/>
                  <a:pt x="881806" y="1575098"/>
                  <a:pt x="889248" y="1575098"/>
                </a:cubicBezTo>
                <a:cubicBezTo>
                  <a:pt x="896689" y="1575098"/>
                  <a:pt x="900410" y="1572618"/>
                  <a:pt x="900410" y="1567657"/>
                </a:cubicBezTo>
                <a:cubicBezTo>
                  <a:pt x="900410" y="1562696"/>
                  <a:pt x="902890" y="1560215"/>
                  <a:pt x="907851" y="1560215"/>
                </a:cubicBezTo>
                <a:cubicBezTo>
                  <a:pt x="907851" y="1560215"/>
                  <a:pt x="909091" y="1560215"/>
                  <a:pt x="911572" y="1560215"/>
                </a:cubicBezTo>
                <a:cubicBezTo>
                  <a:pt x="914052" y="1560215"/>
                  <a:pt x="915293" y="1557735"/>
                  <a:pt x="915293" y="1552774"/>
                </a:cubicBezTo>
                <a:cubicBezTo>
                  <a:pt x="915293" y="1552774"/>
                  <a:pt x="912812" y="1552774"/>
                  <a:pt x="907851" y="1552774"/>
                </a:cubicBezTo>
                <a:cubicBezTo>
                  <a:pt x="902890" y="1552774"/>
                  <a:pt x="902890" y="1550294"/>
                  <a:pt x="907851" y="1545332"/>
                </a:cubicBezTo>
                <a:lnTo>
                  <a:pt x="930176" y="1530450"/>
                </a:lnTo>
                <a:cubicBezTo>
                  <a:pt x="940097" y="1530450"/>
                  <a:pt x="947539" y="1530450"/>
                  <a:pt x="952500" y="1530450"/>
                </a:cubicBezTo>
                <a:cubicBezTo>
                  <a:pt x="957461" y="1530450"/>
                  <a:pt x="959941" y="1527969"/>
                  <a:pt x="959941" y="1523008"/>
                </a:cubicBezTo>
                <a:cubicBezTo>
                  <a:pt x="959941" y="1523008"/>
                  <a:pt x="959941" y="1520528"/>
                  <a:pt x="959941" y="1515567"/>
                </a:cubicBezTo>
                <a:cubicBezTo>
                  <a:pt x="954980" y="1515567"/>
                  <a:pt x="952500" y="1513086"/>
                  <a:pt x="952500" y="1508125"/>
                </a:cubicBezTo>
                <a:cubicBezTo>
                  <a:pt x="952500" y="1503164"/>
                  <a:pt x="954980" y="1500684"/>
                  <a:pt x="959941" y="1500684"/>
                </a:cubicBezTo>
                <a:cubicBezTo>
                  <a:pt x="959941" y="1500684"/>
                  <a:pt x="959941" y="1503164"/>
                  <a:pt x="959941" y="1508125"/>
                </a:cubicBezTo>
                <a:lnTo>
                  <a:pt x="974824" y="1508125"/>
                </a:lnTo>
                <a:cubicBezTo>
                  <a:pt x="979785" y="1503164"/>
                  <a:pt x="981025" y="1498204"/>
                  <a:pt x="978545" y="1493243"/>
                </a:cubicBezTo>
                <a:cubicBezTo>
                  <a:pt x="976064" y="1488282"/>
                  <a:pt x="976064" y="1483321"/>
                  <a:pt x="978545" y="1478360"/>
                </a:cubicBezTo>
                <a:cubicBezTo>
                  <a:pt x="981025" y="1473399"/>
                  <a:pt x="984746" y="1470918"/>
                  <a:pt x="989707" y="1470918"/>
                </a:cubicBezTo>
                <a:lnTo>
                  <a:pt x="997148" y="1463477"/>
                </a:lnTo>
                <a:cubicBezTo>
                  <a:pt x="997148" y="1458516"/>
                  <a:pt x="997148" y="1454795"/>
                  <a:pt x="997148" y="1452315"/>
                </a:cubicBezTo>
                <a:cubicBezTo>
                  <a:pt x="997148" y="1449835"/>
                  <a:pt x="997148" y="1446114"/>
                  <a:pt x="997148" y="1441153"/>
                </a:cubicBezTo>
                <a:cubicBezTo>
                  <a:pt x="1002109" y="1436192"/>
                  <a:pt x="1004589" y="1433711"/>
                  <a:pt x="1004589" y="1433711"/>
                </a:cubicBezTo>
                <a:cubicBezTo>
                  <a:pt x="1004589" y="1433711"/>
                  <a:pt x="1002109" y="1433711"/>
                  <a:pt x="997148" y="1433711"/>
                </a:cubicBezTo>
                <a:lnTo>
                  <a:pt x="989707" y="1426270"/>
                </a:lnTo>
                <a:cubicBezTo>
                  <a:pt x="969863" y="1431231"/>
                  <a:pt x="959941" y="1436192"/>
                  <a:pt x="959941" y="1441153"/>
                </a:cubicBezTo>
                <a:cubicBezTo>
                  <a:pt x="959941" y="1446114"/>
                  <a:pt x="957461" y="1448594"/>
                  <a:pt x="952500" y="1448594"/>
                </a:cubicBezTo>
                <a:cubicBezTo>
                  <a:pt x="942578" y="1448594"/>
                  <a:pt x="937617" y="1449835"/>
                  <a:pt x="937617" y="1452315"/>
                </a:cubicBezTo>
                <a:cubicBezTo>
                  <a:pt x="937617" y="1454795"/>
                  <a:pt x="937617" y="1460997"/>
                  <a:pt x="937617" y="1470918"/>
                </a:cubicBezTo>
                <a:cubicBezTo>
                  <a:pt x="937617" y="1485801"/>
                  <a:pt x="935137" y="1495723"/>
                  <a:pt x="930176" y="1500684"/>
                </a:cubicBezTo>
                <a:lnTo>
                  <a:pt x="915293" y="1478360"/>
                </a:lnTo>
                <a:cubicBezTo>
                  <a:pt x="915293" y="1473399"/>
                  <a:pt x="914052" y="1468438"/>
                  <a:pt x="911572" y="1463477"/>
                </a:cubicBezTo>
                <a:cubicBezTo>
                  <a:pt x="909091" y="1458516"/>
                  <a:pt x="907851" y="1456036"/>
                  <a:pt x="907851" y="1456036"/>
                </a:cubicBezTo>
                <a:cubicBezTo>
                  <a:pt x="917773" y="1456036"/>
                  <a:pt x="922734" y="1451075"/>
                  <a:pt x="922734" y="1441153"/>
                </a:cubicBezTo>
                <a:cubicBezTo>
                  <a:pt x="927695" y="1446114"/>
                  <a:pt x="932656" y="1446114"/>
                  <a:pt x="937617" y="1441153"/>
                </a:cubicBezTo>
                <a:cubicBezTo>
                  <a:pt x="937617" y="1441153"/>
                  <a:pt x="938857" y="1439912"/>
                  <a:pt x="941338" y="1437432"/>
                </a:cubicBezTo>
                <a:cubicBezTo>
                  <a:pt x="943818" y="1434952"/>
                  <a:pt x="945058" y="1431231"/>
                  <a:pt x="945058" y="1426270"/>
                </a:cubicBezTo>
                <a:cubicBezTo>
                  <a:pt x="950019" y="1421309"/>
                  <a:pt x="952500" y="1418829"/>
                  <a:pt x="952500" y="1418829"/>
                </a:cubicBezTo>
                <a:cubicBezTo>
                  <a:pt x="952500" y="1413868"/>
                  <a:pt x="953740" y="1411387"/>
                  <a:pt x="956220" y="1411387"/>
                </a:cubicBezTo>
                <a:cubicBezTo>
                  <a:pt x="958701" y="1411387"/>
                  <a:pt x="959941" y="1411387"/>
                  <a:pt x="959941" y="1411387"/>
                </a:cubicBezTo>
                <a:cubicBezTo>
                  <a:pt x="964902" y="1411387"/>
                  <a:pt x="967383" y="1408907"/>
                  <a:pt x="967383" y="1403946"/>
                </a:cubicBezTo>
                <a:lnTo>
                  <a:pt x="982265" y="1403946"/>
                </a:lnTo>
                <a:cubicBezTo>
                  <a:pt x="997148" y="1403946"/>
                  <a:pt x="999629" y="1398985"/>
                  <a:pt x="989707" y="1389063"/>
                </a:cubicBezTo>
                <a:cubicBezTo>
                  <a:pt x="989707" y="1384102"/>
                  <a:pt x="989707" y="1381622"/>
                  <a:pt x="989707" y="1381622"/>
                </a:cubicBezTo>
                <a:lnTo>
                  <a:pt x="997148" y="1381622"/>
                </a:lnTo>
                <a:cubicBezTo>
                  <a:pt x="997148" y="1376661"/>
                  <a:pt x="998389" y="1372940"/>
                  <a:pt x="1000869" y="1370459"/>
                </a:cubicBezTo>
                <a:cubicBezTo>
                  <a:pt x="1003349" y="1367979"/>
                  <a:pt x="1004589" y="1364258"/>
                  <a:pt x="1004589" y="1359297"/>
                </a:cubicBezTo>
                <a:cubicBezTo>
                  <a:pt x="1014511" y="1354336"/>
                  <a:pt x="1019473" y="1346895"/>
                  <a:pt x="1019473" y="1336973"/>
                </a:cubicBezTo>
                <a:cubicBezTo>
                  <a:pt x="1024433" y="1341934"/>
                  <a:pt x="1026914" y="1344415"/>
                  <a:pt x="1026914" y="1344415"/>
                </a:cubicBezTo>
                <a:cubicBezTo>
                  <a:pt x="1026914" y="1344415"/>
                  <a:pt x="1029394" y="1344415"/>
                  <a:pt x="1034355" y="1344415"/>
                </a:cubicBezTo>
                <a:cubicBezTo>
                  <a:pt x="1034355" y="1354336"/>
                  <a:pt x="1034355" y="1359297"/>
                  <a:pt x="1034355" y="1359297"/>
                </a:cubicBezTo>
                <a:cubicBezTo>
                  <a:pt x="1024433" y="1364258"/>
                  <a:pt x="1020713" y="1369219"/>
                  <a:pt x="1023193" y="1374180"/>
                </a:cubicBezTo>
                <a:cubicBezTo>
                  <a:pt x="1025674" y="1379141"/>
                  <a:pt x="1031875" y="1379141"/>
                  <a:pt x="1041797" y="1374180"/>
                </a:cubicBezTo>
                <a:cubicBezTo>
                  <a:pt x="1056679" y="1374180"/>
                  <a:pt x="1067842" y="1370459"/>
                  <a:pt x="1075283" y="1363018"/>
                </a:cubicBezTo>
                <a:cubicBezTo>
                  <a:pt x="1082724" y="1355577"/>
                  <a:pt x="1086445" y="1353096"/>
                  <a:pt x="1086445" y="1355577"/>
                </a:cubicBezTo>
                <a:cubicBezTo>
                  <a:pt x="1086445" y="1358057"/>
                  <a:pt x="1083965" y="1364258"/>
                  <a:pt x="1079004" y="1374180"/>
                </a:cubicBezTo>
                <a:cubicBezTo>
                  <a:pt x="1069082" y="1394024"/>
                  <a:pt x="1061640" y="1403946"/>
                  <a:pt x="1056679" y="1403946"/>
                </a:cubicBezTo>
                <a:lnTo>
                  <a:pt x="1041797" y="1418829"/>
                </a:lnTo>
                <a:cubicBezTo>
                  <a:pt x="1026914" y="1438672"/>
                  <a:pt x="1024433" y="1453555"/>
                  <a:pt x="1034355" y="1463477"/>
                </a:cubicBezTo>
                <a:cubicBezTo>
                  <a:pt x="1039316" y="1463477"/>
                  <a:pt x="1044277" y="1462237"/>
                  <a:pt x="1049238" y="1459756"/>
                </a:cubicBezTo>
                <a:cubicBezTo>
                  <a:pt x="1054199" y="1457276"/>
                  <a:pt x="1056679" y="1453555"/>
                  <a:pt x="1056679" y="1448594"/>
                </a:cubicBezTo>
                <a:cubicBezTo>
                  <a:pt x="1061640" y="1443633"/>
                  <a:pt x="1069082" y="1441153"/>
                  <a:pt x="1079004" y="1441153"/>
                </a:cubicBezTo>
                <a:lnTo>
                  <a:pt x="1086445" y="1448594"/>
                </a:lnTo>
                <a:lnTo>
                  <a:pt x="1079004" y="1448594"/>
                </a:lnTo>
                <a:cubicBezTo>
                  <a:pt x="1074043" y="1448594"/>
                  <a:pt x="1070322" y="1448594"/>
                  <a:pt x="1067842" y="1448594"/>
                </a:cubicBezTo>
                <a:cubicBezTo>
                  <a:pt x="1065361" y="1448594"/>
                  <a:pt x="1066601" y="1451075"/>
                  <a:pt x="1071562" y="1456036"/>
                </a:cubicBezTo>
                <a:cubicBezTo>
                  <a:pt x="1076523" y="1460997"/>
                  <a:pt x="1083965" y="1460997"/>
                  <a:pt x="1093887" y="1456036"/>
                </a:cubicBezTo>
                <a:cubicBezTo>
                  <a:pt x="1093887" y="1441153"/>
                  <a:pt x="1100087" y="1428750"/>
                  <a:pt x="1112490" y="1418829"/>
                </a:cubicBezTo>
                <a:cubicBezTo>
                  <a:pt x="1124892" y="1408907"/>
                  <a:pt x="1136055" y="1403946"/>
                  <a:pt x="1145976" y="1403946"/>
                </a:cubicBezTo>
                <a:cubicBezTo>
                  <a:pt x="1150937" y="1403946"/>
                  <a:pt x="1157138" y="1400225"/>
                  <a:pt x="1164580" y="1392784"/>
                </a:cubicBezTo>
                <a:cubicBezTo>
                  <a:pt x="1172021" y="1385342"/>
                  <a:pt x="1173262" y="1379141"/>
                  <a:pt x="1168300" y="1374180"/>
                </a:cubicBezTo>
                <a:lnTo>
                  <a:pt x="1175742" y="1374180"/>
                </a:lnTo>
                <a:cubicBezTo>
                  <a:pt x="1180703" y="1379141"/>
                  <a:pt x="1188144" y="1376661"/>
                  <a:pt x="1198066" y="1366739"/>
                </a:cubicBezTo>
                <a:cubicBezTo>
                  <a:pt x="1203027" y="1356817"/>
                  <a:pt x="1203027" y="1349376"/>
                  <a:pt x="1198066" y="1344415"/>
                </a:cubicBezTo>
                <a:cubicBezTo>
                  <a:pt x="1198066" y="1339453"/>
                  <a:pt x="1198066" y="1334493"/>
                  <a:pt x="1198066" y="1329532"/>
                </a:cubicBezTo>
                <a:cubicBezTo>
                  <a:pt x="1193105" y="1329532"/>
                  <a:pt x="1190625" y="1328291"/>
                  <a:pt x="1190625" y="1325811"/>
                </a:cubicBezTo>
                <a:cubicBezTo>
                  <a:pt x="1190625" y="1323330"/>
                  <a:pt x="1193105" y="1322090"/>
                  <a:pt x="1198066" y="1322090"/>
                </a:cubicBezTo>
                <a:cubicBezTo>
                  <a:pt x="1203027" y="1317129"/>
                  <a:pt x="1207988" y="1317129"/>
                  <a:pt x="1212949" y="1322090"/>
                </a:cubicBezTo>
                <a:cubicBezTo>
                  <a:pt x="1212949" y="1327051"/>
                  <a:pt x="1215429" y="1329532"/>
                  <a:pt x="1220390" y="1329532"/>
                </a:cubicBezTo>
                <a:cubicBezTo>
                  <a:pt x="1225351" y="1329532"/>
                  <a:pt x="1227832" y="1329532"/>
                  <a:pt x="1227832" y="1329532"/>
                </a:cubicBezTo>
                <a:cubicBezTo>
                  <a:pt x="1237754" y="1329532"/>
                  <a:pt x="1247676" y="1324571"/>
                  <a:pt x="1257598" y="1314649"/>
                </a:cubicBezTo>
                <a:cubicBezTo>
                  <a:pt x="1257598" y="1309688"/>
                  <a:pt x="1260078" y="1304727"/>
                  <a:pt x="1265039" y="1299766"/>
                </a:cubicBezTo>
                <a:cubicBezTo>
                  <a:pt x="1270000" y="1294805"/>
                  <a:pt x="1272480" y="1292325"/>
                  <a:pt x="1272480" y="1292325"/>
                </a:cubicBezTo>
                <a:lnTo>
                  <a:pt x="1265039" y="1284883"/>
                </a:lnTo>
                <a:lnTo>
                  <a:pt x="1250156" y="1284883"/>
                </a:lnTo>
                <a:cubicBezTo>
                  <a:pt x="1250156" y="1284883"/>
                  <a:pt x="1252636" y="1283643"/>
                  <a:pt x="1257598" y="1281162"/>
                </a:cubicBezTo>
                <a:cubicBezTo>
                  <a:pt x="1262558" y="1278682"/>
                  <a:pt x="1268760" y="1273721"/>
                  <a:pt x="1276201" y="1266280"/>
                </a:cubicBezTo>
                <a:cubicBezTo>
                  <a:pt x="1283642" y="1258838"/>
                  <a:pt x="1293564" y="1255118"/>
                  <a:pt x="1305967" y="1255118"/>
                </a:cubicBezTo>
                <a:cubicBezTo>
                  <a:pt x="1318369" y="1255118"/>
                  <a:pt x="1327050" y="1251397"/>
                  <a:pt x="1332011" y="1243955"/>
                </a:cubicBezTo>
                <a:cubicBezTo>
                  <a:pt x="1336972" y="1236514"/>
                  <a:pt x="1341934" y="1235273"/>
                  <a:pt x="1346894" y="1240235"/>
                </a:cubicBezTo>
                <a:lnTo>
                  <a:pt x="1361777" y="1225352"/>
                </a:lnTo>
                <a:cubicBezTo>
                  <a:pt x="1366738" y="1225352"/>
                  <a:pt x="1371699" y="1221631"/>
                  <a:pt x="1376660" y="1214190"/>
                </a:cubicBezTo>
                <a:cubicBezTo>
                  <a:pt x="1381621" y="1206748"/>
                  <a:pt x="1384101" y="1203028"/>
                  <a:pt x="1384101" y="1203028"/>
                </a:cubicBezTo>
                <a:lnTo>
                  <a:pt x="1398984" y="1203028"/>
                </a:lnTo>
                <a:lnTo>
                  <a:pt x="1398984" y="1217910"/>
                </a:lnTo>
                <a:cubicBezTo>
                  <a:pt x="1394023" y="1222872"/>
                  <a:pt x="1392783" y="1225352"/>
                  <a:pt x="1395263" y="1225352"/>
                </a:cubicBezTo>
                <a:cubicBezTo>
                  <a:pt x="1397744" y="1225352"/>
                  <a:pt x="1397744" y="1227832"/>
                  <a:pt x="1395263" y="1232793"/>
                </a:cubicBezTo>
                <a:cubicBezTo>
                  <a:pt x="1392783" y="1237755"/>
                  <a:pt x="1391543" y="1242715"/>
                  <a:pt x="1391543" y="1247676"/>
                </a:cubicBezTo>
                <a:lnTo>
                  <a:pt x="1406425" y="1247676"/>
                </a:lnTo>
                <a:lnTo>
                  <a:pt x="1413867" y="1240235"/>
                </a:lnTo>
                <a:lnTo>
                  <a:pt x="1413867" y="1232793"/>
                </a:lnTo>
                <a:lnTo>
                  <a:pt x="1413867" y="1188145"/>
                </a:lnTo>
                <a:lnTo>
                  <a:pt x="1413867" y="1180703"/>
                </a:lnTo>
                <a:cubicBezTo>
                  <a:pt x="1418828" y="1180703"/>
                  <a:pt x="1421308" y="1180703"/>
                  <a:pt x="1421308" y="1180703"/>
                </a:cubicBezTo>
                <a:lnTo>
                  <a:pt x="1443632" y="1143496"/>
                </a:lnTo>
                <a:cubicBezTo>
                  <a:pt x="1443632" y="1148458"/>
                  <a:pt x="1441152" y="1153418"/>
                  <a:pt x="1436191" y="1158379"/>
                </a:cubicBezTo>
                <a:lnTo>
                  <a:pt x="1443632" y="1165821"/>
                </a:lnTo>
                <a:cubicBezTo>
                  <a:pt x="1448593" y="1160859"/>
                  <a:pt x="1452314" y="1160859"/>
                  <a:pt x="1454794" y="1165821"/>
                </a:cubicBezTo>
                <a:cubicBezTo>
                  <a:pt x="1457275" y="1170782"/>
                  <a:pt x="1453554" y="1178223"/>
                  <a:pt x="1443632" y="1188145"/>
                </a:cubicBezTo>
                <a:cubicBezTo>
                  <a:pt x="1428750" y="1203028"/>
                  <a:pt x="1426269" y="1210469"/>
                  <a:pt x="1436191" y="1210469"/>
                </a:cubicBezTo>
                <a:cubicBezTo>
                  <a:pt x="1436191" y="1210469"/>
                  <a:pt x="1442392" y="1207989"/>
                  <a:pt x="1454794" y="1203028"/>
                </a:cubicBezTo>
                <a:cubicBezTo>
                  <a:pt x="1467197" y="1198066"/>
                  <a:pt x="1472158" y="1193106"/>
                  <a:pt x="1469677" y="1188145"/>
                </a:cubicBezTo>
                <a:cubicBezTo>
                  <a:pt x="1467197" y="1183184"/>
                  <a:pt x="1468437" y="1178223"/>
                  <a:pt x="1473398" y="1173262"/>
                </a:cubicBezTo>
                <a:cubicBezTo>
                  <a:pt x="1478359" y="1168301"/>
                  <a:pt x="1478359" y="1165821"/>
                  <a:pt x="1473398" y="1165821"/>
                </a:cubicBezTo>
                <a:cubicBezTo>
                  <a:pt x="1473398" y="1165821"/>
                  <a:pt x="1473398" y="1164580"/>
                  <a:pt x="1473398" y="1162100"/>
                </a:cubicBezTo>
                <a:cubicBezTo>
                  <a:pt x="1473398" y="1159620"/>
                  <a:pt x="1475878" y="1155899"/>
                  <a:pt x="1480840" y="1150938"/>
                </a:cubicBezTo>
                <a:cubicBezTo>
                  <a:pt x="1490761" y="1141016"/>
                  <a:pt x="1494482" y="1134814"/>
                  <a:pt x="1492002" y="1132334"/>
                </a:cubicBezTo>
                <a:cubicBezTo>
                  <a:pt x="1489521" y="1129854"/>
                  <a:pt x="1487041" y="1131094"/>
                  <a:pt x="1484560" y="1136055"/>
                </a:cubicBezTo>
                <a:cubicBezTo>
                  <a:pt x="1482080" y="1141016"/>
                  <a:pt x="1478359" y="1142256"/>
                  <a:pt x="1473398" y="1139776"/>
                </a:cubicBezTo>
                <a:cubicBezTo>
                  <a:pt x="1468437" y="1137296"/>
                  <a:pt x="1465957" y="1133575"/>
                  <a:pt x="1465957" y="1128614"/>
                </a:cubicBezTo>
                <a:cubicBezTo>
                  <a:pt x="1465957" y="1123652"/>
                  <a:pt x="1470918" y="1118692"/>
                  <a:pt x="1480840" y="1113731"/>
                </a:cubicBezTo>
                <a:lnTo>
                  <a:pt x="1495722" y="1091407"/>
                </a:lnTo>
                <a:cubicBezTo>
                  <a:pt x="1500683" y="1076524"/>
                  <a:pt x="1505644" y="1069082"/>
                  <a:pt x="1510605" y="1069082"/>
                </a:cubicBezTo>
                <a:cubicBezTo>
                  <a:pt x="1515566" y="1069082"/>
                  <a:pt x="1518047" y="1066602"/>
                  <a:pt x="1518047" y="1061641"/>
                </a:cubicBezTo>
                <a:cubicBezTo>
                  <a:pt x="1518047" y="1056680"/>
                  <a:pt x="1515566" y="1052959"/>
                  <a:pt x="1510605" y="1050479"/>
                </a:cubicBezTo>
                <a:cubicBezTo>
                  <a:pt x="1505644" y="1047999"/>
                  <a:pt x="1503164" y="1045518"/>
                  <a:pt x="1503164" y="1043037"/>
                </a:cubicBezTo>
                <a:cubicBezTo>
                  <a:pt x="1503164" y="1040557"/>
                  <a:pt x="1505644" y="1039317"/>
                  <a:pt x="1510605" y="1039317"/>
                </a:cubicBezTo>
                <a:lnTo>
                  <a:pt x="1510605" y="1031875"/>
                </a:lnTo>
                <a:cubicBezTo>
                  <a:pt x="1505644" y="1031875"/>
                  <a:pt x="1503164" y="1029395"/>
                  <a:pt x="1503164" y="1024434"/>
                </a:cubicBezTo>
                <a:lnTo>
                  <a:pt x="1495722" y="1016993"/>
                </a:lnTo>
                <a:cubicBezTo>
                  <a:pt x="1490761" y="1016993"/>
                  <a:pt x="1488281" y="1014512"/>
                  <a:pt x="1488281" y="1009551"/>
                </a:cubicBezTo>
                <a:cubicBezTo>
                  <a:pt x="1488281" y="1004590"/>
                  <a:pt x="1489521" y="1003350"/>
                  <a:pt x="1492002" y="1005830"/>
                </a:cubicBezTo>
                <a:cubicBezTo>
                  <a:pt x="1494482" y="1008310"/>
                  <a:pt x="1496963" y="1008310"/>
                  <a:pt x="1499443" y="1005830"/>
                </a:cubicBezTo>
                <a:cubicBezTo>
                  <a:pt x="1501923" y="1003350"/>
                  <a:pt x="1500683" y="997148"/>
                  <a:pt x="1495722" y="987227"/>
                </a:cubicBezTo>
                <a:cubicBezTo>
                  <a:pt x="1480840" y="977305"/>
                  <a:pt x="1473398" y="977305"/>
                  <a:pt x="1473398" y="987227"/>
                </a:cubicBezTo>
                <a:lnTo>
                  <a:pt x="1443632" y="987227"/>
                </a:lnTo>
                <a:cubicBezTo>
                  <a:pt x="1443632" y="982266"/>
                  <a:pt x="1438672" y="979785"/>
                  <a:pt x="1428750" y="979785"/>
                </a:cubicBezTo>
                <a:lnTo>
                  <a:pt x="1436191" y="979785"/>
                </a:lnTo>
                <a:cubicBezTo>
                  <a:pt x="1436191" y="974824"/>
                  <a:pt x="1437431" y="972344"/>
                  <a:pt x="1439912" y="972344"/>
                </a:cubicBezTo>
                <a:cubicBezTo>
                  <a:pt x="1442392" y="972344"/>
                  <a:pt x="1446113" y="972344"/>
                  <a:pt x="1451074" y="972344"/>
                </a:cubicBezTo>
                <a:lnTo>
                  <a:pt x="1451074" y="964903"/>
                </a:lnTo>
                <a:cubicBezTo>
                  <a:pt x="1451074" y="964903"/>
                  <a:pt x="1453554" y="959941"/>
                  <a:pt x="1458515" y="950020"/>
                </a:cubicBezTo>
                <a:cubicBezTo>
                  <a:pt x="1463476" y="940098"/>
                  <a:pt x="1464717" y="931416"/>
                  <a:pt x="1462236" y="923975"/>
                </a:cubicBezTo>
                <a:cubicBezTo>
                  <a:pt x="1459755" y="916534"/>
                  <a:pt x="1463476" y="912813"/>
                  <a:pt x="1473398" y="912813"/>
                </a:cubicBezTo>
                <a:cubicBezTo>
                  <a:pt x="1498203" y="917774"/>
                  <a:pt x="1503164" y="925216"/>
                  <a:pt x="1488281" y="935137"/>
                </a:cubicBezTo>
                <a:cubicBezTo>
                  <a:pt x="1483320" y="940098"/>
                  <a:pt x="1483320" y="942578"/>
                  <a:pt x="1488281" y="942578"/>
                </a:cubicBezTo>
                <a:cubicBezTo>
                  <a:pt x="1488281" y="942578"/>
                  <a:pt x="1489521" y="942578"/>
                  <a:pt x="1492002" y="942578"/>
                </a:cubicBezTo>
                <a:cubicBezTo>
                  <a:pt x="1494482" y="942578"/>
                  <a:pt x="1498203" y="942578"/>
                  <a:pt x="1503164" y="942578"/>
                </a:cubicBezTo>
                <a:cubicBezTo>
                  <a:pt x="1503164" y="937617"/>
                  <a:pt x="1505644" y="935137"/>
                  <a:pt x="1510605" y="935137"/>
                </a:cubicBezTo>
                <a:lnTo>
                  <a:pt x="1540371" y="920254"/>
                </a:lnTo>
                <a:cubicBezTo>
                  <a:pt x="1540371" y="915293"/>
                  <a:pt x="1542851" y="912813"/>
                  <a:pt x="1547812" y="912813"/>
                </a:cubicBezTo>
                <a:cubicBezTo>
                  <a:pt x="1547812" y="917774"/>
                  <a:pt x="1547812" y="920254"/>
                  <a:pt x="1547812" y="920254"/>
                </a:cubicBezTo>
                <a:lnTo>
                  <a:pt x="1555254" y="920254"/>
                </a:lnTo>
                <a:lnTo>
                  <a:pt x="1562695" y="905371"/>
                </a:lnTo>
                <a:cubicBezTo>
                  <a:pt x="1567656" y="890489"/>
                  <a:pt x="1573857" y="883047"/>
                  <a:pt x="1581299" y="883047"/>
                </a:cubicBezTo>
                <a:cubicBezTo>
                  <a:pt x="1588740" y="883047"/>
                  <a:pt x="1592460" y="880567"/>
                  <a:pt x="1592460" y="875606"/>
                </a:cubicBezTo>
                <a:cubicBezTo>
                  <a:pt x="1592460" y="870644"/>
                  <a:pt x="1589980" y="866924"/>
                  <a:pt x="1585019" y="864444"/>
                </a:cubicBezTo>
                <a:cubicBezTo>
                  <a:pt x="1580058" y="861964"/>
                  <a:pt x="1576338" y="863203"/>
                  <a:pt x="1573857" y="868164"/>
                </a:cubicBezTo>
                <a:cubicBezTo>
                  <a:pt x="1571376" y="873126"/>
                  <a:pt x="1568896" y="874365"/>
                  <a:pt x="1566416" y="871885"/>
                </a:cubicBezTo>
                <a:cubicBezTo>
                  <a:pt x="1563935" y="869405"/>
                  <a:pt x="1562695" y="865684"/>
                  <a:pt x="1562695" y="860723"/>
                </a:cubicBezTo>
                <a:cubicBezTo>
                  <a:pt x="1562695" y="855762"/>
                  <a:pt x="1562695" y="853282"/>
                  <a:pt x="1562695" y="853282"/>
                </a:cubicBezTo>
                <a:cubicBezTo>
                  <a:pt x="1567656" y="853282"/>
                  <a:pt x="1572617" y="853282"/>
                  <a:pt x="1577578" y="853282"/>
                </a:cubicBezTo>
                <a:cubicBezTo>
                  <a:pt x="1582539" y="853282"/>
                  <a:pt x="1582539" y="850801"/>
                  <a:pt x="1577578" y="845840"/>
                </a:cubicBezTo>
                <a:cubicBezTo>
                  <a:pt x="1577578" y="840879"/>
                  <a:pt x="1577578" y="837158"/>
                  <a:pt x="1577578" y="834678"/>
                </a:cubicBezTo>
                <a:cubicBezTo>
                  <a:pt x="1577578" y="832198"/>
                  <a:pt x="1580058" y="828477"/>
                  <a:pt x="1585019" y="823516"/>
                </a:cubicBezTo>
                <a:cubicBezTo>
                  <a:pt x="1589980" y="818555"/>
                  <a:pt x="1587500" y="813594"/>
                  <a:pt x="1577578" y="808633"/>
                </a:cubicBezTo>
                <a:cubicBezTo>
                  <a:pt x="1577578" y="808633"/>
                  <a:pt x="1572617" y="808633"/>
                  <a:pt x="1562695" y="808633"/>
                </a:cubicBezTo>
                <a:cubicBezTo>
                  <a:pt x="1552773" y="808633"/>
                  <a:pt x="1550293" y="803672"/>
                  <a:pt x="1555254" y="793750"/>
                </a:cubicBezTo>
                <a:cubicBezTo>
                  <a:pt x="1555254" y="788789"/>
                  <a:pt x="1555254" y="785068"/>
                  <a:pt x="1555254" y="782588"/>
                </a:cubicBezTo>
                <a:cubicBezTo>
                  <a:pt x="1555254" y="780108"/>
                  <a:pt x="1552773" y="778868"/>
                  <a:pt x="1547812" y="778868"/>
                </a:cubicBezTo>
                <a:cubicBezTo>
                  <a:pt x="1542851" y="773906"/>
                  <a:pt x="1541611" y="768946"/>
                  <a:pt x="1544091" y="763985"/>
                </a:cubicBezTo>
                <a:cubicBezTo>
                  <a:pt x="1546572" y="759023"/>
                  <a:pt x="1550293" y="756543"/>
                  <a:pt x="1555254" y="756543"/>
                </a:cubicBezTo>
                <a:cubicBezTo>
                  <a:pt x="1555254" y="756543"/>
                  <a:pt x="1556494" y="757784"/>
                  <a:pt x="1558974" y="760264"/>
                </a:cubicBezTo>
                <a:cubicBezTo>
                  <a:pt x="1561455" y="762744"/>
                  <a:pt x="1562695" y="766465"/>
                  <a:pt x="1562695" y="771426"/>
                </a:cubicBezTo>
                <a:lnTo>
                  <a:pt x="1570136" y="786309"/>
                </a:lnTo>
                <a:cubicBezTo>
                  <a:pt x="1570136" y="786309"/>
                  <a:pt x="1571376" y="783829"/>
                  <a:pt x="1573857" y="778868"/>
                </a:cubicBezTo>
                <a:cubicBezTo>
                  <a:pt x="1576338" y="773906"/>
                  <a:pt x="1577578" y="768946"/>
                  <a:pt x="1577578" y="763985"/>
                </a:cubicBezTo>
                <a:lnTo>
                  <a:pt x="1577578" y="734219"/>
                </a:lnTo>
                <a:lnTo>
                  <a:pt x="1555254" y="741660"/>
                </a:lnTo>
                <a:cubicBezTo>
                  <a:pt x="1545332" y="741660"/>
                  <a:pt x="1537890" y="741660"/>
                  <a:pt x="1532929" y="741660"/>
                </a:cubicBezTo>
                <a:cubicBezTo>
                  <a:pt x="1518047" y="756543"/>
                  <a:pt x="1510605" y="773906"/>
                  <a:pt x="1510605" y="793750"/>
                </a:cubicBezTo>
                <a:cubicBezTo>
                  <a:pt x="1510605" y="798712"/>
                  <a:pt x="1508125" y="801192"/>
                  <a:pt x="1503164" y="801192"/>
                </a:cubicBezTo>
                <a:lnTo>
                  <a:pt x="1503164" y="749102"/>
                </a:lnTo>
                <a:lnTo>
                  <a:pt x="1518047" y="741660"/>
                </a:lnTo>
                <a:cubicBezTo>
                  <a:pt x="1527968" y="741660"/>
                  <a:pt x="1534170" y="740420"/>
                  <a:pt x="1536650" y="737940"/>
                </a:cubicBezTo>
                <a:cubicBezTo>
                  <a:pt x="1539131" y="735460"/>
                  <a:pt x="1542851" y="734219"/>
                  <a:pt x="1547812" y="734219"/>
                </a:cubicBezTo>
                <a:lnTo>
                  <a:pt x="1562695" y="726778"/>
                </a:lnTo>
                <a:cubicBezTo>
                  <a:pt x="1562695" y="721816"/>
                  <a:pt x="1560214" y="718096"/>
                  <a:pt x="1555254" y="715616"/>
                </a:cubicBezTo>
                <a:cubicBezTo>
                  <a:pt x="1550293" y="713135"/>
                  <a:pt x="1545332" y="713135"/>
                  <a:pt x="1540371" y="715616"/>
                </a:cubicBezTo>
                <a:cubicBezTo>
                  <a:pt x="1535410" y="718096"/>
                  <a:pt x="1531689" y="718096"/>
                  <a:pt x="1529209" y="715616"/>
                </a:cubicBezTo>
                <a:cubicBezTo>
                  <a:pt x="1526728" y="713135"/>
                  <a:pt x="1530449" y="709415"/>
                  <a:pt x="1540371" y="704453"/>
                </a:cubicBezTo>
                <a:cubicBezTo>
                  <a:pt x="1545332" y="694532"/>
                  <a:pt x="1547812" y="687091"/>
                  <a:pt x="1547812" y="682129"/>
                </a:cubicBezTo>
                <a:lnTo>
                  <a:pt x="1547812" y="674688"/>
                </a:lnTo>
                <a:cubicBezTo>
                  <a:pt x="1552773" y="674688"/>
                  <a:pt x="1555254" y="670967"/>
                  <a:pt x="1555254" y="663526"/>
                </a:cubicBezTo>
                <a:cubicBezTo>
                  <a:pt x="1555254" y="656084"/>
                  <a:pt x="1555254" y="647402"/>
                  <a:pt x="1555254" y="637481"/>
                </a:cubicBezTo>
                <a:lnTo>
                  <a:pt x="1562695" y="607715"/>
                </a:lnTo>
                <a:cubicBezTo>
                  <a:pt x="1567656" y="607715"/>
                  <a:pt x="1572617" y="612676"/>
                  <a:pt x="1577578" y="622598"/>
                </a:cubicBezTo>
                <a:cubicBezTo>
                  <a:pt x="1582539" y="632519"/>
                  <a:pt x="1587500" y="637481"/>
                  <a:pt x="1592460" y="637481"/>
                </a:cubicBezTo>
                <a:lnTo>
                  <a:pt x="1585019" y="644922"/>
                </a:lnTo>
                <a:cubicBezTo>
                  <a:pt x="1580058" y="644922"/>
                  <a:pt x="1576338" y="641201"/>
                  <a:pt x="1573857" y="633760"/>
                </a:cubicBezTo>
                <a:cubicBezTo>
                  <a:pt x="1571376" y="626319"/>
                  <a:pt x="1568896" y="626319"/>
                  <a:pt x="1566416" y="633760"/>
                </a:cubicBezTo>
                <a:cubicBezTo>
                  <a:pt x="1563935" y="641201"/>
                  <a:pt x="1562695" y="646163"/>
                  <a:pt x="1562695" y="648643"/>
                </a:cubicBezTo>
                <a:cubicBezTo>
                  <a:pt x="1562695" y="651123"/>
                  <a:pt x="1565176" y="652364"/>
                  <a:pt x="1570136" y="652364"/>
                </a:cubicBezTo>
                <a:cubicBezTo>
                  <a:pt x="1575097" y="652364"/>
                  <a:pt x="1576338" y="653604"/>
                  <a:pt x="1573857" y="656084"/>
                </a:cubicBezTo>
                <a:cubicBezTo>
                  <a:pt x="1571376" y="658564"/>
                  <a:pt x="1570136" y="667246"/>
                  <a:pt x="1570136" y="682129"/>
                </a:cubicBezTo>
                <a:lnTo>
                  <a:pt x="1562695" y="697012"/>
                </a:lnTo>
                <a:lnTo>
                  <a:pt x="1570136" y="704453"/>
                </a:lnTo>
                <a:cubicBezTo>
                  <a:pt x="1570136" y="704453"/>
                  <a:pt x="1571376" y="704453"/>
                  <a:pt x="1573857" y="704453"/>
                </a:cubicBezTo>
                <a:cubicBezTo>
                  <a:pt x="1576338" y="704453"/>
                  <a:pt x="1577578" y="701973"/>
                  <a:pt x="1577578" y="697012"/>
                </a:cubicBezTo>
                <a:cubicBezTo>
                  <a:pt x="1582539" y="687091"/>
                  <a:pt x="1588740" y="682129"/>
                  <a:pt x="1596181" y="682129"/>
                </a:cubicBezTo>
                <a:cubicBezTo>
                  <a:pt x="1603623" y="682129"/>
                  <a:pt x="1606103" y="678409"/>
                  <a:pt x="1603623" y="670967"/>
                </a:cubicBezTo>
                <a:cubicBezTo>
                  <a:pt x="1601142" y="663526"/>
                  <a:pt x="1602383" y="662285"/>
                  <a:pt x="1607343" y="667246"/>
                </a:cubicBezTo>
                <a:cubicBezTo>
                  <a:pt x="1612304" y="667246"/>
                  <a:pt x="1614785" y="668487"/>
                  <a:pt x="1614785" y="670967"/>
                </a:cubicBezTo>
                <a:cubicBezTo>
                  <a:pt x="1614785" y="673447"/>
                  <a:pt x="1614785" y="677168"/>
                  <a:pt x="1614785" y="682129"/>
                </a:cubicBezTo>
                <a:cubicBezTo>
                  <a:pt x="1619746" y="697012"/>
                  <a:pt x="1622226" y="704453"/>
                  <a:pt x="1622226" y="704453"/>
                </a:cubicBezTo>
                <a:cubicBezTo>
                  <a:pt x="1627187" y="704453"/>
                  <a:pt x="1630908" y="704453"/>
                  <a:pt x="1633388" y="704453"/>
                </a:cubicBezTo>
                <a:cubicBezTo>
                  <a:pt x="1635869" y="704453"/>
                  <a:pt x="1639589" y="701973"/>
                  <a:pt x="1644550" y="697012"/>
                </a:cubicBezTo>
                <a:cubicBezTo>
                  <a:pt x="1654472" y="672208"/>
                  <a:pt x="1649511" y="659805"/>
                  <a:pt x="1629668" y="659805"/>
                </a:cubicBezTo>
                <a:cubicBezTo>
                  <a:pt x="1624707" y="659805"/>
                  <a:pt x="1622226" y="659805"/>
                  <a:pt x="1622226" y="659805"/>
                </a:cubicBezTo>
                <a:cubicBezTo>
                  <a:pt x="1622226" y="659805"/>
                  <a:pt x="1622226" y="657325"/>
                  <a:pt x="1622226" y="652364"/>
                </a:cubicBezTo>
                <a:cubicBezTo>
                  <a:pt x="1622226" y="647402"/>
                  <a:pt x="1624707" y="644922"/>
                  <a:pt x="1629668" y="644922"/>
                </a:cubicBezTo>
                <a:cubicBezTo>
                  <a:pt x="1634629" y="644922"/>
                  <a:pt x="1638349" y="643682"/>
                  <a:pt x="1640830" y="641201"/>
                </a:cubicBezTo>
                <a:cubicBezTo>
                  <a:pt x="1643310" y="638721"/>
                  <a:pt x="1644550" y="635001"/>
                  <a:pt x="1644550" y="630039"/>
                </a:cubicBezTo>
                <a:cubicBezTo>
                  <a:pt x="1644550" y="615157"/>
                  <a:pt x="1639589" y="607715"/>
                  <a:pt x="1629668" y="607715"/>
                </a:cubicBezTo>
                <a:lnTo>
                  <a:pt x="1637109" y="607715"/>
                </a:lnTo>
                <a:cubicBezTo>
                  <a:pt x="1637109" y="602754"/>
                  <a:pt x="1638349" y="600274"/>
                  <a:pt x="1640830" y="600274"/>
                </a:cubicBezTo>
                <a:cubicBezTo>
                  <a:pt x="1643310" y="600274"/>
                  <a:pt x="1644550" y="595312"/>
                  <a:pt x="1644550" y="585391"/>
                </a:cubicBezTo>
                <a:cubicBezTo>
                  <a:pt x="1644550" y="580430"/>
                  <a:pt x="1644550" y="576709"/>
                  <a:pt x="1644550" y="574229"/>
                </a:cubicBezTo>
                <a:cubicBezTo>
                  <a:pt x="1644550" y="571749"/>
                  <a:pt x="1649511" y="575469"/>
                  <a:pt x="1659433" y="585391"/>
                </a:cubicBezTo>
                <a:lnTo>
                  <a:pt x="1659433" y="592832"/>
                </a:lnTo>
                <a:lnTo>
                  <a:pt x="1659433" y="600274"/>
                </a:lnTo>
                <a:cubicBezTo>
                  <a:pt x="1664394" y="600274"/>
                  <a:pt x="1669355" y="605235"/>
                  <a:pt x="1674316" y="615157"/>
                </a:cubicBezTo>
                <a:cubicBezTo>
                  <a:pt x="1679277" y="625078"/>
                  <a:pt x="1681757" y="632519"/>
                  <a:pt x="1681757" y="637481"/>
                </a:cubicBezTo>
                <a:cubicBezTo>
                  <a:pt x="1681757" y="642442"/>
                  <a:pt x="1676797" y="644922"/>
                  <a:pt x="1666875" y="644922"/>
                </a:cubicBezTo>
                <a:cubicBezTo>
                  <a:pt x="1666875" y="649884"/>
                  <a:pt x="1669355" y="657325"/>
                  <a:pt x="1674316" y="667246"/>
                </a:cubicBezTo>
                <a:cubicBezTo>
                  <a:pt x="1694160" y="672208"/>
                  <a:pt x="1704082" y="667246"/>
                  <a:pt x="1704082" y="652364"/>
                </a:cubicBezTo>
                <a:lnTo>
                  <a:pt x="1711523" y="652364"/>
                </a:lnTo>
                <a:cubicBezTo>
                  <a:pt x="1716484" y="667246"/>
                  <a:pt x="1714004" y="674688"/>
                  <a:pt x="1704082" y="674688"/>
                </a:cubicBezTo>
                <a:cubicBezTo>
                  <a:pt x="1699121" y="674688"/>
                  <a:pt x="1694160" y="675928"/>
                  <a:pt x="1689199" y="678409"/>
                </a:cubicBezTo>
                <a:cubicBezTo>
                  <a:pt x="1684238" y="680889"/>
                  <a:pt x="1681757" y="684609"/>
                  <a:pt x="1681757" y="689571"/>
                </a:cubicBezTo>
                <a:cubicBezTo>
                  <a:pt x="1681757" y="694532"/>
                  <a:pt x="1687959" y="695771"/>
                  <a:pt x="1700361" y="693291"/>
                </a:cubicBezTo>
                <a:cubicBezTo>
                  <a:pt x="1712763" y="690811"/>
                  <a:pt x="1718964" y="692051"/>
                  <a:pt x="1718964" y="697012"/>
                </a:cubicBezTo>
                <a:cubicBezTo>
                  <a:pt x="1718964" y="697012"/>
                  <a:pt x="1720205" y="698253"/>
                  <a:pt x="1722685" y="700733"/>
                </a:cubicBezTo>
                <a:cubicBezTo>
                  <a:pt x="1725165" y="703213"/>
                  <a:pt x="1728886" y="704453"/>
                  <a:pt x="1733847" y="704453"/>
                </a:cubicBezTo>
                <a:cubicBezTo>
                  <a:pt x="1738808" y="704453"/>
                  <a:pt x="1742529" y="704453"/>
                  <a:pt x="1745009" y="704453"/>
                </a:cubicBezTo>
                <a:cubicBezTo>
                  <a:pt x="1747490" y="704453"/>
                  <a:pt x="1748730" y="704453"/>
                  <a:pt x="1748730" y="704453"/>
                </a:cubicBezTo>
                <a:cubicBezTo>
                  <a:pt x="1748730" y="709415"/>
                  <a:pt x="1753691" y="713135"/>
                  <a:pt x="1763613" y="715616"/>
                </a:cubicBezTo>
                <a:cubicBezTo>
                  <a:pt x="1773535" y="718096"/>
                  <a:pt x="1778496" y="714375"/>
                  <a:pt x="1778496" y="704453"/>
                </a:cubicBezTo>
                <a:lnTo>
                  <a:pt x="1785937" y="689571"/>
                </a:lnTo>
                <a:cubicBezTo>
                  <a:pt x="1795859" y="689571"/>
                  <a:pt x="1802060" y="690811"/>
                  <a:pt x="1804541" y="693291"/>
                </a:cubicBezTo>
                <a:cubicBezTo>
                  <a:pt x="1807021" y="695771"/>
                  <a:pt x="1805781" y="699492"/>
                  <a:pt x="1800820" y="704453"/>
                </a:cubicBezTo>
                <a:cubicBezTo>
                  <a:pt x="1795859" y="709415"/>
                  <a:pt x="1794618" y="713135"/>
                  <a:pt x="1797099" y="715616"/>
                </a:cubicBezTo>
                <a:cubicBezTo>
                  <a:pt x="1799580" y="718096"/>
                  <a:pt x="1800820" y="721816"/>
                  <a:pt x="1800820" y="726778"/>
                </a:cubicBezTo>
                <a:lnTo>
                  <a:pt x="1815703" y="726778"/>
                </a:lnTo>
                <a:cubicBezTo>
                  <a:pt x="1820663" y="726778"/>
                  <a:pt x="1824384" y="720577"/>
                  <a:pt x="1826865" y="708174"/>
                </a:cubicBezTo>
                <a:cubicBezTo>
                  <a:pt x="1829345" y="695771"/>
                  <a:pt x="1828105" y="689571"/>
                  <a:pt x="1823144" y="689571"/>
                </a:cubicBezTo>
                <a:lnTo>
                  <a:pt x="1838027" y="674688"/>
                </a:lnTo>
                <a:cubicBezTo>
                  <a:pt x="1847949" y="674688"/>
                  <a:pt x="1850429" y="672208"/>
                  <a:pt x="1845468" y="667246"/>
                </a:cubicBezTo>
                <a:cubicBezTo>
                  <a:pt x="1845468" y="662285"/>
                  <a:pt x="1846708" y="658564"/>
                  <a:pt x="1849189" y="656084"/>
                </a:cubicBezTo>
                <a:cubicBezTo>
                  <a:pt x="1851670" y="653604"/>
                  <a:pt x="1852910" y="652364"/>
                  <a:pt x="1852910" y="652364"/>
                </a:cubicBezTo>
                <a:cubicBezTo>
                  <a:pt x="1862832" y="647402"/>
                  <a:pt x="1862832" y="639961"/>
                  <a:pt x="1852910" y="630039"/>
                </a:cubicBezTo>
                <a:cubicBezTo>
                  <a:pt x="1852910" y="630039"/>
                  <a:pt x="1851670" y="627559"/>
                  <a:pt x="1849189" y="622598"/>
                </a:cubicBezTo>
                <a:cubicBezTo>
                  <a:pt x="1846708" y="617637"/>
                  <a:pt x="1845468" y="612676"/>
                  <a:pt x="1845468" y="607715"/>
                </a:cubicBezTo>
                <a:lnTo>
                  <a:pt x="1845468" y="592832"/>
                </a:lnTo>
                <a:lnTo>
                  <a:pt x="1860351" y="607715"/>
                </a:lnTo>
                <a:lnTo>
                  <a:pt x="1890117" y="607715"/>
                </a:lnTo>
                <a:cubicBezTo>
                  <a:pt x="1890117" y="607715"/>
                  <a:pt x="1892597" y="602754"/>
                  <a:pt x="1897558" y="592832"/>
                </a:cubicBezTo>
                <a:cubicBezTo>
                  <a:pt x="1902519" y="582911"/>
                  <a:pt x="1907480" y="576709"/>
                  <a:pt x="1912441" y="574229"/>
                </a:cubicBezTo>
                <a:cubicBezTo>
                  <a:pt x="1917402" y="571749"/>
                  <a:pt x="1919882" y="575469"/>
                  <a:pt x="1919882" y="585391"/>
                </a:cubicBezTo>
                <a:cubicBezTo>
                  <a:pt x="1934765" y="590352"/>
                  <a:pt x="1952129" y="590352"/>
                  <a:pt x="1971972" y="585391"/>
                </a:cubicBezTo>
                <a:cubicBezTo>
                  <a:pt x="1971972" y="580430"/>
                  <a:pt x="1974453" y="575469"/>
                  <a:pt x="1979414" y="570508"/>
                </a:cubicBezTo>
                <a:lnTo>
                  <a:pt x="1994296" y="555625"/>
                </a:lnTo>
                <a:cubicBezTo>
                  <a:pt x="1994296" y="555625"/>
                  <a:pt x="1994296" y="553145"/>
                  <a:pt x="1994296" y="548184"/>
                </a:cubicBezTo>
                <a:cubicBezTo>
                  <a:pt x="1994296" y="543223"/>
                  <a:pt x="1996777" y="540743"/>
                  <a:pt x="2001738" y="540743"/>
                </a:cubicBezTo>
                <a:lnTo>
                  <a:pt x="2001738" y="525860"/>
                </a:lnTo>
                <a:cubicBezTo>
                  <a:pt x="1996777" y="525860"/>
                  <a:pt x="1996777" y="523380"/>
                  <a:pt x="2001738" y="518418"/>
                </a:cubicBezTo>
                <a:cubicBezTo>
                  <a:pt x="2001738" y="513457"/>
                  <a:pt x="2002978" y="510977"/>
                  <a:pt x="2005459" y="510977"/>
                </a:cubicBezTo>
                <a:cubicBezTo>
                  <a:pt x="2007939" y="510977"/>
                  <a:pt x="2009179" y="513457"/>
                  <a:pt x="2009179" y="518418"/>
                </a:cubicBezTo>
                <a:cubicBezTo>
                  <a:pt x="2014140" y="523380"/>
                  <a:pt x="2024062" y="525860"/>
                  <a:pt x="2038945" y="525860"/>
                </a:cubicBezTo>
                <a:cubicBezTo>
                  <a:pt x="2048867" y="525860"/>
                  <a:pt x="2056308" y="525860"/>
                  <a:pt x="2061269" y="525860"/>
                </a:cubicBezTo>
                <a:cubicBezTo>
                  <a:pt x="2066230" y="530821"/>
                  <a:pt x="2071191" y="535781"/>
                  <a:pt x="2076152" y="540743"/>
                </a:cubicBezTo>
                <a:lnTo>
                  <a:pt x="2083593" y="548184"/>
                </a:lnTo>
                <a:cubicBezTo>
                  <a:pt x="2083593" y="548184"/>
                  <a:pt x="2083593" y="550664"/>
                  <a:pt x="2083593" y="555625"/>
                </a:cubicBezTo>
                <a:cubicBezTo>
                  <a:pt x="2083593" y="560587"/>
                  <a:pt x="2084833" y="563067"/>
                  <a:pt x="2087314" y="563067"/>
                </a:cubicBezTo>
                <a:cubicBezTo>
                  <a:pt x="2089795" y="563067"/>
                  <a:pt x="2095995" y="563067"/>
                  <a:pt x="2105917" y="563067"/>
                </a:cubicBezTo>
                <a:cubicBezTo>
                  <a:pt x="2120800" y="563067"/>
                  <a:pt x="2129482" y="561826"/>
                  <a:pt x="2131962" y="559346"/>
                </a:cubicBezTo>
                <a:cubicBezTo>
                  <a:pt x="2134443" y="556866"/>
                  <a:pt x="2139404" y="556866"/>
                  <a:pt x="2146845" y="559346"/>
                </a:cubicBezTo>
                <a:cubicBezTo>
                  <a:pt x="2154287" y="561826"/>
                  <a:pt x="2158007" y="560587"/>
                  <a:pt x="2158007" y="555625"/>
                </a:cubicBezTo>
                <a:cubicBezTo>
                  <a:pt x="2158007" y="555625"/>
                  <a:pt x="2160488" y="554385"/>
                  <a:pt x="2165449" y="551905"/>
                </a:cubicBezTo>
                <a:cubicBezTo>
                  <a:pt x="2170409" y="549425"/>
                  <a:pt x="2172890" y="548184"/>
                  <a:pt x="2172890" y="548184"/>
                </a:cubicBezTo>
                <a:lnTo>
                  <a:pt x="2195214" y="540743"/>
                </a:lnTo>
                <a:cubicBezTo>
                  <a:pt x="2195214" y="540743"/>
                  <a:pt x="2197695" y="539502"/>
                  <a:pt x="2202656" y="537022"/>
                </a:cubicBezTo>
                <a:cubicBezTo>
                  <a:pt x="2207617" y="534542"/>
                  <a:pt x="2211337" y="535781"/>
                  <a:pt x="2213818" y="540743"/>
                </a:cubicBezTo>
                <a:cubicBezTo>
                  <a:pt x="2216299" y="545704"/>
                  <a:pt x="2222499" y="548184"/>
                  <a:pt x="2232421" y="548184"/>
                </a:cubicBezTo>
                <a:cubicBezTo>
                  <a:pt x="2242343" y="548184"/>
                  <a:pt x="2251025" y="545704"/>
                  <a:pt x="2258466" y="540743"/>
                </a:cubicBezTo>
                <a:cubicBezTo>
                  <a:pt x="2265908" y="535781"/>
                  <a:pt x="2273349" y="535781"/>
                  <a:pt x="2280791" y="540743"/>
                </a:cubicBezTo>
                <a:cubicBezTo>
                  <a:pt x="2288232" y="545704"/>
                  <a:pt x="2291953" y="545704"/>
                  <a:pt x="2291953" y="540743"/>
                </a:cubicBezTo>
                <a:lnTo>
                  <a:pt x="2329160" y="533301"/>
                </a:lnTo>
                <a:cubicBezTo>
                  <a:pt x="2349003" y="533301"/>
                  <a:pt x="2358925" y="535781"/>
                  <a:pt x="2358925" y="540743"/>
                </a:cubicBezTo>
                <a:lnTo>
                  <a:pt x="2344042" y="555625"/>
                </a:lnTo>
                <a:cubicBezTo>
                  <a:pt x="2334120" y="560587"/>
                  <a:pt x="2317998" y="563067"/>
                  <a:pt x="2295673" y="563067"/>
                </a:cubicBezTo>
                <a:cubicBezTo>
                  <a:pt x="2273349" y="563067"/>
                  <a:pt x="2262187" y="563067"/>
                  <a:pt x="2262187" y="563067"/>
                </a:cubicBezTo>
                <a:lnTo>
                  <a:pt x="2239863" y="577950"/>
                </a:lnTo>
                <a:lnTo>
                  <a:pt x="2217539" y="570508"/>
                </a:lnTo>
                <a:cubicBezTo>
                  <a:pt x="2222499" y="565547"/>
                  <a:pt x="2222499" y="563067"/>
                  <a:pt x="2217539" y="563067"/>
                </a:cubicBezTo>
                <a:lnTo>
                  <a:pt x="2210097" y="570508"/>
                </a:lnTo>
                <a:cubicBezTo>
                  <a:pt x="2210097" y="570508"/>
                  <a:pt x="2208857" y="571749"/>
                  <a:pt x="2206376" y="574229"/>
                </a:cubicBezTo>
                <a:cubicBezTo>
                  <a:pt x="2203896" y="576709"/>
                  <a:pt x="2200175" y="577950"/>
                  <a:pt x="2195214" y="577950"/>
                </a:cubicBezTo>
                <a:cubicBezTo>
                  <a:pt x="2190254" y="577950"/>
                  <a:pt x="2185292" y="580430"/>
                  <a:pt x="2180332" y="585391"/>
                </a:cubicBezTo>
                <a:cubicBezTo>
                  <a:pt x="2180332" y="585391"/>
                  <a:pt x="2179092" y="586632"/>
                  <a:pt x="2176611" y="589112"/>
                </a:cubicBezTo>
                <a:cubicBezTo>
                  <a:pt x="2174130" y="591592"/>
                  <a:pt x="2172890" y="592832"/>
                  <a:pt x="2172890" y="592832"/>
                </a:cubicBezTo>
                <a:lnTo>
                  <a:pt x="2180332" y="607715"/>
                </a:lnTo>
                <a:cubicBezTo>
                  <a:pt x="2185292" y="612676"/>
                  <a:pt x="2187773" y="617637"/>
                  <a:pt x="2187773" y="622598"/>
                </a:cubicBezTo>
                <a:cubicBezTo>
                  <a:pt x="2192734" y="637481"/>
                  <a:pt x="2202656" y="639961"/>
                  <a:pt x="2217539" y="630039"/>
                </a:cubicBezTo>
                <a:cubicBezTo>
                  <a:pt x="2217539" y="625078"/>
                  <a:pt x="2218779" y="621357"/>
                  <a:pt x="2221259" y="618877"/>
                </a:cubicBezTo>
                <a:cubicBezTo>
                  <a:pt x="2223740" y="616397"/>
                  <a:pt x="2227461" y="615157"/>
                  <a:pt x="2232421" y="615157"/>
                </a:cubicBezTo>
                <a:lnTo>
                  <a:pt x="2224980" y="622598"/>
                </a:lnTo>
                <a:lnTo>
                  <a:pt x="2217539" y="637481"/>
                </a:lnTo>
                <a:lnTo>
                  <a:pt x="2232421" y="637481"/>
                </a:lnTo>
                <a:cubicBezTo>
                  <a:pt x="2242343" y="637481"/>
                  <a:pt x="2252265" y="635001"/>
                  <a:pt x="2262187" y="630039"/>
                </a:cubicBezTo>
                <a:lnTo>
                  <a:pt x="2269628" y="622598"/>
                </a:lnTo>
                <a:lnTo>
                  <a:pt x="2254746" y="622598"/>
                </a:lnTo>
                <a:lnTo>
                  <a:pt x="2239863" y="615157"/>
                </a:lnTo>
                <a:lnTo>
                  <a:pt x="2254746" y="615157"/>
                </a:lnTo>
                <a:cubicBezTo>
                  <a:pt x="2264668" y="610195"/>
                  <a:pt x="2270868" y="608956"/>
                  <a:pt x="2273349" y="611436"/>
                </a:cubicBezTo>
                <a:cubicBezTo>
                  <a:pt x="2275830" y="613916"/>
                  <a:pt x="2279551" y="613916"/>
                  <a:pt x="2284511" y="611436"/>
                </a:cubicBezTo>
                <a:cubicBezTo>
                  <a:pt x="2289472" y="608956"/>
                  <a:pt x="2293193" y="610195"/>
                  <a:pt x="2295673" y="615157"/>
                </a:cubicBezTo>
                <a:cubicBezTo>
                  <a:pt x="2298154" y="620118"/>
                  <a:pt x="2304355" y="622598"/>
                  <a:pt x="2314277" y="622598"/>
                </a:cubicBezTo>
                <a:lnTo>
                  <a:pt x="2321718" y="630039"/>
                </a:lnTo>
                <a:lnTo>
                  <a:pt x="2336601" y="659805"/>
                </a:lnTo>
                <a:cubicBezTo>
                  <a:pt x="2336601" y="659805"/>
                  <a:pt x="2339082" y="662285"/>
                  <a:pt x="2344042" y="667246"/>
                </a:cubicBezTo>
                <a:lnTo>
                  <a:pt x="2351484" y="659805"/>
                </a:lnTo>
                <a:cubicBezTo>
                  <a:pt x="2351484" y="659805"/>
                  <a:pt x="2352724" y="658564"/>
                  <a:pt x="2355205" y="656084"/>
                </a:cubicBezTo>
                <a:cubicBezTo>
                  <a:pt x="2357685" y="653604"/>
                  <a:pt x="2358925" y="652364"/>
                  <a:pt x="2358925" y="652364"/>
                </a:cubicBezTo>
                <a:lnTo>
                  <a:pt x="2366367" y="644922"/>
                </a:lnTo>
                <a:cubicBezTo>
                  <a:pt x="2366367" y="639961"/>
                  <a:pt x="2361406" y="638721"/>
                  <a:pt x="2351484" y="641201"/>
                </a:cubicBezTo>
                <a:cubicBezTo>
                  <a:pt x="2341562" y="643682"/>
                  <a:pt x="2336601" y="642442"/>
                  <a:pt x="2336601" y="637481"/>
                </a:cubicBezTo>
                <a:cubicBezTo>
                  <a:pt x="2336601" y="632519"/>
                  <a:pt x="2339082" y="627559"/>
                  <a:pt x="2344042" y="622598"/>
                </a:cubicBezTo>
                <a:cubicBezTo>
                  <a:pt x="2344042" y="622598"/>
                  <a:pt x="2345283" y="621357"/>
                  <a:pt x="2347763" y="618877"/>
                </a:cubicBezTo>
                <a:cubicBezTo>
                  <a:pt x="2350244" y="616397"/>
                  <a:pt x="2351484" y="612676"/>
                  <a:pt x="2351484" y="607715"/>
                </a:cubicBezTo>
                <a:lnTo>
                  <a:pt x="2351484" y="592832"/>
                </a:lnTo>
                <a:lnTo>
                  <a:pt x="2366367" y="607715"/>
                </a:lnTo>
                <a:cubicBezTo>
                  <a:pt x="2376289" y="607715"/>
                  <a:pt x="2383730" y="607715"/>
                  <a:pt x="2388691" y="607715"/>
                </a:cubicBezTo>
                <a:cubicBezTo>
                  <a:pt x="2388691" y="602754"/>
                  <a:pt x="2391172" y="597794"/>
                  <a:pt x="2396132" y="592832"/>
                </a:cubicBezTo>
                <a:cubicBezTo>
                  <a:pt x="2401093" y="587871"/>
                  <a:pt x="2403574" y="582911"/>
                  <a:pt x="2403574" y="577950"/>
                </a:cubicBezTo>
                <a:cubicBezTo>
                  <a:pt x="2403574" y="572988"/>
                  <a:pt x="2408534" y="570508"/>
                  <a:pt x="2418457" y="570508"/>
                </a:cubicBezTo>
                <a:lnTo>
                  <a:pt x="2433339" y="563067"/>
                </a:lnTo>
                <a:cubicBezTo>
                  <a:pt x="2443261" y="553145"/>
                  <a:pt x="2448222" y="548184"/>
                  <a:pt x="2448222" y="548184"/>
                </a:cubicBezTo>
                <a:lnTo>
                  <a:pt x="2448222" y="563067"/>
                </a:lnTo>
                <a:cubicBezTo>
                  <a:pt x="2438300" y="568028"/>
                  <a:pt x="2437060" y="574229"/>
                  <a:pt x="2444501" y="581670"/>
                </a:cubicBezTo>
                <a:cubicBezTo>
                  <a:pt x="2451943" y="589112"/>
                  <a:pt x="2455664" y="594073"/>
                  <a:pt x="2455664" y="596553"/>
                </a:cubicBezTo>
                <a:cubicBezTo>
                  <a:pt x="2455664" y="599033"/>
                  <a:pt x="2455664" y="600274"/>
                  <a:pt x="2455664" y="600274"/>
                </a:cubicBezTo>
                <a:lnTo>
                  <a:pt x="2470546" y="585391"/>
                </a:lnTo>
                <a:cubicBezTo>
                  <a:pt x="2470546" y="585391"/>
                  <a:pt x="2474267" y="581670"/>
                  <a:pt x="2481709" y="574229"/>
                </a:cubicBezTo>
                <a:cubicBezTo>
                  <a:pt x="2489150" y="566787"/>
                  <a:pt x="2492871" y="558105"/>
                  <a:pt x="2492871" y="548184"/>
                </a:cubicBezTo>
                <a:cubicBezTo>
                  <a:pt x="2492871" y="538262"/>
                  <a:pt x="2490390" y="533301"/>
                  <a:pt x="2485429" y="533301"/>
                </a:cubicBezTo>
                <a:cubicBezTo>
                  <a:pt x="2485429" y="523380"/>
                  <a:pt x="2485429" y="518418"/>
                  <a:pt x="2485429" y="518418"/>
                </a:cubicBezTo>
                <a:lnTo>
                  <a:pt x="2492871" y="510977"/>
                </a:lnTo>
                <a:cubicBezTo>
                  <a:pt x="2492871" y="515938"/>
                  <a:pt x="2495351" y="518418"/>
                  <a:pt x="2500312" y="518418"/>
                </a:cubicBezTo>
                <a:lnTo>
                  <a:pt x="2515195" y="518418"/>
                </a:lnTo>
                <a:cubicBezTo>
                  <a:pt x="2520156" y="518418"/>
                  <a:pt x="2523876" y="518418"/>
                  <a:pt x="2526357" y="518418"/>
                </a:cubicBezTo>
                <a:cubicBezTo>
                  <a:pt x="2528838" y="518418"/>
                  <a:pt x="2530078" y="515938"/>
                  <a:pt x="2530078" y="510977"/>
                </a:cubicBezTo>
                <a:cubicBezTo>
                  <a:pt x="2530078" y="515938"/>
                  <a:pt x="2531318" y="519659"/>
                  <a:pt x="2533798" y="522139"/>
                </a:cubicBezTo>
                <a:cubicBezTo>
                  <a:pt x="2536279" y="524619"/>
                  <a:pt x="2542480" y="525860"/>
                  <a:pt x="2552402" y="525860"/>
                </a:cubicBezTo>
                <a:cubicBezTo>
                  <a:pt x="2562324" y="525860"/>
                  <a:pt x="2568525" y="525860"/>
                  <a:pt x="2571005" y="525860"/>
                </a:cubicBezTo>
                <a:cubicBezTo>
                  <a:pt x="2573486" y="525860"/>
                  <a:pt x="2574726" y="528340"/>
                  <a:pt x="2574726" y="533301"/>
                </a:cubicBezTo>
                <a:cubicBezTo>
                  <a:pt x="2574726" y="538262"/>
                  <a:pt x="2579687" y="540743"/>
                  <a:pt x="2589609" y="540743"/>
                </a:cubicBezTo>
                <a:lnTo>
                  <a:pt x="2597050" y="548184"/>
                </a:lnTo>
                <a:cubicBezTo>
                  <a:pt x="2582167" y="553145"/>
                  <a:pt x="2582167" y="558105"/>
                  <a:pt x="2597050" y="563067"/>
                </a:cubicBezTo>
                <a:cubicBezTo>
                  <a:pt x="2606972" y="568028"/>
                  <a:pt x="2616894" y="563067"/>
                  <a:pt x="2626816" y="548184"/>
                </a:cubicBezTo>
                <a:lnTo>
                  <a:pt x="2634257" y="548184"/>
                </a:lnTo>
                <a:cubicBezTo>
                  <a:pt x="2634257" y="553145"/>
                  <a:pt x="2651621" y="553145"/>
                  <a:pt x="2686347" y="548184"/>
                </a:cubicBezTo>
                <a:lnTo>
                  <a:pt x="2701230" y="540743"/>
                </a:lnTo>
                <a:cubicBezTo>
                  <a:pt x="2711152" y="540743"/>
                  <a:pt x="2716113" y="540743"/>
                  <a:pt x="2716113" y="540743"/>
                </a:cubicBezTo>
                <a:cubicBezTo>
                  <a:pt x="2726035" y="545704"/>
                  <a:pt x="2743398" y="545704"/>
                  <a:pt x="2768203" y="540743"/>
                </a:cubicBezTo>
                <a:lnTo>
                  <a:pt x="2790527" y="540743"/>
                </a:lnTo>
                <a:cubicBezTo>
                  <a:pt x="2795488" y="545704"/>
                  <a:pt x="2797968" y="545704"/>
                  <a:pt x="2797968" y="540743"/>
                </a:cubicBezTo>
                <a:lnTo>
                  <a:pt x="2842617" y="533301"/>
                </a:lnTo>
                <a:cubicBezTo>
                  <a:pt x="2872382" y="538262"/>
                  <a:pt x="2872382" y="545704"/>
                  <a:pt x="2842617" y="555625"/>
                </a:cubicBezTo>
                <a:lnTo>
                  <a:pt x="2797968" y="563067"/>
                </a:lnTo>
                <a:cubicBezTo>
                  <a:pt x="2758281" y="563067"/>
                  <a:pt x="2753320" y="570508"/>
                  <a:pt x="2783085" y="585391"/>
                </a:cubicBezTo>
                <a:cubicBezTo>
                  <a:pt x="2793008" y="590352"/>
                  <a:pt x="2799208" y="590352"/>
                  <a:pt x="2801689" y="585391"/>
                </a:cubicBezTo>
                <a:cubicBezTo>
                  <a:pt x="2804170" y="580430"/>
                  <a:pt x="2810370" y="580430"/>
                  <a:pt x="2820292" y="585391"/>
                </a:cubicBezTo>
                <a:cubicBezTo>
                  <a:pt x="2830215" y="585391"/>
                  <a:pt x="2836415" y="585391"/>
                  <a:pt x="2838896" y="585391"/>
                </a:cubicBezTo>
                <a:cubicBezTo>
                  <a:pt x="2841377" y="585391"/>
                  <a:pt x="2842617" y="582911"/>
                  <a:pt x="2842617" y="577950"/>
                </a:cubicBezTo>
                <a:lnTo>
                  <a:pt x="2850058" y="563067"/>
                </a:lnTo>
                <a:lnTo>
                  <a:pt x="2864941" y="570508"/>
                </a:lnTo>
                <a:cubicBezTo>
                  <a:pt x="2869902" y="580430"/>
                  <a:pt x="2879824" y="582911"/>
                  <a:pt x="2894707" y="577950"/>
                </a:cubicBezTo>
                <a:cubicBezTo>
                  <a:pt x="2894707" y="577950"/>
                  <a:pt x="2898427" y="577950"/>
                  <a:pt x="2905869" y="577950"/>
                </a:cubicBezTo>
                <a:cubicBezTo>
                  <a:pt x="2913310" y="577950"/>
                  <a:pt x="2919511" y="577950"/>
                  <a:pt x="2924472" y="577950"/>
                </a:cubicBezTo>
                <a:cubicBezTo>
                  <a:pt x="2929433" y="577950"/>
                  <a:pt x="2934394" y="576709"/>
                  <a:pt x="2939355" y="574229"/>
                </a:cubicBezTo>
                <a:cubicBezTo>
                  <a:pt x="2944316" y="571749"/>
                  <a:pt x="2949277" y="570508"/>
                  <a:pt x="2954238" y="570508"/>
                </a:cubicBezTo>
                <a:cubicBezTo>
                  <a:pt x="2964160" y="560587"/>
                  <a:pt x="2971601" y="558105"/>
                  <a:pt x="2976562" y="563067"/>
                </a:cubicBezTo>
                <a:cubicBezTo>
                  <a:pt x="2976562" y="568028"/>
                  <a:pt x="2977802" y="570508"/>
                  <a:pt x="2980283" y="570508"/>
                </a:cubicBezTo>
                <a:cubicBezTo>
                  <a:pt x="2982763" y="570508"/>
                  <a:pt x="2984003" y="570508"/>
                  <a:pt x="2984003" y="570508"/>
                </a:cubicBezTo>
                <a:lnTo>
                  <a:pt x="2998886" y="563067"/>
                </a:lnTo>
                <a:cubicBezTo>
                  <a:pt x="3003847" y="563067"/>
                  <a:pt x="3006328" y="563067"/>
                  <a:pt x="3006328" y="563067"/>
                </a:cubicBezTo>
                <a:cubicBezTo>
                  <a:pt x="3006328" y="568028"/>
                  <a:pt x="3008808" y="568028"/>
                  <a:pt x="3013769" y="563067"/>
                </a:cubicBezTo>
                <a:lnTo>
                  <a:pt x="3021210" y="563067"/>
                </a:lnTo>
                <a:cubicBezTo>
                  <a:pt x="3021210" y="568028"/>
                  <a:pt x="3023691" y="570508"/>
                  <a:pt x="3028652" y="570508"/>
                </a:cubicBezTo>
                <a:cubicBezTo>
                  <a:pt x="3033613" y="570508"/>
                  <a:pt x="3038574" y="572988"/>
                  <a:pt x="3043535" y="577950"/>
                </a:cubicBezTo>
                <a:cubicBezTo>
                  <a:pt x="3048495" y="582911"/>
                  <a:pt x="3053457" y="582911"/>
                  <a:pt x="3058417" y="577950"/>
                </a:cubicBezTo>
                <a:lnTo>
                  <a:pt x="3043535" y="570508"/>
                </a:lnTo>
                <a:lnTo>
                  <a:pt x="3043535" y="563067"/>
                </a:lnTo>
                <a:lnTo>
                  <a:pt x="3043535" y="555625"/>
                </a:lnTo>
                <a:lnTo>
                  <a:pt x="3043535" y="548184"/>
                </a:lnTo>
                <a:lnTo>
                  <a:pt x="3065859" y="548184"/>
                </a:lnTo>
                <a:cubicBezTo>
                  <a:pt x="3070820" y="548184"/>
                  <a:pt x="3074540" y="548184"/>
                  <a:pt x="3077021" y="548184"/>
                </a:cubicBezTo>
                <a:cubicBezTo>
                  <a:pt x="3079502" y="548184"/>
                  <a:pt x="3080742" y="545704"/>
                  <a:pt x="3080742" y="540743"/>
                </a:cubicBezTo>
                <a:lnTo>
                  <a:pt x="3088183" y="533301"/>
                </a:lnTo>
                <a:lnTo>
                  <a:pt x="3095625" y="533301"/>
                </a:lnTo>
                <a:cubicBezTo>
                  <a:pt x="3095625" y="538262"/>
                  <a:pt x="3104306" y="540743"/>
                  <a:pt x="3121669" y="540743"/>
                </a:cubicBezTo>
                <a:cubicBezTo>
                  <a:pt x="3139033" y="540743"/>
                  <a:pt x="3155156" y="540743"/>
                  <a:pt x="3170039" y="540743"/>
                </a:cubicBezTo>
                <a:lnTo>
                  <a:pt x="3214687" y="540743"/>
                </a:lnTo>
                <a:cubicBezTo>
                  <a:pt x="3224609" y="535781"/>
                  <a:pt x="3227089" y="528340"/>
                  <a:pt x="3222128" y="518418"/>
                </a:cubicBezTo>
                <a:cubicBezTo>
                  <a:pt x="3222128" y="513457"/>
                  <a:pt x="3223369" y="509736"/>
                  <a:pt x="3225849" y="507256"/>
                </a:cubicBezTo>
                <a:cubicBezTo>
                  <a:pt x="3228330" y="504776"/>
                  <a:pt x="3234531" y="503535"/>
                  <a:pt x="3244453" y="503535"/>
                </a:cubicBezTo>
                <a:cubicBezTo>
                  <a:pt x="3249414" y="498574"/>
                  <a:pt x="3254374" y="496094"/>
                  <a:pt x="3259335" y="496094"/>
                </a:cubicBezTo>
                <a:cubicBezTo>
                  <a:pt x="3264296" y="496094"/>
                  <a:pt x="3269257" y="496094"/>
                  <a:pt x="3274218" y="496094"/>
                </a:cubicBezTo>
                <a:lnTo>
                  <a:pt x="3259335" y="503535"/>
                </a:lnTo>
                <a:lnTo>
                  <a:pt x="3244453" y="518418"/>
                </a:lnTo>
                <a:cubicBezTo>
                  <a:pt x="3249414" y="523380"/>
                  <a:pt x="3251894" y="527100"/>
                  <a:pt x="3251894" y="529580"/>
                </a:cubicBezTo>
                <a:cubicBezTo>
                  <a:pt x="3251894" y="532060"/>
                  <a:pt x="3253134" y="534542"/>
                  <a:pt x="3255615" y="537022"/>
                </a:cubicBezTo>
                <a:cubicBezTo>
                  <a:pt x="3258095" y="539502"/>
                  <a:pt x="3266777" y="540743"/>
                  <a:pt x="3281660" y="540743"/>
                </a:cubicBezTo>
                <a:cubicBezTo>
                  <a:pt x="3301504" y="545704"/>
                  <a:pt x="3311425" y="543223"/>
                  <a:pt x="3311425" y="533301"/>
                </a:cubicBezTo>
                <a:cubicBezTo>
                  <a:pt x="3311425" y="528340"/>
                  <a:pt x="3311425" y="525860"/>
                  <a:pt x="3311425" y="525860"/>
                </a:cubicBezTo>
                <a:cubicBezTo>
                  <a:pt x="3311425" y="520898"/>
                  <a:pt x="3311425" y="513457"/>
                  <a:pt x="3311425" y="503535"/>
                </a:cubicBezTo>
                <a:cubicBezTo>
                  <a:pt x="3311425" y="498574"/>
                  <a:pt x="3310185" y="496094"/>
                  <a:pt x="3307705" y="496094"/>
                </a:cubicBezTo>
                <a:cubicBezTo>
                  <a:pt x="3305224" y="496094"/>
                  <a:pt x="3301504" y="496094"/>
                  <a:pt x="3296542" y="496094"/>
                </a:cubicBezTo>
                <a:cubicBezTo>
                  <a:pt x="3291581" y="496094"/>
                  <a:pt x="3289101" y="494853"/>
                  <a:pt x="3289101" y="492373"/>
                </a:cubicBezTo>
                <a:cubicBezTo>
                  <a:pt x="3289101" y="489893"/>
                  <a:pt x="3291581" y="488653"/>
                  <a:pt x="3296542" y="488653"/>
                </a:cubicBezTo>
                <a:cubicBezTo>
                  <a:pt x="3306464" y="478731"/>
                  <a:pt x="3311425" y="471290"/>
                  <a:pt x="3311425" y="466328"/>
                </a:cubicBezTo>
                <a:cubicBezTo>
                  <a:pt x="3306464" y="456407"/>
                  <a:pt x="3299023" y="453926"/>
                  <a:pt x="3289101" y="458887"/>
                </a:cubicBezTo>
                <a:cubicBezTo>
                  <a:pt x="3284140" y="453926"/>
                  <a:pt x="3282900" y="451446"/>
                  <a:pt x="3285380" y="451446"/>
                </a:cubicBezTo>
                <a:cubicBezTo>
                  <a:pt x="3287861" y="451446"/>
                  <a:pt x="3286621" y="446484"/>
                  <a:pt x="3281660" y="436563"/>
                </a:cubicBezTo>
                <a:cubicBezTo>
                  <a:pt x="3286621" y="436563"/>
                  <a:pt x="3289101" y="436563"/>
                  <a:pt x="3289101" y="436563"/>
                </a:cubicBezTo>
                <a:lnTo>
                  <a:pt x="3296542" y="436563"/>
                </a:lnTo>
                <a:lnTo>
                  <a:pt x="3303984" y="436563"/>
                </a:lnTo>
                <a:cubicBezTo>
                  <a:pt x="3308945" y="426641"/>
                  <a:pt x="3301504" y="421680"/>
                  <a:pt x="3281660" y="421680"/>
                </a:cubicBezTo>
                <a:lnTo>
                  <a:pt x="3274218" y="421680"/>
                </a:lnTo>
                <a:cubicBezTo>
                  <a:pt x="3274218" y="416719"/>
                  <a:pt x="3279179" y="414239"/>
                  <a:pt x="3289101" y="414239"/>
                </a:cubicBezTo>
                <a:cubicBezTo>
                  <a:pt x="3289101" y="414239"/>
                  <a:pt x="3291581" y="416719"/>
                  <a:pt x="3296542" y="421680"/>
                </a:cubicBezTo>
                <a:cubicBezTo>
                  <a:pt x="3301504" y="421680"/>
                  <a:pt x="3303984" y="421680"/>
                  <a:pt x="3303984" y="421680"/>
                </a:cubicBezTo>
                <a:cubicBezTo>
                  <a:pt x="3308945" y="421680"/>
                  <a:pt x="3311425" y="424160"/>
                  <a:pt x="3311425" y="429121"/>
                </a:cubicBezTo>
                <a:cubicBezTo>
                  <a:pt x="3311425" y="434083"/>
                  <a:pt x="3313906" y="439043"/>
                  <a:pt x="3318867" y="444004"/>
                </a:cubicBezTo>
                <a:cubicBezTo>
                  <a:pt x="3328788" y="444004"/>
                  <a:pt x="3333750" y="441524"/>
                  <a:pt x="3333750" y="436563"/>
                </a:cubicBezTo>
                <a:cubicBezTo>
                  <a:pt x="3333750" y="431601"/>
                  <a:pt x="3338711" y="429121"/>
                  <a:pt x="3348632" y="429121"/>
                </a:cubicBezTo>
                <a:cubicBezTo>
                  <a:pt x="3363515" y="424160"/>
                  <a:pt x="3372197" y="422921"/>
                  <a:pt x="3374677" y="425401"/>
                </a:cubicBezTo>
                <a:cubicBezTo>
                  <a:pt x="3377158" y="427881"/>
                  <a:pt x="3378398" y="434083"/>
                  <a:pt x="3378398" y="444004"/>
                </a:cubicBezTo>
                <a:cubicBezTo>
                  <a:pt x="3378398" y="453926"/>
                  <a:pt x="3380878" y="461367"/>
                  <a:pt x="3385839" y="466328"/>
                </a:cubicBezTo>
                <a:cubicBezTo>
                  <a:pt x="3390800" y="471290"/>
                  <a:pt x="3399482" y="473770"/>
                  <a:pt x="3411884" y="473770"/>
                </a:cubicBezTo>
                <a:cubicBezTo>
                  <a:pt x="3424287" y="473770"/>
                  <a:pt x="3435449" y="473770"/>
                  <a:pt x="3445371" y="473770"/>
                </a:cubicBezTo>
                <a:cubicBezTo>
                  <a:pt x="3460254" y="478731"/>
                  <a:pt x="3467695" y="478731"/>
                  <a:pt x="3467695" y="473770"/>
                </a:cubicBezTo>
                <a:cubicBezTo>
                  <a:pt x="3467695" y="473770"/>
                  <a:pt x="3468935" y="472529"/>
                  <a:pt x="3471416" y="470049"/>
                </a:cubicBezTo>
                <a:cubicBezTo>
                  <a:pt x="3473896" y="467569"/>
                  <a:pt x="3477617" y="466328"/>
                  <a:pt x="3482578" y="466328"/>
                </a:cubicBezTo>
                <a:cubicBezTo>
                  <a:pt x="3487539" y="466328"/>
                  <a:pt x="3486298" y="463848"/>
                  <a:pt x="3478857" y="458887"/>
                </a:cubicBezTo>
                <a:cubicBezTo>
                  <a:pt x="3471416" y="453926"/>
                  <a:pt x="3467695" y="450205"/>
                  <a:pt x="3467695" y="447725"/>
                </a:cubicBezTo>
                <a:cubicBezTo>
                  <a:pt x="3467695" y="445245"/>
                  <a:pt x="3472656" y="441524"/>
                  <a:pt x="3482578" y="436563"/>
                </a:cubicBezTo>
                <a:cubicBezTo>
                  <a:pt x="3492500" y="431601"/>
                  <a:pt x="3502422" y="426641"/>
                  <a:pt x="3512343" y="421680"/>
                </a:cubicBezTo>
                <a:cubicBezTo>
                  <a:pt x="3522265" y="416719"/>
                  <a:pt x="3529707" y="419200"/>
                  <a:pt x="3534668" y="429121"/>
                </a:cubicBezTo>
                <a:cubicBezTo>
                  <a:pt x="3539629" y="429121"/>
                  <a:pt x="3543349" y="430362"/>
                  <a:pt x="3545830" y="432842"/>
                </a:cubicBezTo>
                <a:cubicBezTo>
                  <a:pt x="3548310" y="435322"/>
                  <a:pt x="3549550" y="436563"/>
                  <a:pt x="3549550" y="436563"/>
                </a:cubicBezTo>
                <a:cubicBezTo>
                  <a:pt x="3554511" y="436563"/>
                  <a:pt x="3559472" y="436563"/>
                  <a:pt x="3564433" y="436563"/>
                </a:cubicBezTo>
                <a:lnTo>
                  <a:pt x="3594199" y="451446"/>
                </a:lnTo>
                <a:lnTo>
                  <a:pt x="3631406" y="458887"/>
                </a:lnTo>
                <a:cubicBezTo>
                  <a:pt x="3646289" y="453926"/>
                  <a:pt x="3657451" y="450205"/>
                  <a:pt x="3664892" y="447725"/>
                </a:cubicBezTo>
                <a:cubicBezTo>
                  <a:pt x="3672334" y="445245"/>
                  <a:pt x="3676054" y="442764"/>
                  <a:pt x="3676054" y="440284"/>
                </a:cubicBezTo>
                <a:cubicBezTo>
                  <a:pt x="3676054" y="437803"/>
                  <a:pt x="3676054" y="436563"/>
                  <a:pt x="3676054" y="436563"/>
                </a:cubicBezTo>
                <a:cubicBezTo>
                  <a:pt x="3681015" y="436563"/>
                  <a:pt x="3683496" y="435322"/>
                  <a:pt x="3683496" y="432842"/>
                </a:cubicBezTo>
                <a:cubicBezTo>
                  <a:pt x="3683496" y="430362"/>
                  <a:pt x="3683496" y="429121"/>
                  <a:pt x="3683496" y="429121"/>
                </a:cubicBezTo>
                <a:lnTo>
                  <a:pt x="3668613" y="429121"/>
                </a:lnTo>
                <a:cubicBezTo>
                  <a:pt x="3668613" y="434083"/>
                  <a:pt x="3667373" y="436563"/>
                  <a:pt x="3664892" y="436563"/>
                </a:cubicBezTo>
                <a:cubicBezTo>
                  <a:pt x="3662412" y="436563"/>
                  <a:pt x="3658691" y="439043"/>
                  <a:pt x="3653730" y="444004"/>
                </a:cubicBezTo>
                <a:cubicBezTo>
                  <a:pt x="3643808" y="444004"/>
                  <a:pt x="3638847" y="439043"/>
                  <a:pt x="3638847" y="429121"/>
                </a:cubicBezTo>
                <a:cubicBezTo>
                  <a:pt x="3633886" y="419200"/>
                  <a:pt x="3628926" y="414239"/>
                  <a:pt x="3623964" y="414239"/>
                </a:cubicBezTo>
                <a:lnTo>
                  <a:pt x="3638847" y="406797"/>
                </a:lnTo>
                <a:lnTo>
                  <a:pt x="3661172" y="406797"/>
                </a:lnTo>
                <a:lnTo>
                  <a:pt x="3653730" y="399356"/>
                </a:lnTo>
                <a:cubicBezTo>
                  <a:pt x="3648769" y="394394"/>
                  <a:pt x="3646289" y="391914"/>
                  <a:pt x="3646289" y="391914"/>
                </a:cubicBezTo>
                <a:cubicBezTo>
                  <a:pt x="3646289" y="391914"/>
                  <a:pt x="3646289" y="389434"/>
                  <a:pt x="3646289" y="384473"/>
                </a:cubicBezTo>
                <a:close/>
                <a:moveTo>
                  <a:pt x="3037489" y="382148"/>
                </a:moveTo>
                <a:cubicBezTo>
                  <a:pt x="3051441" y="381217"/>
                  <a:pt x="3058417" y="384474"/>
                  <a:pt x="3058417" y="391914"/>
                </a:cubicBezTo>
                <a:cubicBezTo>
                  <a:pt x="3053457" y="391914"/>
                  <a:pt x="3050976" y="391914"/>
                  <a:pt x="3050976" y="391914"/>
                </a:cubicBezTo>
                <a:cubicBezTo>
                  <a:pt x="3050976" y="386953"/>
                  <a:pt x="3048495" y="384473"/>
                  <a:pt x="3043535" y="384473"/>
                </a:cubicBezTo>
                <a:cubicBezTo>
                  <a:pt x="3038574" y="384473"/>
                  <a:pt x="3033613" y="384473"/>
                  <a:pt x="3028652" y="384473"/>
                </a:cubicBezTo>
                <a:lnTo>
                  <a:pt x="3021210" y="384473"/>
                </a:lnTo>
                <a:cubicBezTo>
                  <a:pt x="3027412" y="383233"/>
                  <a:pt x="3032838" y="382457"/>
                  <a:pt x="3037489" y="382148"/>
                </a:cubicBezTo>
                <a:close/>
                <a:moveTo>
                  <a:pt x="2753320" y="377032"/>
                </a:moveTo>
                <a:lnTo>
                  <a:pt x="2755180" y="377032"/>
                </a:lnTo>
                <a:cubicBezTo>
                  <a:pt x="2758901" y="377032"/>
                  <a:pt x="2765722" y="377032"/>
                  <a:pt x="2775644" y="377032"/>
                </a:cubicBezTo>
                <a:cubicBezTo>
                  <a:pt x="2795488" y="381993"/>
                  <a:pt x="2802929" y="386953"/>
                  <a:pt x="2797968" y="391914"/>
                </a:cubicBezTo>
                <a:cubicBezTo>
                  <a:pt x="2793008" y="391914"/>
                  <a:pt x="2788046" y="391914"/>
                  <a:pt x="2783085" y="391914"/>
                </a:cubicBezTo>
                <a:lnTo>
                  <a:pt x="2768203" y="384473"/>
                </a:lnTo>
                <a:cubicBezTo>
                  <a:pt x="2768203" y="384473"/>
                  <a:pt x="2765722" y="384473"/>
                  <a:pt x="2760761" y="384473"/>
                </a:cubicBezTo>
                <a:cubicBezTo>
                  <a:pt x="2755801" y="384473"/>
                  <a:pt x="2753320" y="381993"/>
                  <a:pt x="2753320" y="377032"/>
                </a:cubicBezTo>
                <a:close/>
                <a:moveTo>
                  <a:pt x="2247304" y="377032"/>
                </a:moveTo>
                <a:lnTo>
                  <a:pt x="2306835" y="384473"/>
                </a:lnTo>
                <a:lnTo>
                  <a:pt x="2269628" y="384473"/>
                </a:lnTo>
                <a:cubicBezTo>
                  <a:pt x="2259706" y="384473"/>
                  <a:pt x="2252265" y="381993"/>
                  <a:pt x="2247304" y="377032"/>
                </a:cubicBezTo>
                <a:close/>
                <a:moveTo>
                  <a:pt x="3770932" y="373311"/>
                </a:moveTo>
                <a:cubicBezTo>
                  <a:pt x="3772173" y="373311"/>
                  <a:pt x="3772793" y="374551"/>
                  <a:pt x="3772793" y="377032"/>
                </a:cubicBezTo>
                <a:cubicBezTo>
                  <a:pt x="3772793" y="381993"/>
                  <a:pt x="3772793" y="385714"/>
                  <a:pt x="3772793" y="388194"/>
                </a:cubicBezTo>
                <a:cubicBezTo>
                  <a:pt x="3772793" y="390674"/>
                  <a:pt x="3770312" y="390674"/>
                  <a:pt x="3765351" y="388194"/>
                </a:cubicBezTo>
                <a:cubicBezTo>
                  <a:pt x="3760390" y="385714"/>
                  <a:pt x="3760390" y="381993"/>
                  <a:pt x="3765351" y="377032"/>
                </a:cubicBezTo>
                <a:cubicBezTo>
                  <a:pt x="3767832" y="374551"/>
                  <a:pt x="3769692" y="373311"/>
                  <a:pt x="3770932" y="373311"/>
                </a:cubicBezTo>
                <a:close/>
                <a:moveTo>
                  <a:pt x="3260266" y="373311"/>
                </a:moveTo>
                <a:cubicBezTo>
                  <a:pt x="3260886" y="373311"/>
                  <a:pt x="3261816" y="374551"/>
                  <a:pt x="3263056" y="377032"/>
                </a:cubicBezTo>
                <a:cubicBezTo>
                  <a:pt x="3265537" y="381993"/>
                  <a:pt x="3266777" y="385714"/>
                  <a:pt x="3266777" y="388194"/>
                </a:cubicBezTo>
                <a:cubicBezTo>
                  <a:pt x="3266777" y="390674"/>
                  <a:pt x="3264296" y="389434"/>
                  <a:pt x="3259335" y="384473"/>
                </a:cubicBezTo>
                <a:cubicBezTo>
                  <a:pt x="3254374" y="384473"/>
                  <a:pt x="3251894" y="383232"/>
                  <a:pt x="3251894" y="380752"/>
                </a:cubicBezTo>
                <a:cubicBezTo>
                  <a:pt x="3251894" y="378272"/>
                  <a:pt x="3254374" y="377032"/>
                  <a:pt x="3259335" y="377032"/>
                </a:cubicBezTo>
                <a:cubicBezTo>
                  <a:pt x="3259335" y="374551"/>
                  <a:pt x="3259646" y="373311"/>
                  <a:pt x="3260266" y="373311"/>
                </a:cubicBezTo>
                <a:close/>
                <a:moveTo>
                  <a:pt x="5113176" y="372381"/>
                </a:moveTo>
                <a:cubicBezTo>
                  <a:pt x="5113796" y="371761"/>
                  <a:pt x="5114726" y="372071"/>
                  <a:pt x="5115966" y="373311"/>
                </a:cubicBezTo>
                <a:cubicBezTo>
                  <a:pt x="5118446" y="375791"/>
                  <a:pt x="5119687" y="377032"/>
                  <a:pt x="5119687" y="377032"/>
                </a:cubicBezTo>
                <a:cubicBezTo>
                  <a:pt x="5119687" y="377032"/>
                  <a:pt x="5117207" y="377032"/>
                  <a:pt x="5112245" y="377032"/>
                </a:cubicBezTo>
                <a:cubicBezTo>
                  <a:pt x="5112245" y="374551"/>
                  <a:pt x="5112555" y="373001"/>
                  <a:pt x="5113176" y="372381"/>
                </a:cubicBezTo>
                <a:close/>
                <a:moveTo>
                  <a:pt x="4412753" y="369590"/>
                </a:moveTo>
                <a:cubicBezTo>
                  <a:pt x="4412753" y="369590"/>
                  <a:pt x="4415233" y="369590"/>
                  <a:pt x="4420195" y="369590"/>
                </a:cubicBezTo>
                <a:lnTo>
                  <a:pt x="4427636" y="369590"/>
                </a:lnTo>
                <a:cubicBezTo>
                  <a:pt x="4422675" y="374551"/>
                  <a:pt x="4422675" y="377032"/>
                  <a:pt x="4427636" y="377032"/>
                </a:cubicBezTo>
                <a:lnTo>
                  <a:pt x="4405312" y="384473"/>
                </a:lnTo>
                <a:lnTo>
                  <a:pt x="4397870" y="384473"/>
                </a:lnTo>
                <a:cubicBezTo>
                  <a:pt x="4402832" y="379512"/>
                  <a:pt x="4406552" y="377032"/>
                  <a:pt x="4409033" y="377032"/>
                </a:cubicBezTo>
                <a:cubicBezTo>
                  <a:pt x="4411513" y="377032"/>
                  <a:pt x="4412753" y="374551"/>
                  <a:pt x="4412753" y="369590"/>
                </a:cubicBezTo>
                <a:close/>
                <a:moveTo>
                  <a:pt x="3889995" y="365869"/>
                </a:moveTo>
                <a:cubicBezTo>
                  <a:pt x="3891235" y="365869"/>
                  <a:pt x="3891855" y="367110"/>
                  <a:pt x="3891855" y="369590"/>
                </a:cubicBezTo>
                <a:lnTo>
                  <a:pt x="3884414" y="369590"/>
                </a:lnTo>
                <a:cubicBezTo>
                  <a:pt x="3886894" y="367110"/>
                  <a:pt x="3888755" y="365869"/>
                  <a:pt x="3889995" y="365869"/>
                </a:cubicBezTo>
                <a:close/>
                <a:moveTo>
                  <a:pt x="3509553" y="365172"/>
                </a:moveTo>
                <a:cubicBezTo>
                  <a:pt x="3515134" y="365637"/>
                  <a:pt x="3523506" y="369591"/>
                  <a:pt x="3534668" y="377032"/>
                </a:cubicBezTo>
                <a:lnTo>
                  <a:pt x="3542109" y="384473"/>
                </a:lnTo>
                <a:cubicBezTo>
                  <a:pt x="3542109" y="384473"/>
                  <a:pt x="3540869" y="384473"/>
                  <a:pt x="3538388" y="384473"/>
                </a:cubicBezTo>
                <a:cubicBezTo>
                  <a:pt x="3535908" y="384473"/>
                  <a:pt x="3532187" y="384473"/>
                  <a:pt x="3527226" y="384473"/>
                </a:cubicBezTo>
                <a:cubicBezTo>
                  <a:pt x="3522265" y="389434"/>
                  <a:pt x="3522265" y="391914"/>
                  <a:pt x="3527226" y="391914"/>
                </a:cubicBezTo>
                <a:cubicBezTo>
                  <a:pt x="3537148" y="396876"/>
                  <a:pt x="3542109" y="401836"/>
                  <a:pt x="3542109" y="406797"/>
                </a:cubicBezTo>
                <a:cubicBezTo>
                  <a:pt x="3537148" y="406797"/>
                  <a:pt x="3527226" y="406797"/>
                  <a:pt x="3512343" y="406797"/>
                </a:cubicBezTo>
                <a:lnTo>
                  <a:pt x="3512343" y="391914"/>
                </a:lnTo>
                <a:cubicBezTo>
                  <a:pt x="3512343" y="391914"/>
                  <a:pt x="3511103" y="390674"/>
                  <a:pt x="3508623" y="388194"/>
                </a:cubicBezTo>
                <a:cubicBezTo>
                  <a:pt x="3506142" y="385714"/>
                  <a:pt x="3504902" y="381993"/>
                  <a:pt x="3504902" y="377032"/>
                </a:cubicBezTo>
                <a:cubicBezTo>
                  <a:pt x="3499941" y="372070"/>
                  <a:pt x="3499941" y="368350"/>
                  <a:pt x="3504902" y="365869"/>
                </a:cubicBezTo>
                <a:cubicBezTo>
                  <a:pt x="3506142" y="365250"/>
                  <a:pt x="3507693" y="365017"/>
                  <a:pt x="3509553" y="365172"/>
                </a:cubicBezTo>
                <a:close/>
                <a:moveTo>
                  <a:pt x="4228578" y="362149"/>
                </a:moveTo>
                <a:cubicBezTo>
                  <a:pt x="4229819" y="362149"/>
                  <a:pt x="4231679" y="364629"/>
                  <a:pt x="4234160" y="369590"/>
                </a:cubicBezTo>
                <a:cubicBezTo>
                  <a:pt x="4239121" y="374551"/>
                  <a:pt x="4239121" y="377032"/>
                  <a:pt x="4234160" y="377032"/>
                </a:cubicBezTo>
                <a:lnTo>
                  <a:pt x="4226718" y="369590"/>
                </a:lnTo>
                <a:cubicBezTo>
                  <a:pt x="4226718" y="364629"/>
                  <a:pt x="4227338" y="362149"/>
                  <a:pt x="4228578" y="362149"/>
                </a:cubicBezTo>
                <a:close/>
                <a:moveTo>
                  <a:pt x="5231308" y="362149"/>
                </a:moveTo>
                <a:cubicBezTo>
                  <a:pt x="5241229" y="367110"/>
                  <a:pt x="5241229" y="369590"/>
                  <a:pt x="5231308" y="369590"/>
                </a:cubicBezTo>
                <a:cubicBezTo>
                  <a:pt x="5226347" y="369590"/>
                  <a:pt x="5225107" y="368350"/>
                  <a:pt x="5227587" y="365869"/>
                </a:cubicBezTo>
                <a:cubicBezTo>
                  <a:pt x="5230067" y="363389"/>
                  <a:pt x="5231308" y="362149"/>
                  <a:pt x="5231308" y="362149"/>
                </a:cubicBezTo>
                <a:close/>
                <a:moveTo>
                  <a:pt x="2850058" y="362149"/>
                </a:moveTo>
                <a:lnTo>
                  <a:pt x="2857500" y="369590"/>
                </a:lnTo>
                <a:cubicBezTo>
                  <a:pt x="2857500" y="374551"/>
                  <a:pt x="2861220" y="378272"/>
                  <a:pt x="2868662" y="380752"/>
                </a:cubicBezTo>
                <a:cubicBezTo>
                  <a:pt x="2876103" y="383232"/>
                  <a:pt x="2879824" y="386953"/>
                  <a:pt x="2879824" y="391914"/>
                </a:cubicBezTo>
                <a:cubicBezTo>
                  <a:pt x="2879824" y="396876"/>
                  <a:pt x="2883544" y="398115"/>
                  <a:pt x="2890986" y="395635"/>
                </a:cubicBezTo>
                <a:cubicBezTo>
                  <a:pt x="2898427" y="393155"/>
                  <a:pt x="2908349" y="394394"/>
                  <a:pt x="2920751" y="399356"/>
                </a:cubicBezTo>
                <a:cubicBezTo>
                  <a:pt x="2933154" y="404317"/>
                  <a:pt x="2941836" y="406797"/>
                  <a:pt x="2946796" y="406797"/>
                </a:cubicBezTo>
                <a:lnTo>
                  <a:pt x="2961679" y="406797"/>
                </a:lnTo>
                <a:lnTo>
                  <a:pt x="2984003" y="406797"/>
                </a:lnTo>
                <a:lnTo>
                  <a:pt x="2991445" y="399356"/>
                </a:lnTo>
                <a:cubicBezTo>
                  <a:pt x="2996406" y="404317"/>
                  <a:pt x="3003847" y="409277"/>
                  <a:pt x="3013769" y="414239"/>
                </a:cubicBezTo>
                <a:lnTo>
                  <a:pt x="3028652" y="421680"/>
                </a:lnTo>
                <a:lnTo>
                  <a:pt x="3058417" y="429121"/>
                </a:lnTo>
                <a:cubicBezTo>
                  <a:pt x="3058417" y="434083"/>
                  <a:pt x="3060898" y="436563"/>
                  <a:pt x="3065859" y="436563"/>
                </a:cubicBezTo>
                <a:cubicBezTo>
                  <a:pt x="3070820" y="441524"/>
                  <a:pt x="3074540" y="444004"/>
                  <a:pt x="3077021" y="444004"/>
                </a:cubicBezTo>
                <a:cubicBezTo>
                  <a:pt x="3079502" y="444004"/>
                  <a:pt x="3083222" y="444004"/>
                  <a:pt x="3088183" y="444004"/>
                </a:cubicBezTo>
                <a:lnTo>
                  <a:pt x="3080742" y="436563"/>
                </a:lnTo>
                <a:cubicBezTo>
                  <a:pt x="3075781" y="431601"/>
                  <a:pt x="3073300" y="429121"/>
                  <a:pt x="3073300" y="429121"/>
                </a:cubicBezTo>
                <a:lnTo>
                  <a:pt x="3095625" y="429121"/>
                </a:lnTo>
                <a:lnTo>
                  <a:pt x="3103066" y="436563"/>
                </a:lnTo>
                <a:cubicBezTo>
                  <a:pt x="3098105" y="441524"/>
                  <a:pt x="3095625" y="444004"/>
                  <a:pt x="3095625" y="444004"/>
                </a:cubicBezTo>
                <a:lnTo>
                  <a:pt x="3132832" y="444004"/>
                </a:lnTo>
                <a:lnTo>
                  <a:pt x="3140273" y="436563"/>
                </a:lnTo>
                <a:cubicBezTo>
                  <a:pt x="3145234" y="441524"/>
                  <a:pt x="3145234" y="444004"/>
                  <a:pt x="3140273" y="444004"/>
                </a:cubicBezTo>
                <a:lnTo>
                  <a:pt x="3147714" y="458887"/>
                </a:lnTo>
                <a:lnTo>
                  <a:pt x="3147714" y="466328"/>
                </a:lnTo>
                <a:cubicBezTo>
                  <a:pt x="3127871" y="476250"/>
                  <a:pt x="3112988" y="476250"/>
                  <a:pt x="3103066" y="466328"/>
                </a:cubicBezTo>
                <a:cubicBezTo>
                  <a:pt x="3083222" y="461367"/>
                  <a:pt x="3063378" y="461367"/>
                  <a:pt x="3043535" y="466328"/>
                </a:cubicBezTo>
                <a:lnTo>
                  <a:pt x="3036094" y="470049"/>
                </a:lnTo>
                <a:lnTo>
                  <a:pt x="3043535" y="458887"/>
                </a:lnTo>
                <a:cubicBezTo>
                  <a:pt x="3043535" y="453926"/>
                  <a:pt x="3042295" y="451446"/>
                  <a:pt x="3039814" y="451446"/>
                </a:cubicBezTo>
                <a:cubicBezTo>
                  <a:pt x="3037333" y="451446"/>
                  <a:pt x="3034853" y="451446"/>
                  <a:pt x="3032373" y="451446"/>
                </a:cubicBezTo>
                <a:cubicBezTo>
                  <a:pt x="3029892" y="451446"/>
                  <a:pt x="3028652" y="453926"/>
                  <a:pt x="3028652" y="458887"/>
                </a:cubicBezTo>
                <a:lnTo>
                  <a:pt x="3036093" y="470049"/>
                </a:lnTo>
                <a:lnTo>
                  <a:pt x="3028652" y="473770"/>
                </a:lnTo>
                <a:lnTo>
                  <a:pt x="3036093" y="488653"/>
                </a:lnTo>
                <a:cubicBezTo>
                  <a:pt x="3046015" y="493614"/>
                  <a:pt x="3050976" y="498574"/>
                  <a:pt x="3050976" y="503535"/>
                </a:cubicBezTo>
                <a:cubicBezTo>
                  <a:pt x="3050976" y="508497"/>
                  <a:pt x="3050976" y="512218"/>
                  <a:pt x="3050976" y="514698"/>
                </a:cubicBezTo>
                <a:cubicBezTo>
                  <a:pt x="3050976" y="517178"/>
                  <a:pt x="3048495" y="518418"/>
                  <a:pt x="3043535" y="518418"/>
                </a:cubicBezTo>
                <a:cubicBezTo>
                  <a:pt x="3043535" y="523380"/>
                  <a:pt x="3043535" y="525860"/>
                  <a:pt x="3043535" y="525860"/>
                </a:cubicBezTo>
                <a:cubicBezTo>
                  <a:pt x="3043535" y="535781"/>
                  <a:pt x="3038574" y="540743"/>
                  <a:pt x="3028652" y="540743"/>
                </a:cubicBezTo>
                <a:lnTo>
                  <a:pt x="3013769" y="533301"/>
                </a:lnTo>
                <a:lnTo>
                  <a:pt x="3021210" y="525860"/>
                </a:lnTo>
                <a:lnTo>
                  <a:pt x="3028652" y="533301"/>
                </a:lnTo>
                <a:cubicBezTo>
                  <a:pt x="3033613" y="528340"/>
                  <a:pt x="3032373" y="522139"/>
                  <a:pt x="3024931" y="514698"/>
                </a:cubicBezTo>
                <a:cubicBezTo>
                  <a:pt x="3017490" y="507256"/>
                  <a:pt x="3013769" y="506016"/>
                  <a:pt x="3013769" y="510977"/>
                </a:cubicBezTo>
                <a:lnTo>
                  <a:pt x="3006328" y="525860"/>
                </a:lnTo>
                <a:lnTo>
                  <a:pt x="2998886" y="533301"/>
                </a:lnTo>
                <a:cubicBezTo>
                  <a:pt x="2993926" y="528340"/>
                  <a:pt x="2991445" y="524619"/>
                  <a:pt x="2991445" y="522139"/>
                </a:cubicBezTo>
                <a:cubicBezTo>
                  <a:pt x="2991445" y="519659"/>
                  <a:pt x="2991445" y="515938"/>
                  <a:pt x="2991445" y="510977"/>
                </a:cubicBezTo>
                <a:cubicBezTo>
                  <a:pt x="2996406" y="506016"/>
                  <a:pt x="2996406" y="499815"/>
                  <a:pt x="2991445" y="492373"/>
                </a:cubicBezTo>
                <a:cubicBezTo>
                  <a:pt x="2986484" y="484932"/>
                  <a:pt x="2981523" y="483691"/>
                  <a:pt x="2976562" y="488653"/>
                </a:cubicBezTo>
                <a:cubicBezTo>
                  <a:pt x="2971601" y="493614"/>
                  <a:pt x="2966640" y="488653"/>
                  <a:pt x="2961679" y="473770"/>
                </a:cubicBezTo>
                <a:cubicBezTo>
                  <a:pt x="2961679" y="458887"/>
                  <a:pt x="2964160" y="451446"/>
                  <a:pt x="2969121" y="451446"/>
                </a:cubicBezTo>
                <a:cubicBezTo>
                  <a:pt x="2974081" y="451446"/>
                  <a:pt x="2976562" y="450205"/>
                  <a:pt x="2976562" y="447725"/>
                </a:cubicBezTo>
                <a:cubicBezTo>
                  <a:pt x="2976562" y="445245"/>
                  <a:pt x="2976562" y="444004"/>
                  <a:pt x="2976562" y="444004"/>
                </a:cubicBezTo>
                <a:lnTo>
                  <a:pt x="2939355" y="429121"/>
                </a:lnTo>
                <a:cubicBezTo>
                  <a:pt x="2934394" y="429121"/>
                  <a:pt x="2929433" y="429121"/>
                  <a:pt x="2924472" y="429121"/>
                </a:cubicBezTo>
                <a:cubicBezTo>
                  <a:pt x="2919511" y="429121"/>
                  <a:pt x="2914550" y="431601"/>
                  <a:pt x="2909589" y="436563"/>
                </a:cubicBezTo>
                <a:cubicBezTo>
                  <a:pt x="2909589" y="436563"/>
                  <a:pt x="2908349" y="436563"/>
                  <a:pt x="2905869" y="436563"/>
                </a:cubicBezTo>
                <a:cubicBezTo>
                  <a:pt x="2903388" y="436563"/>
                  <a:pt x="2899667" y="436563"/>
                  <a:pt x="2894707" y="436563"/>
                </a:cubicBezTo>
                <a:lnTo>
                  <a:pt x="2887265" y="444004"/>
                </a:lnTo>
                <a:cubicBezTo>
                  <a:pt x="2897187" y="448966"/>
                  <a:pt x="2909589" y="451446"/>
                  <a:pt x="2924472" y="451446"/>
                </a:cubicBezTo>
                <a:lnTo>
                  <a:pt x="2931914" y="458887"/>
                </a:lnTo>
                <a:lnTo>
                  <a:pt x="2924472" y="466328"/>
                </a:lnTo>
                <a:cubicBezTo>
                  <a:pt x="2919511" y="466328"/>
                  <a:pt x="2914550" y="466328"/>
                  <a:pt x="2909589" y="466328"/>
                </a:cubicBezTo>
                <a:lnTo>
                  <a:pt x="2902148" y="473770"/>
                </a:lnTo>
                <a:cubicBezTo>
                  <a:pt x="2907109" y="473770"/>
                  <a:pt x="2909589" y="476250"/>
                  <a:pt x="2909589" y="481211"/>
                </a:cubicBezTo>
                <a:cubicBezTo>
                  <a:pt x="2909589" y="481211"/>
                  <a:pt x="2905869" y="481211"/>
                  <a:pt x="2898427" y="481211"/>
                </a:cubicBezTo>
                <a:cubicBezTo>
                  <a:pt x="2890986" y="481211"/>
                  <a:pt x="2887265" y="478731"/>
                  <a:pt x="2887265" y="473770"/>
                </a:cubicBezTo>
                <a:lnTo>
                  <a:pt x="2879824" y="473770"/>
                </a:lnTo>
                <a:cubicBezTo>
                  <a:pt x="2874863" y="473770"/>
                  <a:pt x="2871142" y="476250"/>
                  <a:pt x="2868662" y="481211"/>
                </a:cubicBezTo>
                <a:cubicBezTo>
                  <a:pt x="2866181" y="486173"/>
                  <a:pt x="2864941" y="491133"/>
                  <a:pt x="2864941" y="496094"/>
                </a:cubicBezTo>
                <a:lnTo>
                  <a:pt x="2857500" y="488653"/>
                </a:lnTo>
                <a:cubicBezTo>
                  <a:pt x="2852539" y="478731"/>
                  <a:pt x="2850058" y="471290"/>
                  <a:pt x="2850058" y="466328"/>
                </a:cubicBezTo>
                <a:lnTo>
                  <a:pt x="2850058" y="458887"/>
                </a:lnTo>
                <a:lnTo>
                  <a:pt x="2850058" y="444004"/>
                </a:lnTo>
                <a:cubicBezTo>
                  <a:pt x="2850058" y="439043"/>
                  <a:pt x="2850058" y="436563"/>
                  <a:pt x="2850058" y="436563"/>
                </a:cubicBezTo>
                <a:cubicBezTo>
                  <a:pt x="2850058" y="436563"/>
                  <a:pt x="2848818" y="436563"/>
                  <a:pt x="2846337" y="436563"/>
                </a:cubicBezTo>
                <a:cubicBezTo>
                  <a:pt x="2843857" y="436563"/>
                  <a:pt x="2842617" y="439043"/>
                  <a:pt x="2842617" y="444004"/>
                </a:cubicBezTo>
                <a:lnTo>
                  <a:pt x="2827734" y="451446"/>
                </a:lnTo>
                <a:lnTo>
                  <a:pt x="2812851" y="444004"/>
                </a:lnTo>
                <a:cubicBezTo>
                  <a:pt x="2822773" y="444004"/>
                  <a:pt x="2827734" y="439043"/>
                  <a:pt x="2827734" y="429121"/>
                </a:cubicBezTo>
                <a:lnTo>
                  <a:pt x="2842617" y="421680"/>
                </a:lnTo>
                <a:lnTo>
                  <a:pt x="2835175" y="406797"/>
                </a:lnTo>
                <a:cubicBezTo>
                  <a:pt x="2830215" y="396876"/>
                  <a:pt x="2825253" y="391914"/>
                  <a:pt x="2820292" y="391914"/>
                </a:cubicBezTo>
                <a:cubicBezTo>
                  <a:pt x="2825253" y="381993"/>
                  <a:pt x="2831455" y="377032"/>
                  <a:pt x="2838896" y="377032"/>
                </a:cubicBezTo>
                <a:cubicBezTo>
                  <a:pt x="2846337" y="377032"/>
                  <a:pt x="2848818" y="375791"/>
                  <a:pt x="2846337" y="373311"/>
                </a:cubicBezTo>
                <a:cubicBezTo>
                  <a:pt x="2843857" y="370831"/>
                  <a:pt x="2845097" y="367110"/>
                  <a:pt x="2850058" y="362149"/>
                </a:cubicBezTo>
                <a:close/>
                <a:moveTo>
                  <a:pt x="2656582" y="362149"/>
                </a:moveTo>
                <a:lnTo>
                  <a:pt x="2641699" y="377032"/>
                </a:lnTo>
                <a:cubicBezTo>
                  <a:pt x="2636738" y="377032"/>
                  <a:pt x="2634257" y="375791"/>
                  <a:pt x="2634257" y="373311"/>
                </a:cubicBezTo>
                <a:cubicBezTo>
                  <a:pt x="2634257" y="370831"/>
                  <a:pt x="2636738" y="368350"/>
                  <a:pt x="2641699" y="365869"/>
                </a:cubicBezTo>
                <a:cubicBezTo>
                  <a:pt x="2646659" y="363389"/>
                  <a:pt x="2651621" y="362149"/>
                  <a:pt x="2656582" y="362149"/>
                </a:cubicBezTo>
                <a:close/>
                <a:moveTo>
                  <a:pt x="2567285" y="362149"/>
                </a:moveTo>
                <a:cubicBezTo>
                  <a:pt x="2577207" y="367110"/>
                  <a:pt x="2577207" y="369590"/>
                  <a:pt x="2567285" y="369590"/>
                </a:cubicBezTo>
                <a:cubicBezTo>
                  <a:pt x="2562324" y="374551"/>
                  <a:pt x="2554883" y="377032"/>
                  <a:pt x="2544960" y="377032"/>
                </a:cubicBezTo>
                <a:cubicBezTo>
                  <a:pt x="2530078" y="372070"/>
                  <a:pt x="2523876" y="369590"/>
                  <a:pt x="2526357" y="369590"/>
                </a:cubicBezTo>
                <a:cubicBezTo>
                  <a:pt x="2528838" y="369590"/>
                  <a:pt x="2535038" y="368350"/>
                  <a:pt x="2544960" y="365869"/>
                </a:cubicBezTo>
                <a:cubicBezTo>
                  <a:pt x="2554883" y="363389"/>
                  <a:pt x="2562324" y="362149"/>
                  <a:pt x="2567285" y="362149"/>
                </a:cubicBezTo>
                <a:close/>
                <a:moveTo>
                  <a:pt x="2344042" y="362149"/>
                </a:moveTo>
                <a:cubicBezTo>
                  <a:pt x="2344042" y="362149"/>
                  <a:pt x="2344042" y="364629"/>
                  <a:pt x="2344042" y="369590"/>
                </a:cubicBezTo>
                <a:cubicBezTo>
                  <a:pt x="2344042" y="374551"/>
                  <a:pt x="2349003" y="379512"/>
                  <a:pt x="2358925" y="384473"/>
                </a:cubicBezTo>
                <a:cubicBezTo>
                  <a:pt x="2368847" y="389434"/>
                  <a:pt x="2373808" y="394394"/>
                  <a:pt x="2373808" y="399356"/>
                </a:cubicBezTo>
                <a:cubicBezTo>
                  <a:pt x="2373808" y="404317"/>
                  <a:pt x="2376289" y="404317"/>
                  <a:pt x="2381250" y="399356"/>
                </a:cubicBezTo>
                <a:lnTo>
                  <a:pt x="2411015" y="399356"/>
                </a:lnTo>
                <a:cubicBezTo>
                  <a:pt x="2420937" y="404317"/>
                  <a:pt x="2437060" y="408038"/>
                  <a:pt x="2459384" y="410518"/>
                </a:cubicBezTo>
                <a:cubicBezTo>
                  <a:pt x="2481709" y="412998"/>
                  <a:pt x="2492871" y="416719"/>
                  <a:pt x="2492871" y="421680"/>
                </a:cubicBezTo>
                <a:cubicBezTo>
                  <a:pt x="2492871" y="426641"/>
                  <a:pt x="2495351" y="426641"/>
                  <a:pt x="2500312" y="421680"/>
                </a:cubicBezTo>
                <a:cubicBezTo>
                  <a:pt x="2505273" y="421680"/>
                  <a:pt x="2507753" y="421680"/>
                  <a:pt x="2507753" y="421680"/>
                </a:cubicBezTo>
                <a:lnTo>
                  <a:pt x="2500312" y="429121"/>
                </a:lnTo>
                <a:cubicBezTo>
                  <a:pt x="2485429" y="439043"/>
                  <a:pt x="2473027" y="439043"/>
                  <a:pt x="2463105" y="429121"/>
                </a:cubicBezTo>
                <a:cubicBezTo>
                  <a:pt x="2448222" y="424160"/>
                  <a:pt x="2425898" y="426641"/>
                  <a:pt x="2396132" y="436563"/>
                </a:cubicBezTo>
                <a:cubicBezTo>
                  <a:pt x="2386210" y="436563"/>
                  <a:pt x="2381250" y="439043"/>
                  <a:pt x="2381250" y="444004"/>
                </a:cubicBezTo>
                <a:cubicBezTo>
                  <a:pt x="2381250" y="448966"/>
                  <a:pt x="2383730" y="451446"/>
                  <a:pt x="2388691" y="451446"/>
                </a:cubicBezTo>
                <a:lnTo>
                  <a:pt x="2381250" y="466328"/>
                </a:lnTo>
                <a:cubicBezTo>
                  <a:pt x="2376289" y="466328"/>
                  <a:pt x="2372568" y="467569"/>
                  <a:pt x="2370087" y="470049"/>
                </a:cubicBezTo>
                <a:cubicBezTo>
                  <a:pt x="2367607" y="472529"/>
                  <a:pt x="2366367" y="473770"/>
                  <a:pt x="2366367" y="473770"/>
                </a:cubicBezTo>
                <a:lnTo>
                  <a:pt x="2351484" y="496094"/>
                </a:lnTo>
                <a:cubicBezTo>
                  <a:pt x="2351484" y="496094"/>
                  <a:pt x="2351484" y="486173"/>
                  <a:pt x="2351484" y="466328"/>
                </a:cubicBezTo>
                <a:cubicBezTo>
                  <a:pt x="2351484" y="446484"/>
                  <a:pt x="2350244" y="435322"/>
                  <a:pt x="2347763" y="432842"/>
                </a:cubicBezTo>
                <a:cubicBezTo>
                  <a:pt x="2345283" y="430362"/>
                  <a:pt x="2340322" y="429121"/>
                  <a:pt x="2332880" y="429121"/>
                </a:cubicBezTo>
                <a:cubicBezTo>
                  <a:pt x="2325439" y="429121"/>
                  <a:pt x="2321718" y="429121"/>
                  <a:pt x="2321718" y="429121"/>
                </a:cubicBezTo>
                <a:lnTo>
                  <a:pt x="2336601" y="421680"/>
                </a:lnTo>
                <a:cubicBezTo>
                  <a:pt x="2346523" y="421680"/>
                  <a:pt x="2351484" y="416719"/>
                  <a:pt x="2351484" y="406797"/>
                </a:cubicBezTo>
                <a:lnTo>
                  <a:pt x="2344042" y="384473"/>
                </a:lnTo>
                <a:lnTo>
                  <a:pt x="2321718" y="391914"/>
                </a:lnTo>
                <a:lnTo>
                  <a:pt x="2321718" y="384473"/>
                </a:lnTo>
                <a:cubicBezTo>
                  <a:pt x="2321718" y="379512"/>
                  <a:pt x="2324199" y="377032"/>
                  <a:pt x="2329160" y="377032"/>
                </a:cubicBezTo>
                <a:lnTo>
                  <a:pt x="2336601" y="377032"/>
                </a:lnTo>
                <a:close/>
                <a:moveTo>
                  <a:pt x="2150566" y="362149"/>
                </a:moveTo>
                <a:cubicBezTo>
                  <a:pt x="2150566" y="372070"/>
                  <a:pt x="2143125" y="377032"/>
                  <a:pt x="2128242" y="377032"/>
                </a:cubicBezTo>
                <a:lnTo>
                  <a:pt x="2135683" y="369590"/>
                </a:lnTo>
                <a:close/>
                <a:moveTo>
                  <a:pt x="2061269" y="362149"/>
                </a:moveTo>
                <a:cubicBezTo>
                  <a:pt x="2071191" y="367110"/>
                  <a:pt x="2071191" y="369590"/>
                  <a:pt x="2061269" y="369590"/>
                </a:cubicBezTo>
                <a:lnTo>
                  <a:pt x="2038945" y="377032"/>
                </a:lnTo>
                <a:cubicBezTo>
                  <a:pt x="2024062" y="372070"/>
                  <a:pt x="2016621" y="369590"/>
                  <a:pt x="2016621" y="369590"/>
                </a:cubicBezTo>
                <a:close/>
                <a:moveTo>
                  <a:pt x="4353222" y="354707"/>
                </a:moveTo>
                <a:lnTo>
                  <a:pt x="4382988" y="354707"/>
                </a:lnTo>
                <a:lnTo>
                  <a:pt x="4368105" y="362149"/>
                </a:lnTo>
                <a:cubicBezTo>
                  <a:pt x="4358183" y="362149"/>
                  <a:pt x="4353222" y="359669"/>
                  <a:pt x="4353222" y="354707"/>
                </a:cubicBezTo>
                <a:close/>
                <a:moveTo>
                  <a:pt x="3802558" y="354707"/>
                </a:moveTo>
                <a:cubicBezTo>
                  <a:pt x="3807519" y="354707"/>
                  <a:pt x="3810000" y="354707"/>
                  <a:pt x="3810000" y="354707"/>
                </a:cubicBezTo>
                <a:lnTo>
                  <a:pt x="3824882" y="354707"/>
                </a:lnTo>
                <a:lnTo>
                  <a:pt x="3832324" y="369590"/>
                </a:lnTo>
                <a:cubicBezTo>
                  <a:pt x="3827363" y="369590"/>
                  <a:pt x="3824882" y="369590"/>
                  <a:pt x="3824882" y="369590"/>
                </a:cubicBezTo>
                <a:cubicBezTo>
                  <a:pt x="3824882" y="369590"/>
                  <a:pt x="3822402" y="369590"/>
                  <a:pt x="3817441" y="369590"/>
                </a:cubicBezTo>
                <a:cubicBezTo>
                  <a:pt x="3812480" y="369590"/>
                  <a:pt x="3807519" y="367110"/>
                  <a:pt x="3802558" y="362149"/>
                </a:cubicBezTo>
                <a:close/>
                <a:moveTo>
                  <a:pt x="3307705" y="347266"/>
                </a:moveTo>
                <a:cubicBezTo>
                  <a:pt x="3310185" y="347266"/>
                  <a:pt x="3311425" y="348507"/>
                  <a:pt x="3311425" y="350987"/>
                </a:cubicBezTo>
                <a:cubicBezTo>
                  <a:pt x="3311425" y="353467"/>
                  <a:pt x="3311425" y="357187"/>
                  <a:pt x="3311425" y="362149"/>
                </a:cubicBezTo>
                <a:cubicBezTo>
                  <a:pt x="3311425" y="367110"/>
                  <a:pt x="3310185" y="369590"/>
                  <a:pt x="3307705" y="369590"/>
                </a:cubicBezTo>
                <a:cubicBezTo>
                  <a:pt x="3305224" y="369590"/>
                  <a:pt x="3303984" y="367110"/>
                  <a:pt x="3303984" y="362149"/>
                </a:cubicBezTo>
                <a:cubicBezTo>
                  <a:pt x="3303984" y="357187"/>
                  <a:pt x="3303984" y="353467"/>
                  <a:pt x="3303984" y="350987"/>
                </a:cubicBezTo>
                <a:cubicBezTo>
                  <a:pt x="3303984" y="348507"/>
                  <a:pt x="3305224" y="347266"/>
                  <a:pt x="3307705" y="347266"/>
                </a:cubicBezTo>
                <a:close/>
                <a:moveTo>
                  <a:pt x="3981152" y="339825"/>
                </a:moveTo>
                <a:cubicBezTo>
                  <a:pt x="3971230" y="339825"/>
                  <a:pt x="3966269" y="344786"/>
                  <a:pt x="3966269" y="354707"/>
                </a:cubicBezTo>
                <a:cubicBezTo>
                  <a:pt x="3966269" y="359669"/>
                  <a:pt x="3971230" y="359669"/>
                  <a:pt x="3981152" y="354707"/>
                </a:cubicBezTo>
                <a:cubicBezTo>
                  <a:pt x="3991074" y="344786"/>
                  <a:pt x="3991074" y="339825"/>
                  <a:pt x="3981152" y="339825"/>
                </a:cubicBezTo>
                <a:close/>
                <a:moveTo>
                  <a:pt x="3088183" y="339825"/>
                </a:moveTo>
                <a:cubicBezTo>
                  <a:pt x="3093144" y="339825"/>
                  <a:pt x="3098105" y="342305"/>
                  <a:pt x="3103066" y="347266"/>
                </a:cubicBezTo>
                <a:lnTo>
                  <a:pt x="3103066" y="354707"/>
                </a:lnTo>
                <a:cubicBezTo>
                  <a:pt x="3103066" y="354707"/>
                  <a:pt x="3100585" y="352227"/>
                  <a:pt x="3095625" y="347266"/>
                </a:cubicBezTo>
                <a:close/>
                <a:moveTo>
                  <a:pt x="4092773" y="332383"/>
                </a:moveTo>
                <a:cubicBezTo>
                  <a:pt x="4092773" y="332383"/>
                  <a:pt x="4094013" y="332383"/>
                  <a:pt x="4096494" y="332383"/>
                </a:cubicBezTo>
                <a:cubicBezTo>
                  <a:pt x="4098974" y="332383"/>
                  <a:pt x="4100214" y="334863"/>
                  <a:pt x="4100214" y="339825"/>
                </a:cubicBezTo>
                <a:cubicBezTo>
                  <a:pt x="4095253" y="339825"/>
                  <a:pt x="4092773" y="338584"/>
                  <a:pt x="4092773" y="336104"/>
                </a:cubicBezTo>
                <a:cubicBezTo>
                  <a:pt x="4092773" y="333624"/>
                  <a:pt x="4092773" y="332383"/>
                  <a:pt x="4092773" y="332383"/>
                </a:cubicBezTo>
                <a:close/>
                <a:moveTo>
                  <a:pt x="3490019" y="332383"/>
                </a:moveTo>
                <a:cubicBezTo>
                  <a:pt x="3499941" y="332383"/>
                  <a:pt x="3504902" y="333624"/>
                  <a:pt x="3504902" y="336104"/>
                </a:cubicBezTo>
                <a:cubicBezTo>
                  <a:pt x="3504902" y="338584"/>
                  <a:pt x="3499941" y="339825"/>
                  <a:pt x="3490019" y="339825"/>
                </a:cubicBezTo>
                <a:lnTo>
                  <a:pt x="3482578" y="339825"/>
                </a:lnTo>
                <a:cubicBezTo>
                  <a:pt x="3482578" y="339825"/>
                  <a:pt x="3483818" y="338584"/>
                  <a:pt x="3486298" y="336104"/>
                </a:cubicBezTo>
                <a:cubicBezTo>
                  <a:pt x="3488779" y="333624"/>
                  <a:pt x="3490019" y="332383"/>
                  <a:pt x="3490019" y="332383"/>
                </a:cubicBezTo>
                <a:close/>
                <a:moveTo>
                  <a:pt x="4531816" y="324942"/>
                </a:moveTo>
                <a:cubicBezTo>
                  <a:pt x="4536777" y="324942"/>
                  <a:pt x="4539257" y="327422"/>
                  <a:pt x="4539257" y="332383"/>
                </a:cubicBezTo>
                <a:lnTo>
                  <a:pt x="4531816" y="332383"/>
                </a:lnTo>
                <a:cubicBezTo>
                  <a:pt x="4531816" y="327422"/>
                  <a:pt x="4531816" y="324942"/>
                  <a:pt x="4531816" y="324942"/>
                </a:cubicBezTo>
                <a:close/>
                <a:moveTo>
                  <a:pt x="4308574" y="324942"/>
                </a:moveTo>
                <a:cubicBezTo>
                  <a:pt x="4318495" y="324942"/>
                  <a:pt x="4322216" y="328662"/>
                  <a:pt x="4319736" y="336104"/>
                </a:cubicBezTo>
                <a:cubicBezTo>
                  <a:pt x="4317256" y="343545"/>
                  <a:pt x="4316015" y="347266"/>
                  <a:pt x="4316015" y="347266"/>
                </a:cubicBezTo>
                <a:lnTo>
                  <a:pt x="4316015" y="354707"/>
                </a:lnTo>
                <a:cubicBezTo>
                  <a:pt x="4316015" y="359669"/>
                  <a:pt x="4311054" y="362149"/>
                  <a:pt x="4301132" y="362149"/>
                </a:cubicBezTo>
                <a:cubicBezTo>
                  <a:pt x="4306093" y="357187"/>
                  <a:pt x="4306093" y="352227"/>
                  <a:pt x="4301132" y="347266"/>
                </a:cubicBezTo>
                <a:cubicBezTo>
                  <a:pt x="4301132" y="337344"/>
                  <a:pt x="4303612" y="329903"/>
                  <a:pt x="4308574" y="324942"/>
                </a:cubicBezTo>
                <a:close/>
                <a:moveTo>
                  <a:pt x="4085332" y="317500"/>
                </a:moveTo>
                <a:cubicBezTo>
                  <a:pt x="4090293" y="317500"/>
                  <a:pt x="4092773" y="317500"/>
                  <a:pt x="4092773" y="317500"/>
                </a:cubicBezTo>
                <a:lnTo>
                  <a:pt x="4092773" y="324942"/>
                </a:lnTo>
                <a:cubicBezTo>
                  <a:pt x="4087812" y="324942"/>
                  <a:pt x="4085332" y="322462"/>
                  <a:pt x="4085332" y="317500"/>
                </a:cubicBezTo>
                <a:close/>
                <a:moveTo>
                  <a:pt x="4844355" y="310059"/>
                </a:moveTo>
                <a:lnTo>
                  <a:pt x="4851796" y="317500"/>
                </a:lnTo>
                <a:cubicBezTo>
                  <a:pt x="4851796" y="322462"/>
                  <a:pt x="4850556" y="323701"/>
                  <a:pt x="4848076" y="321221"/>
                </a:cubicBezTo>
                <a:cubicBezTo>
                  <a:pt x="4845595" y="318741"/>
                  <a:pt x="4844355" y="315020"/>
                  <a:pt x="4844355" y="310059"/>
                </a:cubicBezTo>
                <a:close/>
                <a:moveTo>
                  <a:pt x="3854648" y="310059"/>
                </a:moveTo>
                <a:cubicBezTo>
                  <a:pt x="3869531" y="315020"/>
                  <a:pt x="3876972" y="319980"/>
                  <a:pt x="3876972" y="324942"/>
                </a:cubicBezTo>
                <a:cubicBezTo>
                  <a:pt x="3867051" y="324942"/>
                  <a:pt x="3857128" y="322462"/>
                  <a:pt x="3847207" y="317500"/>
                </a:cubicBezTo>
                <a:close/>
                <a:moveTo>
                  <a:pt x="5089921" y="302618"/>
                </a:moveTo>
                <a:cubicBezTo>
                  <a:pt x="5094883" y="302618"/>
                  <a:pt x="5098603" y="303858"/>
                  <a:pt x="5101083" y="306338"/>
                </a:cubicBezTo>
                <a:cubicBezTo>
                  <a:pt x="5103563" y="308818"/>
                  <a:pt x="5107284" y="310059"/>
                  <a:pt x="5112245" y="310059"/>
                </a:cubicBezTo>
                <a:cubicBezTo>
                  <a:pt x="5107284" y="319980"/>
                  <a:pt x="5104804" y="327422"/>
                  <a:pt x="5104804" y="332383"/>
                </a:cubicBezTo>
                <a:cubicBezTo>
                  <a:pt x="5109765" y="332383"/>
                  <a:pt x="5114726" y="333624"/>
                  <a:pt x="5119687" y="336104"/>
                </a:cubicBezTo>
                <a:cubicBezTo>
                  <a:pt x="5124648" y="338584"/>
                  <a:pt x="5123408" y="339825"/>
                  <a:pt x="5115966" y="339825"/>
                </a:cubicBezTo>
                <a:cubicBezTo>
                  <a:pt x="5108525" y="339825"/>
                  <a:pt x="5102324" y="338584"/>
                  <a:pt x="5097363" y="336104"/>
                </a:cubicBezTo>
                <a:cubicBezTo>
                  <a:pt x="5092401" y="333624"/>
                  <a:pt x="5091162" y="329903"/>
                  <a:pt x="5093642" y="324942"/>
                </a:cubicBezTo>
                <a:cubicBezTo>
                  <a:pt x="5096122" y="319980"/>
                  <a:pt x="5094883" y="315020"/>
                  <a:pt x="5089921" y="310059"/>
                </a:cubicBezTo>
                <a:cubicBezTo>
                  <a:pt x="5084960" y="305098"/>
                  <a:pt x="5084960" y="302618"/>
                  <a:pt x="5089921" y="302618"/>
                </a:cubicBezTo>
                <a:close/>
                <a:moveTo>
                  <a:pt x="3728144" y="298897"/>
                </a:moveTo>
                <a:cubicBezTo>
                  <a:pt x="3730625" y="298897"/>
                  <a:pt x="3730625" y="300137"/>
                  <a:pt x="3728144" y="302618"/>
                </a:cubicBezTo>
                <a:cubicBezTo>
                  <a:pt x="3728144" y="307579"/>
                  <a:pt x="3724423" y="310059"/>
                  <a:pt x="3716982" y="310059"/>
                </a:cubicBezTo>
                <a:cubicBezTo>
                  <a:pt x="3709541" y="310059"/>
                  <a:pt x="3705820" y="310059"/>
                  <a:pt x="3705820" y="310059"/>
                </a:cubicBezTo>
                <a:lnTo>
                  <a:pt x="3713261" y="302618"/>
                </a:lnTo>
                <a:cubicBezTo>
                  <a:pt x="3720703" y="300137"/>
                  <a:pt x="3725664" y="298897"/>
                  <a:pt x="3728144" y="298897"/>
                </a:cubicBezTo>
                <a:close/>
                <a:moveTo>
                  <a:pt x="3497461" y="297967"/>
                </a:moveTo>
                <a:cubicBezTo>
                  <a:pt x="3498701" y="298587"/>
                  <a:pt x="3499941" y="300137"/>
                  <a:pt x="3501181" y="302618"/>
                </a:cubicBezTo>
                <a:cubicBezTo>
                  <a:pt x="3503662" y="307579"/>
                  <a:pt x="3503662" y="310059"/>
                  <a:pt x="3501181" y="310059"/>
                </a:cubicBezTo>
                <a:cubicBezTo>
                  <a:pt x="3498701" y="310059"/>
                  <a:pt x="3496220" y="308818"/>
                  <a:pt x="3493740" y="306338"/>
                </a:cubicBezTo>
                <a:cubicBezTo>
                  <a:pt x="3491260" y="303858"/>
                  <a:pt x="3491260" y="301377"/>
                  <a:pt x="3493740" y="298897"/>
                </a:cubicBezTo>
                <a:cubicBezTo>
                  <a:pt x="3494980" y="297657"/>
                  <a:pt x="3496220" y="297347"/>
                  <a:pt x="3497461" y="297967"/>
                </a:cubicBezTo>
                <a:close/>
                <a:moveTo>
                  <a:pt x="4211835" y="295176"/>
                </a:moveTo>
                <a:cubicBezTo>
                  <a:pt x="4216797" y="295176"/>
                  <a:pt x="4219277" y="297656"/>
                  <a:pt x="4219277" y="302618"/>
                </a:cubicBezTo>
                <a:cubicBezTo>
                  <a:pt x="4219277" y="302618"/>
                  <a:pt x="4216797" y="302618"/>
                  <a:pt x="4211835" y="302618"/>
                </a:cubicBezTo>
                <a:cubicBezTo>
                  <a:pt x="4206875" y="302618"/>
                  <a:pt x="4204394" y="302618"/>
                  <a:pt x="4204394" y="302618"/>
                </a:cubicBezTo>
                <a:close/>
                <a:moveTo>
                  <a:pt x="3519785" y="295176"/>
                </a:moveTo>
                <a:cubicBezTo>
                  <a:pt x="3559472" y="295176"/>
                  <a:pt x="3580556" y="296417"/>
                  <a:pt x="3583037" y="298897"/>
                </a:cubicBezTo>
                <a:cubicBezTo>
                  <a:pt x="3585517" y="301377"/>
                  <a:pt x="3594199" y="302618"/>
                  <a:pt x="3609082" y="302618"/>
                </a:cubicBezTo>
                <a:cubicBezTo>
                  <a:pt x="3623964" y="297656"/>
                  <a:pt x="3633886" y="296417"/>
                  <a:pt x="3638847" y="298897"/>
                </a:cubicBezTo>
                <a:cubicBezTo>
                  <a:pt x="3643808" y="301377"/>
                  <a:pt x="3646289" y="303858"/>
                  <a:pt x="3646289" y="306338"/>
                </a:cubicBezTo>
                <a:cubicBezTo>
                  <a:pt x="3646289" y="308818"/>
                  <a:pt x="3640088" y="308818"/>
                  <a:pt x="3627685" y="306338"/>
                </a:cubicBezTo>
                <a:cubicBezTo>
                  <a:pt x="3615283" y="303858"/>
                  <a:pt x="3609082" y="305098"/>
                  <a:pt x="3609082" y="310059"/>
                </a:cubicBezTo>
                <a:cubicBezTo>
                  <a:pt x="3619003" y="319980"/>
                  <a:pt x="3616523" y="329903"/>
                  <a:pt x="3601640" y="339825"/>
                </a:cubicBezTo>
                <a:cubicBezTo>
                  <a:pt x="3596679" y="344786"/>
                  <a:pt x="3591718" y="349746"/>
                  <a:pt x="3586757" y="354707"/>
                </a:cubicBezTo>
                <a:lnTo>
                  <a:pt x="3579316" y="347266"/>
                </a:lnTo>
                <a:cubicBezTo>
                  <a:pt x="3584277" y="347266"/>
                  <a:pt x="3586757" y="346025"/>
                  <a:pt x="3586757" y="343545"/>
                </a:cubicBezTo>
                <a:cubicBezTo>
                  <a:pt x="3586757" y="341065"/>
                  <a:pt x="3584277" y="339825"/>
                  <a:pt x="3579316" y="339825"/>
                </a:cubicBezTo>
                <a:cubicBezTo>
                  <a:pt x="3579316" y="339825"/>
                  <a:pt x="3576836" y="334863"/>
                  <a:pt x="3571875" y="324942"/>
                </a:cubicBezTo>
                <a:lnTo>
                  <a:pt x="3556992" y="317500"/>
                </a:lnTo>
                <a:cubicBezTo>
                  <a:pt x="3556992" y="322462"/>
                  <a:pt x="3554511" y="324942"/>
                  <a:pt x="3549550" y="324942"/>
                </a:cubicBezTo>
                <a:cubicBezTo>
                  <a:pt x="3544589" y="324942"/>
                  <a:pt x="3544589" y="322462"/>
                  <a:pt x="3549550" y="317500"/>
                </a:cubicBezTo>
                <a:lnTo>
                  <a:pt x="3534668" y="317500"/>
                </a:lnTo>
                <a:cubicBezTo>
                  <a:pt x="3534668" y="322462"/>
                  <a:pt x="3529707" y="319980"/>
                  <a:pt x="3519785" y="310059"/>
                </a:cubicBezTo>
                <a:cubicBezTo>
                  <a:pt x="3509863" y="300137"/>
                  <a:pt x="3509863" y="295176"/>
                  <a:pt x="3519785" y="295176"/>
                </a:cubicBezTo>
                <a:close/>
                <a:moveTo>
                  <a:pt x="3996035" y="287735"/>
                </a:moveTo>
                <a:cubicBezTo>
                  <a:pt x="4010918" y="287735"/>
                  <a:pt x="4020839" y="290215"/>
                  <a:pt x="4025800" y="295176"/>
                </a:cubicBezTo>
                <a:cubicBezTo>
                  <a:pt x="4025800" y="300137"/>
                  <a:pt x="4028281" y="302618"/>
                  <a:pt x="4033242" y="302618"/>
                </a:cubicBezTo>
                <a:cubicBezTo>
                  <a:pt x="4043164" y="297656"/>
                  <a:pt x="4050605" y="297656"/>
                  <a:pt x="4055566" y="302618"/>
                </a:cubicBezTo>
                <a:cubicBezTo>
                  <a:pt x="4060527" y="307579"/>
                  <a:pt x="4063007" y="312539"/>
                  <a:pt x="4063007" y="317500"/>
                </a:cubicBezTo>
                <a:cubicBezTo>
                  <a:pt x="4063007" y="322462"/>
                  <a:pt x="4060527" y="324942"/>
                  <a:pt x="4055566" y="324942"/>
                </a:cubicBezTo>
                <a:lnTo>
                  <a:pt x="4040683" y="332383"/>
                </a:lnTo>
                <a:cubicBezTo>
                  <a:pt x="4035722" y="337344"/>
                  <a:pt x="4025800" y="334863"/>
                  <a:pt x="4010918" y="324942"/>
                </a:cubicBezTo>
                <a:cubicBezTo>
                  <a:pt x="4005957" y="315020"/>
                  <a:pt x="3999756" y="311300"/>
                  <a:pt x="3992314" y="313780"/>
                </a:cubicBezTo>
                <a:cubicBezTo>
                  <a:pt x="3984873" y="316260"/>
                  <a:pt x="3976191" y="315020"/>
                  <a:pt x="3966269" y="310059"/>
                </a:cubicBezTo>
                <a:lnTo>
                  <a:pt x="3958828" y="302618"/>
                </a:lnTo>
                <a:lnTo>
                  <a:pt x="3966269" y="295176"/>
                </a:lnTo>
                <a:cubicBezTo>
                  <a:pt x="3971230" y="290215"/>
                  <a:pt x="3981152" y="287735"/>
                  <a:pt x="3996035" y="287735"/>
                </a:cubicBezTo>
                <a:close/>
                <a:moveTo>
                  <a:pt x="3936504" y="287735"/>
                </a:moveTo>
                <a:lnTo>
                  <a:pt x="3943945" y="295176"/>
                </a:lnTo>
                <a:cubicBezTo>
                  <a:pt x="3948906" y="300137"/>
                  <a:pt x="3946425" y="302618"/>
                  <a:pt x="3936504" y="302618"/>
                </a:cubicBezTo>
                <a:cubicBezTo>
                  <a:pt x="3921621" y="302618"/>
                  <a:pt x="3924101" y="307579"/>
                  <a:pt x="3943945" y="317500"/>
                </a:cubicBezTo>
                <a:cubicBezTo>
                  <a:pt x="3948906" y="322462"/>
                  <a:pt x="3951386" y="327422"/>
                  <a:pt x="3951386" y="332383"/>
                </a:cubicBezTo>
                <a:cubicBezTo>
                  <a:pt x="3951386" y="337344"/>
                  <a:pt x="3956347" y="337344"/>
                  <a:pt x="3966269" y="332383"/>
                </a:cubicBezTo>
                <a:lnTo>
                  <a:pt x="4003476" y="332383"/>
                </a:lnTo>
                <a:cubicBezTo>
                  <a:pt x="4023320" y="342305"/>
                  <a:pt x="4040683" y="347266"/>
                  <a:pt x="4055566" y="347266"/>
                </a:cubicBezTo>
                <a:lnTo>
                  <a:pt x="4070449" y="354707"/>
                </a:lnTo>
                <a:cubicBezTo>
                  <a:pt x="4070449" y="354707"/>
                  <a:pt x="4071689" y="355948"/>
                  <a:pt x="4074170" y="358428"/>
                </a:cubicBezTo>
                <a:cubicBezTo>
                  <a:pt x="4076650" y="360908"/>
                  <a:pt x="4080371" y="359669"/>
                  <a:pt x="4085332" y="354707"/>
                </a:cubicBezTo>
                <a:cubicBezTo>
                  <a:pt x="4090293" y="354707"/>
                  <a:pt x="4095253" y="354707"/>
                  <a:pt x="4100214" y="354707"/>
                </a:cubicBezTo>
                <a:cubicBezTo>
                  <a:pt x="4100214" y="359669"/>
                  <a:pt x="4100214" y="362149"/>
                  <a:pt x="4100214" y="362149"/>
                </a:cubicBezTo>
                <a:cubicBezTo>
                  <a:pt x="4100214" y="362149"/>
                  <a:pt x="4097734" y="362149"/>
                  <a:pt x="4092773" y="362149"/>
                </a:cubicBezTo>
                <a:cubicBezTo>
                  <a:pt x="4092773" y="362149"/>
                  <a:pt x="4087812" y="364629"/>
                  <a:pt x="4077890" y="369590"/>
                </a:cubicBezTo>
                <a:cubicBezTo>
                  <a:pt x="4072929" y="374551"/>
                  <a:pt x="4069209" y="378272"/>
                  <a:pt x="4066728" y="380752"/>
                </a:cubicBezTo>
                <a:cubicBezTo>
                  <a:pt x="4064248" y="383232"/>
                  <a:pt x="4065488" y="384473"/>
                  <a:pt x="4070449" y="384473"/>
                </a:cubicBezTo>
                <a:lnTo>
                  <a:pt x="4115097" y="377032"/>
                </a:lnTo>
                <a:lnTo>
                  <a:pt x="4152304" y="377032"/>
                </a:lnTo>
                <a:cubicBezTo>
                  <a:pt x="4157265" y="381993"/>
                  <a:pt x="4158505" y="385714"/>
                  <a:pt x="4156025" y="388194"/>
                </a:cubicBezTo>
                <a:cubicBezTo>
                  <a:pt x="4153545" y="390674"/>
                  <a:pt x="4149824" y="391914"/>
                  <a:pt x="4144863" y="391914"/>
                </a:cubicBezTo>
                <a:lnTo>
                  <a:pt x="4122539" y="391914"/>
                </a:lnTo>
                <a:cubicBezTo>
                  <a:pt x="4107656" y="381993"/>
                  <a:pt x="4100214" y="381993"/>
                  <a:pt x="4100214" y="391914"/>
                </a:cubicBezTo>
                <a:cubicBezTo>
                  <a:pt x="4095253" y="401836"/>
                  <a:pt x="4090293" y="405557"/>
                  <a:pt x="4085332" y="403076"/>
                </a:cubicBezTo>
                <a:cubicBezTo>
                  <a:pt x="4080371" y="400596"/>
                  <a:pt x="4077890" y="401836"/>
                  <a:pt x="4077890" y="406797"/>
                </a:cubicBezTo>
                <a:lnTo>
                  <a:pt x="4070449" y="414239"/>
                </a:lnTo>
                <a:cubicBezTo>
                  <a:pt x="4065488" y="414239"/>
                  <a:pt x="4060527" y="416719"/>
                  <a:pt x="4055566" y="421680"/>
                </a:cubicBezTo>
                <a:cubicBezTo>
                  <a:pt x="4050605" y="426641"/>
                  <a:pt x="4048125" y="431601"/>
                  <a:pt x="4048125" y="436563"/>
                </a:cubicBezTo>
                <a:cubicBezTo>
                  <a:pt x="4048125" y="446484"/>
                  <a:pt x="4050605" y="451446"/>
                  <a:pt x="4055566" y="451446"/>
                </a:cubicBezTo>
                <a:lnTo>
                  <a:pt x="4048125" y="466328"/>
                </a:lnTo>
                <a:cubicBezTo>
                  <a:pt x="4043164" y="466328"/>
                  <a:pt x="4039443" y="463848"/>
                  <a:pt x="4036963" y="458887"/>
                </a:cubicBezTo>
                <a:cubicBezTo>
                  <a:pt x="4034482" y="453926"/>
                  <a:pt x="4030761" y="453926"/>
                  <a:pt x="4025800" y="458887"/>
                </a:cubicBezTo>
                <a:cubicBezTo>
                  <a:pt x="4020839" y="468809"/>
                  <a:pt x="4008437" y="468809"/>
                  <a:pt x="3988593" y="458887"/>
                </a:cubicBezTo>
                <a:lnTo>
                  <a:pt x="3973711" y="444004"/>
                </a:lnTo>
                <a:lnTo>
                  <a:pt x="3958828" y="436563"/>
                </a:lnTo>
                <a:lnTo>
                  <a:pt x="3951386" y="429121"/>
                </a:lnTo>
                <a:cubicBezTo>
                  <a:pt x="3956347" y="424160"/>
                  <a:pt x="3961308" y="424160"/>
                  <a:pt x="3966269" y="429121"/>
                </a:cubicBezTo>
                <a:lnTo>
                  <a:pt x="3996035" y="436563"/>
                </a:lnTo>
                <a:cubicBezTo>
                  <a:pt x="4010918" y="441524"/>
                  <a:pt x="4020839" y="445245"/>
                  <a:pt x="4025800" y="447725"/>
                </a:cubicBezTo>
                <a:cubicBezTo>
                  <a:pt x="4030761" y="450205"/>
                  <a:pt x="4035722" y="448966"/>
                  <a:pt x="4040683" y="444004"/>
                </a:cubicBezTo>
                <a:cubicBezTo>
                  <a:pt x="4040683" y="434083"/>
                  <a:pt x="4033242" y="421680"/>
                  <a:pt x="4018359" y="406797"/>
                </a:cubicBezTo>
                <a:cubicBezTo>
                  <a:pt x="4008437" y="396876"/>
                  <a:pt x="4005957" y="391914"/>
                  <a:pt x="4010918" y="391914"/>
                </a:cubicBezTo>
                <a:lnTo>
                  <a:pt x="4003476" y="377032"/>
                </a:lnTo>
                <a:cubicBezTo>
                  <a:pt x="3998515" y="377032"/>
                  <a:pt x="3996035" y="377032"/>
                  <a:pt x="3996035" y="377032"/>
                </a:cubicBezTo>
                <a:lnTo>
                  <a:pt x="3966269" y="377032"/>
                </a:lnTo>
                <a:lnTo>
                  <a:pt x="3981152" y="384473"/>
                </a:lnTo>
                <a:lnTo>
                  <a:pt x="3988593" y="399356"/>
                </a:lnTo>
                <a:cubicBezTo>
                  <a:pt x="3988593" y="409277"/>
                  <a:pt x="3984873" y="414239"/>
                  <a:pt x="3977431" y="414239"/>
                </a:cubicBezTo>
                <a:cubicBezTo>
                  <a:pt x="3969990" y="414239"/>
                  <a:pt x="3963789" y="414239"/>
                  <a:pt x="3958828" y="414239"/>
                </a:cubicBezTo>
                <a:cubicBezTo>
                  <a:pt x="3958828" y="409277"/>
                  <a:pt x="3956347" y="408038"/>
                  <a:pt x="3951386" y="410518"/>
                </a:cubicBezTo>
                <a:cubicBezTo>
                  <a:pt x="3946425" y="412998"/>
                  <a:pt x="3943945" y="416719"/>
                  <a:pt x="3943945" y="421680"/>
                </a:cubicBezTo>
                <a:cubicBezTo>
                  <a:pt x="3938984" y="436563"/>
                  <a:pt x="3936504" y="439043"/>
                  <a:pt x="3936504" y="429121"/>
                </a:cubicBezTo>
                <a:cubicBezTo>
                  <a:pt x="3936504" y="424160"/>
                  <a:pt x="3936504" y="414239"/>
                  <a:pt x="3936504" y="399356"/>
                </a:cubicBezTo>
                <a:cubicBezTo>
                  <a:pt x="3931543" y="384473"/>
                  <a:pt x="3929062" y="374551"/>
                  <a:pt x="3929062" y="369590"/>
                </a:cubicBezTo>
                <a:cubicBezTo>
                  <a:pt x="3929062" y="364629"/>
                  <a:pt x="3926582" y="362149"/>
                  <a:pt x="3921621" y="362149"/>
                </a:cubicBezTo>
                <a:lnTo>
                  <a:pt x="3899297" y="354707"/>
                </a:lnTo>
                <a:lnTo>
                  <a:pt x="3906738" y="347266"/>
                </a:lnTo>
                <a:cubicBezTo>
                  <a:pt x="3911699" y="347266"/>
                  <a:pt x="3915420" y="348507"/>
                  <a:pt x="3917900" y="350987"/>
                </a:cubicBezTo>
                <a:cubicBezTo>
                  <a:pt x="3920380" y="353467"/>
                  <a:pt x="3924101" y="354707"/>
                  <a:pt x="3929062" y="354707"/>
                </a:cubicBezTo>
                <a:cubicBezTo>
                  <a:pt x="3934023" y="354707"/>
                  <a:pt x="3936504" y="354707"/>
                  <a:pt x="3936504" y="354707"/>
                </a:cubicBezTo>
                <a:cubicBezTo>
                  <a:pt x="3936504" y="354707"/>
                  <a:pt x="3936504" y="349746"/>
                  <a:pt x="3936504" y="339825"/>
                </a:cubicBezTo>
                <a:cubicBezTo>
                  <a:pt x="3931543" y="329903"/>
                  <a:pt x="3927822" y="323701"/>
                  <a:pt x="3925341" y="321221"/>
                </a:cubicBezTo>
                <a:cubicBezTo>
                  <a:pt x="3922861" y="318741"/>
                  <a:pt x="3919140" y="317500"/>
                  <a:pt x="3914179" y="317500"/>
                </a:cubicBezTo>
                <a:lnTo>
                  <a:pt x="3921621" y="310059"/>
                </a:lnTo>
                <a:cubicBezTo>
                  <a:pt x="3921621" y="305098"/>
                  <a:pt x="3922861" y="300137"/>
                  <a:pt x="3925341" y="295176"/>
                </a:cubicBezTo>
                <a:cubicBezTo>
                  <a:pt x="3927822" y="290215"/>
                  <a:pt x="3931543" y="287735"/>
                  <a:pt x="3936504" y="287735"/>
                </a:cubicBezTo>
                <a:close/>
                <a:moveTo>
                  <a:pt x="3445371" y="287735"/>
                </a:moveTo>
                <a:cubicBezTo>
                  <a:pt x="3450332" y="287735"/>
                  <a:pt x="3455292" y="290215"/>
                  <a:pt x="3460254" y="295176"/>
                </a:cubicBezTo>
                <a:lnTo>
                  <a:pt x="3460254" y="302618"/>
                </a:lnTo>
                <a:cubicBezTo>
                  <a:pt x="3455292" y="302618"/>
                  <a:pt x="3450332" y="300137"/>
                  <a:pt x="3445371" y="295176"/>
                </a:cubicBezTo>
                <a:cubicBezTo>
                  <a:pt x="3440410" y="290215"/>
                  <a:pt x="3440410" y="287735"/>
                  <a:pt x="3445371" y="287735"/>
                </a:cubicBezTo>
                <a:close/>
                <a:moveTo>
                  <a:pt x="4892724" y="280293"/>
                </a:moveTo>
                <a:cubicBezTo>
                  <a:pt x="4895204" y="280293"/>
                  <a:pt x="4896445" y="285255"/>
                  <a:pt x="4896445" y="295176"/>
                </a:cubicBezTo>
                <a:cubicBezTo>
                  <a:pt x="4896445" y="300137"/>
                  <a:pt x="4896445" y="302618"/>
                  <a:pt x="4896445" y="302618"/>
                </a:cubicBezTo>
                <a:cubicBezTo>
                  <a:pt x="4891483" y="302618"/>
                  <a:pt x="4889003" y="302618"/>
                  <a:pt x="4889003" y="302618"/>
                </a:cubicBezTo>
                <a:cubicBezTo>
                  <a:pt x="4889003" y="302618"/>
                  <a:pt x="4889003" y="300137"/>
                  <a:pt x="4889003" y="295176"/>
                </a:cubicBezTo>
                <a:cubicBezTo>
                  <a:pt x="4889003" y="285255"/>
                  <a:pt x="4890244" y="280293"/>
                  <a:pt x="4892724" y="280293"/>
                </a:cubicBezTo>
                <a:close/>
                <a:moveTo>
                  <a:pt x="3891855" y="276573"/>
                </a:moveTo>
                <a:cubicBezTo>
                  <a:pt x="3896816" y="276573"/>
                  <a:pt x="3901777" y="277813"/>
                  <a:pt x="3906738" y="280293"/>
                </a:cubicBezTo>
                <a:lnTo>
                  <a:pt x="3891855" y="287735"/>
                </a:lnTo>
                <a:lnTo>
                  <a:pt x="3869531" y="280293"/>
                </a:lnTo>
                <a:lnTo>
                  <a:pt x="3876972" y="280293"/>
                </a:lnTo>
                <a:cubicBezTo>
                  <a:pt x="3881933" y="277813"/>
                  <a:pt x="3886894" y="276573"/>
                  <a:pt x="3891855" y="276573"/>
                </a:cubicBezTo>
                <a:close/>
                <a:moveTo>
                  <a:pt x="5060156" y="272852"/>
                </a:moveTo>
                <a:lnTo>
                  <a:pt x="5075038" y="272852"/>
                </a:lnTo>
                <a:cubicBezTo>
                  <a:pt x="5084960" y="272852"/>
                  <a:pt x="5089921" y="274093"/>
                  <a:pt x="5089921" y="276573"/>
                </a:cubicBezTo>
                <a:cubicBezTo>
                  <a:pt x="5089921" y="279053"/>
                  <a:pt x="5084960" y="280293"/>
                  <a:pt x="5075038" y="280293"/>
                </a:cubicBezTo>
                <a:cubicBezTo>
                  <a:pt x="5070077" y="280293"/>
                  <a:pt x="5066356" y="279053"/>
                  <a:pt x="5063876" y="276573"/>
                </a:cubicBezTo>
                <a:cubicBezTo>
                  <a:pt x="5061396" y="274093"/>
                  <a:pt x="5060156" y="272852"/>
                  <a:pt x="5060156" y="272852"/>
                </a:cubicBezTo>
                <a:close/>
                <a:moveTo>
                  <a:pt x="4673202" y="272852"/>
                </a:moveTo>
                <a:lnTo>
                  <a:pt x="4680644" y="280293"/>
                </a:lnTo>
                <a:cubicBezTo>
                  <a:pt x="4680644" y="280293"/>
                  <a:pt x="4678164" y="280293"/>
                  <a:pt x="4673202" y="280293"/>
                </a:cubicBezTo>
                <a:cubicBezTo>
                  <a:pt x="4673202" y="280293"/>
                  <a:pt x="4673202" y="277813"/>
                  <a:pt x="4673202" y="272852"/>
                </a:cubicBezTo>
                <a:close/>
                <a:moveTo>
                  <a:pt x="5171777" y="265410"/>
                </a:moveTo>
                <a:cubicBezTo>
                  <a:pt x="5176738" y="265410"/>
                  <a:pt x="5179218" y="267891"/>
                  <a:pt x="5179218" y="272852"/>
                </a:cubicBezTo>
                <a:cubicBezTo>
                  <a:pt x="5179218" y="272852"/>
                  <a:pt x="5176738" y="272852"/>
                  <a:pt x="5171777" y="272852"/>
                </a:cubicBezTo>
                <a:cubicBezTo>
                  <a:pt x="5171777" y="267891"/>
                  <a:pt x="5171777" y="265410"/>
                  <a:pt x="5171777" y="265410"/>
                </a:cubicBezTo>
                <a:close/>
                <a:moveTo>
                  <a:pt x="3564433" y="265410"/>
                </a:moveTo>
                <a:cubicBezTo>
                  <a:pt x="3569394" y="265410"/>
                  <a:pt x="3571875" y="265410"/>
                  <a:pt x="3571875" y="265410"/>
                </a:cubicBezTo>
                <a:cubicBezTo>
                  <a:pt x="3571875" y="270372"/>
                  <a:pt x="3569394" y="272852"/>
                  <a:pt x="3564433" y="272852"/>
                </a:cubicBezTo>
                <a:close/>
                <a:moveTo>
                  <a:pt x="4010918" y="257969"/>
                </a:moveTo>
                <a:lnTo>
                  <a:pt x="4018359" y="257969"/>
                </a:lnTo>
                <a:cubicBezTo>
                  <a:pt x="4018359" y="262930"/>
                  <a:pt x="4018359" y="265410"/>
                  <a:pt x="4018359" y="265410"/>
                </a:cubicBezTo>
                <a:cubicBezTo>
                  <a:pt x="4018359" y="265410"/>
                  <a:pt x="4015879" y="265410"/>
                  <a:pt x="4010918" y="265410"/>
                </a:cubicBezTo>
                <a:cubicBezTo>
                  <a:pt x="4010918" y="265410"/>
                  <a:pt x="4009677" y="264170"/>
                  <a:pt x="4007197" y="261690"/>
                </a:cubicBezTo>
                <a:cubicBezTo>
                  <a:pt x="4004717" y="259210"/>
                  <a:pt x="4005957" y="257969"/>
                  <a:pt x="4010918" y="257969"/>
                </a:cubicBezTo>
                <a:close/>
                <a:moveTo>
                  <a:pt x="3996035" y="257969"/>
                </a:moveTo>
                <a:cubicBezTo>
                  <a:pt x="3996035" y="257969"/>
                  <a:pt x="3997275" y="259210"/>
                  <a:pt x="3999756" y="261690"/>
                </a:cubicBezTo>
                <a:cubicBezTo>
                  <a:pt x="4002236" y="264170"/>
                  <a:pt x="4003476" y="265410"/>
                  <a:pt x="4003476" y="265410"/>
                </a:cubicBezTo>
                <a:cubicBezTo>
                  <a:pt x="4003476" y="275332"/>
                  <a:pt x="3998515" y="277813"/>
                  <a:pt x="3988593" y="272852"/>
                </a:cubicBezTo>
                <a:cubicBezTo>
                  <a:pt x="3988593" y="267891"/>
                  <a:pt x="3988593" y="264170"/>
                  <a:pt x="3988593" y="261690"/>
                </a:cubicBezTo>
                <a:cubicBezTo>
                  <a:pt x="3988593" y="259210"/>
                  <a:pt x="3991074" y="257969"/>
                  <a:pt x="3996035" y="257969"/>
                </a:cubicBezTo>
                <a:close/>
                <a:moveTo>
                  <a:pt x="4044869" y="256109"/>
                </a:moveTo>
                <a:cubicBezTo>
                  <a:pt x="4048280" y="256109"/>
                  <a:pt x="4051845" y="256729"/>
                  <a:pt x="4055566" y="257969"/>
                </a:cubicBezTo>
                <a:cubicBezTo>
                  <a:pt x="4060527" y="257969"/>
                  <a:pt x="4065488" y="259210"/>
                  <a:pt x="4070449" y="261690"/>
                </a:cubicBezTo>
                <a:cubicBezTo>
                  <a:pt x="4075410" y="264170"/>
                  <a:pt x="4077890" y="265410"/>
                  <a:pt x="4077890" y="265410"/>
                </a:cubicBezTo>
                <a:lnTo>
                  <a:pt x="4092773" y="272852"/>
                </a:lnTo>
                <a:cubicBezTo>
                  <a:pt x="4092773" y="272852"/>
                  <a:pt x="4094013" y="272852"/>
                  <a:pt x="4096494" y="272852"/>
                </a:cubicBezTo>
                <a:cubicBezTo>
                  <a:pt x="4098974" y="272852"/>
                  <a:pt x="4102695" y="272852"/>
                  <a:pt x="4107656" y="272852"/>
                </a:cubicBezTo>
                <a:cubicBezTo>
                  <a:pt x="4112617" y="277813"/>
                  <a:pt x="4112617" y="287735"/>
                  <a:pt x="4107656" y="302618"/>
                </a:cubicBezTo>
                <a:cubicBezTo>
                  <a:pt x="4102695" y="302618"/>
                  <a:pt x="4095253" y="302618"/>
                  <a:pt x="4085332" y="302618"/>
                </a:cubicBezTo>
                <a:cubicBezTo>
                  <a:pt x="4075410" y="302618"/>
                  <a:pt x="4070449" y="300137"/>
                  <a:pt x="4070449" y="295176"/>
                </a:cubicBezTo>
                <a:cubicBezTo>
                  <a:pt x="4060527" y="290215"/>
                  <a:pt x="4053086" y="287735"/>
                  <a:pt x="4048125" y="287735"/>
                </a:cubicBezTo>
                <a:lnTo>
                  <a:pt x="4025800" y="287735"/>
                </a:lnTo>
                <a:cubicBezTo>
                  <a:pt x="4020839" y="282773"/>
                  <a:pt x="4018359" y="279053"/>
                  <a:pt x="4018359" y="276573"/>
                </a:cubicBezTo>
                <a:cubicBezTo>
                  <a:pt x="4018359" y="274093"/>
                  <a:pt x="4018359" y="272852"/>
                  <a:pt x="4018359" y="272852"/>
                </a:cubicBezTo>
                <a:cubicBezTo>
                  <a:pt x="4025800" y="261690"/>
                  <a:pt x="4034637" y="256109"/>
                  <a:pt x="4044869" y="256109"/>
                </a:cubicBezTo>
                <a:close/>
                <a:moveTo>
                  <a:pt x="3936504" y="250528"/>
                </a:moveTo>
                <a:lnTo>
                  <a:pt x="3966269" y="265410"/>
                </a:lnTo>
                <a:lnTo>
                  <a:pt x="3951386" y="265410"/>
                </a:lnTo>
                <a:cubicBezTo>
                  <a:pt x="3941465" y="260449"/>
                  <a:pt x="3934023" y="257969"/>
                  <a:pt x="3929062" y="257969"/>
                </a:cubicBezTo>
                <a:close/>
                <a:moveTo>
                  <a:pt x="3750468" y="213321"/>
                </a:moveTo>
                <a:lnTo>
                  <a:pt x="3757910" y="213321"/>
                </a:lnTo>
                <a:cubicBezTo>
                  <a:pt x="3762871" y="218282"/>
                  <a:pt x="3765351" y="220762"/>
                  <a:pt x="3765351" y="220762"/>
                </a:cubicBezTo>
                <a:cubicBezTo>
                  <a:pt x="3765351" y="220762"/>
                  <a:pt x="3762871" y="220762"/>
                  <a:pt x="3757910" y="220762"/>
                </a:cubicBezTo>
                <a:cubicBezTo>
                  <a:pt x="3752949" y="220762"/>
                  <a:pt x="3750468" y="218282"/>
                  <a:pt x="3750468" y="213321"/>
                </a:cubicBezTo>
                <a:close/>
                <a:moveTo>
                  <a:pt x="5149452" y="198438"/>
                </a:moveTo>
                <a:cubicBezTo>
                  <a:pt x="5154414" y="198438"/>
                  <a:pt x="5156894" y="200918"/>
                  <a:pt x="5156894" y="205879"/>
                </a:cubicBezTo>
                <a:cubicBezTo>
                  <a:pt x="5151933" y="205879"/>
                  <a:pt x="5149452" y="205879"/>
                  <a:pt x="5149452" y="205879"/>
                </a:cubicBezTo>
                <a:close/>
                <a:moveTo>
                  <a:pt x="3891855" y="153789"/>
                </a:moveTo>
                <a:cubicBezTo>
                  <a:pt x="3891855" y="153789"/>
                  <a:pt x="3891855" y="156269"/>
                  <a:pt x="3891855" y="161231"/>
                </a:cubicBezTo>
                <a:cubicBezTo>
                  <a:pt x="3891855" y="166192"/>
                  <a:pt x="3891855" y="168672"/>
                  <a:pt x="3891855" y="168672"/>
                </a:cubicBezTo>
                <a:cubicBezTo>
                  <a:pt x="3886894" y="168672"/>
                  <a:pt x="3884414" y="167432"/>
                  <a:pt x="3884414" y="164951"/>
                </a:cubicBezTo>
                <a:cubicBezTo>
                  <a:pt x="3884414" y="162471"/>
                  <a:pt x="3884414" y="161231"/>
                  <a:pt x="3884414" y="161231"/>
                </a:cubicBezTo>
                <a:close/>
                <a:moveTo>
                  <a:pt x="3838835" y="141697"/>
                </a:moveTo>
                <a:cubicBezTo>
                  <a:pt x="3839455" y="142317"/>
                  <a:pt x="3839765" y="143867"/>
                  <a:pt x="3839765" y="146348"/>
                </a:cubicBezTo>
                <a:lnTo>
                  <a:pt x="3832324" y="146348"/>
                </a:lnTo>
                <a:cubicBezTo>
                  <a:pt x="3832324" y="146348"/>
                  <a:pt x="3833564" y="145107"/>
                  <a:pt x="3836045" y="142627"/>
                </a:cubicBezTo>
                <a:cubicBezTo>
                  <a:pt x="3837285" y="141387"/>
                  <a:pt x="3838215" y="141077"/>
                  <a:pt x="3838835" y="141697"/>
                </a:cubicBezTo>
                <a:close/>
                <a:moveTo>
                  <a:pt x="3895576" y="138907"/>
                </a:moveTo>
                <a:cubicBezTo>
                  <a:pt x="3907978" y="138907"/>
                  <a:pt x="3916660" y="141387"/>
                  <a:pt x="3921621" y="146348"/>
                </a:cubicBezTo>
                <a:cubicBezTo>
                  <a:pt x="3921621" y="146348"/>
                  <a:pt x="3922861" y="147589"/>
                  <a:pt x="3925341" y="150069"/>
                </a:cubicBezTo>
                <a:cubicBezTo>
                  <a:pt x="3927822" y="152549"/>
                  <a:pt x="3931543" y="153789"/>
                  <a:pt x="3936504" y="153789"/>
                </a:cubicBezTo>
                <a:cubicBezTo>
                  <a:pt x="3946425" y="153789"/>
                  <a:pt x="3952627" y="155030"/>
                  <a:pt x="3955107" y="157510"/>
                </a:cubicBezTo>
                <a:cubicBezTo>
                  <a:pt x="3957587" y="159990"/>
                  <a:pt x="3956347" y="163711"/>
                  <a:pt x="3951386" y="168672"/>
                </a:cubicBezTo>
                <a:cubicBezTo>
                  <a:pt x="3951386" y="173634"/>
                  <a:pt x="3951386" y="176114"/>
                  <a:pt x="3951386" y="176114"/>
                </a:cubicBezTo>
                <a:cubicBezTo>
                  <a:pt x="3951386" y="176114"/>
                  <a:pt x="3946425" y="177354"/>
                  <a:pt x="3936504" y="179834"/>
                </a:cubicBezTo>
                <a:cubicBezTo>
                  <a:pt x="3926582" y="182314"/>
                  <a:pt x="3919140" y="181075"/>
                  <a:pt x="3914179" y="176114"/>
                </a:cubicBezTo>
                <a:lnTo>
                  <a:pt x="3929062" y="168672"/>
                </a:lnTo>
                <a:cubicBezTo>
                  <a:pt x="3934023" y="173634"/>
                  <a:pt x="3938984" y="173634"/>
                  <a:pt x="3943945" y="168672"/>
                </a:cubicBezTo>
                <a:lnTo>
                  <a:pt x="3921621" y="161231"/>
                </a:lnTo>
                <a:lnTo>
                  <a:pt x="3906738" y="153789"/>
                </a:lnTo>
                <a:lnTo>
                  <a:pt x="3891855" y="153789"/>
                </a:lnTo>
                <a:cubicBezTo>
                  <a:pt x="3881933" y="153789"/>
                  <a:pt x="3876972" y="156269"/>
                  <a:pt x="3876972" y="161231"/>
                </a:cubicBezTo>
                <a:cubicBezTo>
                  <a:pt x="3876972" y="161231"/>
                  <a:pt x="3874492" y="161231"/>
                  <a:pt x="3869531" y="161231"/>
                </a:cubicBezTo>
                <a:cubicBezTo>
                  <a:pt x="3864570" y="161231"/>
                  <a:pt x="3864570" y="157510"/>
                  <a:pt x="3869531" y="150069"/>
                </a:cubicBezTo>
                <a:cubicBezTo>
                  <a:pt x="3874492" y="142627"/>
                  <a:pt x="3883173" y="138907"/>
                  <a:pt x="3895576" y="138907"/>
                </a:cubicBezTo>
                <a:close/>
                <a:moveTo>
                  <a:pt x="3783955" y="131465"/>
                </a:moveTo>
                <a:cubicBezTo>
                  <a:pt x="3786435" y="131465"/>
                  <a:pt x="3792636" y="133945"/>
                  <a:pt x="3802558" y="138907"/>
                </a:cubicBezTo>
                <a:lnTo>
                  <a:pt x="3802558" y="146348"/>
                </a:lnTo>
                <a:cubicBezTo>
                  <a:pt x="3797597" y="146348"/>
                  <a:pt x="3792636" y="143868"/>
                  <a:pt x="3787675" y="138907"/>
                </a:cubicBezTo>
                <a:cubicBezTo>
                  <a:pt x="3782714" y="133945"/>
                  <a:pt x="3781474" y="131465"/>
                  <a:pt x="3783955" y="131465"/>
                </a:cubicBezTo>
                <a:close/>
                <a:moveTo>
                  <a:pt x="3512343" y="116582"/>
                </a:moveTo>
                <a:cubicBezTo>
                  <a:pt x="3512343" y="116582"/>
                  <a:pt x="3514824" y="116582"/>
                  <a:pt x="3519785" y="116582"/>
                </a:cubicBezTo>
                <a:cubicBezTo>
                  <a:pt x="3524746" y="121544"/>
                  <a:pt x="3522265" y="124024"/>
                  <a:pt x="3512343" y="124024"/>
                </a:cubicBezTo>
                <a:cubicBezTo>
                  <a:pt x="3507382" y="124024"/>
                  <a:pt x="3507382" y="121544"/>
                  <a:pt x="3512343" y="116582"/>
                </a:cubicBezTo>
                <a:close/>
                <a:moveTo>
                  <a:pt x="3583734" y="111699"/>
                </a:moveTo>
                <a:cubicBezTo>
                  <a:pt x="3590711" y="111234"/>
                  <a:pt x="3594199" y="112862"/>
                  <a:pt x="3594199" y="116582"/>
                </a:cubicBezTo>
                <a:cubicBezTo>
                  <a:pt x="3594199" y="121544"/>
                  <a:pt x="3596679" y="124024"/>
                  <a:pt x="3601640" y="124024"/>
                </a:cubicBezTo>
                <a:cubicBezTo>
                  <a:pt x="3606601" y="124024"/>
                  <a:pt x="3611562" y="124024"/>
                  <a:pt x="3616523" y="124024"/>
                </a:cubicBezTo>
                <a:cubicBezTo>
                  <a:pt x="3631406" y="124024"/>
                  <a:pt x="3636367" y="128985"/>
                  <a:pt x="3631406" y="138907"/>
                </a:cubicBezTo>
                <a:lnTo>
                  <a:pt x="3631406" y="146348"/>
                </a:lnTo>
                <a:cubicBezTo>
                  <a:pt x="3631406" y="146348"/>
                  <a:pt x="3627685" y="148828"/>
                  <a:pt x="3620244" y="153789"/>
                </a:cubicBezTo>
                <a:cubicBezTo>
                  <a:pt x="3612802" y="158751"/>
                  <a:pt x="3606601" y="158751"/>
                  <a:pt x="3601640" y="153789"/>
                </a:cubicBezTo>
                <a:lnTo>
                  <a:pt x="3609082" y="146348"/>
                </a:lnTo>
                <a:cubicBezTo>
                  <a:pt x="3614043" y="146348"/>
                  <a:pt x="3616523" y="143868"/>
                  <a:pt x="3616523" y="138907"/>
                </a:cubicBezTo>
                <a:lnTo>
                  <a:pt x="3601640" y="131465"/>
                </a:lnTo>
                <a:lnTo>
                  <a:pt x="3586757" y="124024"/>
                </a:lnTo>
                <a:lnTo>
                  <a:pt x="3579316" y="124024"/>
                </a:lnTo>
                <a:cubicBezTo>
                  <a:pt x="3574355" y="128985"/>
                  <a:pt x="3571875" y="132706"/>
                  <a:pt x="3571875" y="135186"/>
                </a:cubicBezTo>
                <a:cubicBezTo>
                  <a:pt x="3571875" y="137666"/>
                  <a:pt x="3570634" y="138907"/>
                  <a:pt x="3568154" y="138907"/>
                </a:cubicBezTo>
                <a:cubicBezTo>
                  <a:pt x="3565674" y="138907"/>
                  <a:pt x="3564433" y="136426"/>
                  <a:pt x="3564433" y="131465"/>
                </a:cubicBezTo>
                <a:lnTo>
                  <a:pt x="3556992" y="131465"/>
                </a:lnTo>
                <a:cubicBezTo>
                  <a:pt x="3552031" y="136426"/>
                  <a:pt x="3547070" y="136426"/>
                  <a:pt x="3542109" y="131465"/>
                </a:cubicBezTo>
                <a:cubicBezTo>
                  <a:pt x="3542109" y="126504"/>
                  <a:pt x="3544589" y="124024"/>
                  <a:pt x="3549550" y="124024"/>
                </a:cubicBezTo>
                <a:cubicBezTo>
                  <a:pt x="3554511" y="119062"/>
                  <a:pt x="3563193" y="115342"/>
                  <a:pt x="3575595" y="112862"/>
                </a:cubicBezTo>
                <a:cubicBezTo>
                  <a:pt x="3578696" y="112242"/>
                  <a:pt x="3581409" y="111854"/>
                  <a:pt x="3583734" y="111699"/>
                </a:cubicBezTo>
                <a:close/>
                <a:moveTo>
                  <a:pt x="2924472" y="94258"/>
                </a:moveTo>
                <a:cubicBezTo>
                  <a:pt x="2924472" y="99219"/>
                  <a:pt x="2924472" y="101700"/>
                  <a:pt x="2924472" y="101700"/>
                </a:cubicBezTo>
                <a:cubicBezTo>
                  <a:pt x="2924472" y="101700"/>
                  <a:pt x="2923232" y="101700"/>
                  <a:pt x="2920751" y="101700"/>
                </a:cubicBezTo>
                <a:cubicBezTo>
                  <a:pt x="2918271" y="101700"/>
                  <a:pt x="2919511" y="99219"/>
                  <a:pt x="2924472" y="94258"/>
                </a:cubicBezTo>
                <a:close/>
                <a:moveTo>
                  <a:pt x="3370957" y="79375"/>
                </a:moveTo>
                <a:cubicBezTo>
                  <a:pt x="3370957" y="79375"/>
                  <a:pt x="3373437" y="79375"/>
                  <a:pt x="3378398" y="79375"/>
                </a:cubicBezTo>
                <a:cubicBezTo>
                  <a:pt x="3383359" y="84337"/>
                  <a:pt x="3383359" y="86817"/>
                  <a:pt x="3378398" y="86817"/>
                </a:cubicBezTo>
                <a:cubicBezTo>
                  <a:pt x="3373437" y="86817"/>
                  <a:pt x="3370957" y="85576"/>
                  <a:pt x="3370957" y="83096"/>
                </a:cubicBezTo>
                <a:cubicBezTo>
                  <a:pt x="3370957" y="80616"/>
                  <a:pt x="3370957" y="79375"/>
                  <a:pt x="3370957" y="79375"/>
                </a:cubicBezTo>
                <a:close/>
                <a:moveTo>
                  <a:pt x="2864941" y="79375"/>
                </a:moveTo>
                <a:cubicBezTo>
                  <a:pt x="2869902" y="79375"/>
                  <a:pt x="2872382" y="79375"/>
                  <a:pt x="2872382" y="79375"/>
                </a:cubicBezTo>
                <a:cubicBezTo>
                  <a:pt x="2877343" y="84337"/>
                  <a:pt x="2877343" y="86817"/>
                  <a:pt x="2872382" y="86817"/>
                </a:cubicBezTo>
                <a:cubicBezTo>
                  <a:pt x="2867422" y="86817"/>
                  <a:pt x="2864941" y="85576"/>
                  <a:pt x="2864941" y="83096"/>
                </a:cubicBezTo>
                <a:cubicBezTo>
                  <a:pt x="2864941" y="80616"/>
                  <a:pt x="2864941" y="79375"/>
                  <a:pt x="2864941" y="79375"/>
                </a:cubicBezTo>
                <a:close/>
                <a:moveTo>
                  <a:pt x="3450021" y="74724"/>
                </a:moveTo>
                <a:cubicBezTo>
                  <a:pt x="3454362" y="75345"/>
                  <a:pt x="3457773" y="76895"/>
                  <a:pt x="3460254" y="79375"/>
                </a:cubicBezTo>
                <a:cubicBezTo>
                  <a:pt x="3460254" y="84337"/>
                  <a:pt x="3461494" y="86817"/>
                  <a:pt x="3463974" y="86817"/>
                </a:cubicBezTo>
                <a:cubicBezTo>
                  <a:pt x="3466455" y="86817"/>
                  <a:pt x="3470175" y="86817"/>
                  <a:pt x="3475136" y="86817"/>
                </a:cubicBezTo>
                <a:cubicBezTo>
                  <a:pt x="3485058" y="86817"/>
                  <a:pt x="3491260" y="88057"/>
                  <a:pt x="3493740" y="90537"/>
                </a:cubicBezTo>
                <a:cubicBezTo>
                  <a:pt x="3496220" y="93018"/>
                  <a:pt x="3496220" y="97979"/>
                  <a:pt x="3493740" y="105420"/>
                </a:cubicBezTo>
                <a:cubicBezTo>
                  <a:pt x="3491260" y="112862"/>
                  <a:pt x="3486298" y="117823"/>
                  <a:pt x="3478857" y="120303"/>
                </a:cubicBezTo>
                <a:cubicBezTo>
                  <a:pt x="3471416" y="122783"/>
                  <a:pt x="3463974" y="121544"/>
                  <a:pt x="3456533" y="116582"/>
                </a:cubicBezTo>
                <a:cubicBezTo>
                  <a:pt x="3449091" y="111621"/>
                  <a:pt x="3445371" y="107900"/>
                  <a:pt x="3445371" y="105420"/>
                </a:cubicBezTo>
                <a:cubicBezTo>
                  <a:pt x="3445371" y="102940"/>
                  <a:pt x="3447851" y="101700"/>
                  <a:pt x="3452812" y="101700"/>
                </a:cubicBezTo>
                <a:lnTo>
                  <a:pt x="3460254" y="94258"/>
                </a:lnTo>
                <a:lnTo>
                  <a:pt x="3452812" y="94258"/>
                </a:lnTo>
                <a:lnTo>
                  <a:pt x="3445371" y="94258"/>
                </a:lnTo>
                <a:lnTo>
                  <a:pt x="3430488" y="86817"/>
                </a:lnTo>
                <a:cubicBezTo>
                  <a:pt x="3425527" y="86817"/>
                  <a:pt x="3420566" y="89297"/>
                  <a:pt x="3415605" y="94258"/>
                </a:cubicBezTo>
                <a:cubicBezTo>
                  <a:pt x="3410644" y="99219"/>
                  <a:pt x="3406923" y="100459"/>
                  <a:pt x="3404443" y="97979"/>
                </a:cubicBezTo>
                <a:cubicBezTo>
                  <a:pt x="3401963" y="95499"/>
                  <a:pt x="3403203" y="91778"/>
                  <a:pt x="3408164" y="86817"/>
                </a:cubicBezTo>
                <a:cubicBezTo>
                  <a:pt x="3413125" y="81855"/>
                  <a:pt x="3421806" y="78135"/>
                  <a:pt x="3434209" y="75655"/>
                </a:cubicBezTo>
                <a:cubicBezTo>
                  <a:pt x="3440410" y="74415"/>
                  <a:pt x="3445681" y="74105"/>
                  <a:pt x="3450021" y="74724"/>
                </a:cubicBezTo>
                <a:close/>
                <a:moveTo>
                  <a:pt x="2936564" y="74492"/>
                </a:moveTo>
                <a:cubicBezTo>
                  <a:pt x="2944006" y="74027"/>
                  <a:pt x="2948657" y="75655"/>
                  <a:pt x="2950517" y="79375"/>
                </a:cubicBezTo>
                <a:cubicBezTo>
                  <a:pt x="2952998" y="84337"/>
                  <a:pt x="2959199" y="89297"/>
                  <a:pt x="2969121" y="94258"/>
                </a:cubicBezTo>
                <a:cubicBezTo>
                  <a:pt x="2979043" y="94258"/>
                  <a:pt x="2985243" y="94258"/>
                  <a:pt x="2987724" y="94258"/>
                </a:cubicBezTo>
                <a:cubicBezTo>
                  <a:pt x="2990205" y="94258"/>
                  <a:pt x="2991445" y="96738"/>
                  <a:pt x="2991445" y="101700"/>
                </a:cubicBezTo>
                <a:cubicBezTo>
                  <a:pt x="2986484" y="106661"/>
                  <a:pt x="2984003" y="110382"/>
                  <a:pt x="2984003" y="112862"/>
                </a:cubicBezTo>
                <a:cubicBezTo>
                  <a:pt x="2984003" y="115342"/>
                  <a:pt x="2979043" y="116582"/>
                  <a:pt x="2969121" y="116582"/>
                </a:cubicBezTo>
                <a:cubicBezTo>
                  <a:pt x="2959199" y="116582"/>
                  <a:pt x="2951757" y="116582"/>
                  <a:pt x="2946796" y="116582"/>
                </a:cubicBezTo>
                <a:lnTo>
                  <a:pt x="2961679" y="109141"/>
                </a:lnTo>
                <a:lnTo>
                  <a:pt x="2976562" y="101700"/>
                </a:lnTo>
                <a:lnTo>
                  <a:pt x="2954238" y="94258"/>
                </a:lnTo>
                <a:lnTo>
                  <a:pt x="2939355" y="86817"/>
                </a:lnTo>
                <a:lnTo>
                  <a:pt x="2924472" y="86817"/>
                </a:lnTo>
                <a:lnTo>
                  <a:pt x="2909589" y="94258"/>
                </a:lnTo>
                <a:cubicBezTo>
                  <a:pt x="2904629" y="99219"/>
                  <a:pt x="2900908" y="100459"/>
                  <a:pt x="2898427" y="97979"/>
                </a:cubicBezTo>
                <a:cubicBezTo>
                  <a:pt x="2895947" y="95499"/>
                  <a:pt x="2897187" y="91778"/>
                  <a:pt x="2902148" y="86817"/>
                </a:cubicBezTo>
                <a:cubicBezTo>
                  <a:pt x="2907109" y="81855"/>
                  <a:pt x="2915791" y="78135"/>
                  <a:pt x="2928193" y="75655"/>
                </a:cubicBezTo>
                <a:cubicBezTo>
                  <a:pt x="2931294" y="75035"/>
                  <a:pt x="2934084" y="74647"/>
                  <a:pt x="2936564" y="74492"/>
                </a:cubicBezTo>
                <a:close/>
                <a:moveTo>
                  <a:pt x="3326308" y="64493"/>
                </a:moveTo>
                <a:cubicBezTo>
                  <a:pt x="3331269" y="64493"/>
                  <a:pt x="3336230" y="66973"/>
                  <a:pt x="3341191" y="71934"/>
                </a:cubicBezTo>
                <a:lnTo>
                  <a:pt x="3341191" y="79375"/>
                </a:lnTo>
                <a:cubicBezTo>
                  <a:pt x="3336230" y="79375"/>
                  <a:pt x="3331269" y="76895"/>
                  <a:pt x="3326308" y="71934"/>
                </a:cubicBezTo>
                <a:cubicBezTo>
                  <a:pt x="3321347" y="66973"/>
                  <a:pt x="3321347" y="64493"/>
                  <a:pt x="3326308" y="64493"/>
                </a:cubicBezTo>
                <a:close/>
                <a:moveTo>
                  <a:pt x="2816572" y="64493"/>
                </a:moveTo>
                <a:cubicBezTo>
                  <a:pt x="2819052" y="64493"/>
                  <a:pt x="2825253" y="66973"/>
                  <a:pt x="2835175" y="71934"/>
                </a:cubicBezTo>
                <a:lnTo>
                  <a:pt x="2835175" y="79375"/>
                </a:lnTo>
                <a:lnTo>
                  <a:pt x="2820292" y="71934"/>
                </a:lnTo>
                <a:cubicBezTo>
                  <a:pt x="2815332" y="66973"/>
                  <a:pt x="2814091" y="64493"/>
                  <a:pt x="2816572" y="64493"/>
                </a:cubicBezTo>
                <a:close/>
                <a:moveTo>
                  <a:pt x="4509492" y="27285"/>
                </a:moveTo>
                <a:cubicBezTo>
                  <a:pt x="4509492" y="27285"/>
                  <a:pt x="4509492" y="29766"/>
                  <a:pt x="4509492" y="34727"/>
                </a:cubicBezTo>
                <a:cubicBezTo>
                  <a:pt x="4509492" y="39688"/>
                  <a:pt x="4509492" y="42168"/>
                  <a:pt x="4509492" y="42168"/>
                </a:cubicBezTo>
                <a:cubicBezTo>
                  <a:pt x="4504530" y="42168"/>
                  <a:pt x="4502050" y="39688"/>
                  <a:pt x="4502050" y="34727"/>
                </a:cubicBezTo>
                <a:cubicBezTo>
                  <a:pt x="4502050" y="29766"/>
                  <a:pt x="4504530" y="27285"/>
                  <a:pt x="4509492" y="27285"/>
                </a:cubicBezTo>
                <a:close/>
                <a:moveTo>
                  <a:pt x="4509492" y="12403"/>
                </a:moveTo>
                <a:cubicBezTo>
                  <a:pt x="4516933" y="12403"/>
                  <a:pt x="4524374" y="14883"/>
                  <a:pt x="4531816" y="19844"/>
                </a:cubicBezTo>
                <a:cubicBezTo>
                  <a:pt x="4536777" y="19844"/>
                  <a:pt x="4540498" y="21085"/>
                  <a:pt x="4542978" y="23565"/>
                </a:cubicBezTo>
                <a:cubicBezTo>
                  <a:pt x="4545458" y="26045"/>
                  <a:pt x="4549179" y="27285"/>
                  <a:pt x="4554140" y="27285"/>
                </a:cubicBezTo>
                <a:cubicBezTo>
                  <a:pt x="4564061" y="27285"/>
                  <a:pt x="4569023" y="28526"/>
                  <a:pt x="4569023" y="31006"/>
                </a:cubicBezTo>
                <a:cubicBezTo>
                  <a:pt x="4569023" y="33486"/>
                  <a:pt x="4569023" y="34727"/>
                  <a:pt x="4569023" y="34727"/>
                </a:cubicBezTo>
                <a:cubicBezTo>
                  <a:pt x="4569023" y="44648"/>
                  <a:pt x="4569023" y="49610"/>
                  <a:pt x="4569023" y="49610"/>
                </a:cubicBezTo>
                <a:cubicBezTo>
                  <a:pt x="4569023" y="49610"/>
                  <a:pt x="4562822" y="49610"/>
                  <a:pt x="4550419" y="49610"/>
                </a:cubicBezTo>
                <a:cubicBezTo>
                  <a:pt x="4538017" y="49610"/>
                  <a:pt x="4531816" y="49610"/>
                  <a:pt x="4531816" y="49610"/>
                </a:cubicBezTo>
                <a:lnTo>
                  <a:pt x="4546699" y="42168"/>
                </a:lnTo>
                <a:cubicBezTo>
                  <a:pt x="4551660" y="42168"/>
                  <a:pt x="4556620" y="42168"/>
                  <a:pt x="4561581" y="42168"/>
                </a:cubicBezTo>
                <a:lnTo>
                  <a:pt x="4539257" y="34727"/>
                </a:lnTo>
                <a:lnTo>
                  <a:pt x="4524374" y="27285"/>
                </a:lnTo>
                <a:lnTo>
                  <a:pt x="4509492" y="19844"/>
                </a:lnTo>
                <a:cubicBezTo>
                  <a:pt x="4499570" y="19844"/>
                  <a:pt x="4493368" y="22324"/>
                  <a:pt x="4490888" y="27285"/>
                </a:cubicBezTo>
                <a:cubicBezTo>
                  <a:pt x="4488408" y="32247"/>
                  <a:pt x="4485927" y="33486"/>
                  <a:pt x="4483447" y="31006"/>
                </a:cubicBezTo>
                <a:cubicBezTo>
                  <a:pt x="4480967" y="28526"/>
                  <a:pt x="4482206" y="24805"/>
                  <a:pt x="4487167" y="19844"/>
                </a:cubicBezTo>
                <a:cubicBezTo>
                  <a:pt x="4494609" y="14883"/>
                  <a:pt x="4502050" y="12403"/>
                  <a:pt x="4509492" y="12403"/>
                </a:cubicBezTo>
                <a:close/>
                <a:moveTo>
                  <a:pt x="4457402" y="12403"/>
                </a:moveTo>
                <a:cubicBezTo>
                  <a:pt x="4462363" y="17364"/>
                  <a:pt x="4459882" y="19844"/>
                  <a:pt x="4449960" y="19844"/>
                </a:cubicBezTo>
                <a:cubicBezTo>
                  <a:pt x="4449960" y="14883"/>
                  <a:pt x="4452440" y="12403"/>
                  <a:pt x="4457402" y="12403"/>
                </a:cubicBezTo>
                <a:close/>
                <a:moveTo>
                  <a:pt x="4408102" y="310"/>
                </a:moveTo>
                <a:cubicBezTo>
                  <a:pt x="4411203" y="931"/>
                  <a:pt x="4415234" y="2481"/>
                  <a:pt x="4420195" y="4961"/>
                </a:cubicBezTo>
                <a:lnTo>
                  <a:pt x="4420195" y="19844"/>
                </a:lnTo>
                <a:cubicBezTo>
                  <a:pt x="4415233" y="14883"/>
                  <a:pt x="4410273" y="11162"/>
                  <a:pt x="4405312" y="8682"/>
                </a:cubicBezTo>
                <a:cubicBezTo>
                  <a:pt x="4400351" y="6202"/>
                  <a:pt x="4399111" y="3721"/>
                  <a:pt x="4401591" y="1241"/>
                </a:cubicBezTo>
                <a:cubicBezTo>
                  <a:pt x="4402831" y="1"/>
                  <a:pt x="4405002" y="-309"/>
                  <a:pt x="4408102" y="310"/>
                </a:cubicBez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5" name="Picture Placeholder 4"/>
          <p:cNvSpPr>
            <a:spLocks noGrp="1"/>
          </p:cNvSpPr>
          <p:nvPr>
            <p:ph type="pic" sz="quarter" idx="12"/>
          </p:nvPr>
        </p:nvSpPr>
        <p:spPr>
          <a:xfrm>
            <a:off x="1666875" y="1662484"/>
            <a:ext cx="3175000" cy="4233541"/>
          </a:xfrm>
          <a:prstGeom prst="ellipse">
            <a:avLst/>
          </a:prstGeom>
          <a:solidFill>
            <a:schemeClr val="tx1">
              <a:lumMod val="60000"/>
              <a:lumOff val="40000"/>
            </a:schemeClr>
          </a:solidFill>
        </p:spPr>
        <p:txBody>
          <a:bodyPr rtlCol="0">
            <a:noAutofit/>
          </a:bodyPr>
          <a:lstStyle>
            <a:lvl1pPr>
              <a:defRPr>
                <a:solidFill>
                  <a:schemeClr val="bg1"/>
                </a:solidFill>
              </a:defRPr>
            </a:lvl1pPr>
          </a:lstStyle>
          <a:p>
            <a:pPr lvl="0"/>
            <a:r>
              <a:rPr lang="en-US" altLang="ja-JP" noProof="0" dirty="0"/>
              <a:t>Click icon to add picture</a:t>
            </a:r>
            <a:endParaRPr lang="ja-JP" altLang="en-US" noProof="0" dirty="0"/>
          </a:p>
        </p:txBody>
      </p:sp>
      <p:sp>
        <p:nvSpPr>
          <p:cNvPr id="6" name="Title 1"/>
          <p:cNvSpPr>
            <a:spLocks noGrp="1"/>
          </p:cNvSpPr>
          <p:nvPr>
            <p:ph type="title"/>
          </p:nvPr>
        </p:nvSpPr>
        <p:spPr>
          <a:xfrm>
            <a:off x="5259445" y="1269474"/>
            <a:ext cx="4024249" cy="2184243"/>
          </a:xfrm>
        </p:spPr>
        <p:txBody>
          <a:bodyPr anchor="b"/>
          <a:lstStyle>
            <a:lvl1pPr algn="l">
              <a:lnSpc>
                <a:spcPct val="80000"/>
              </a:lnSpc>
              <a:defRPr sz="5291" baseline="0">
                <a:solidFill>
                  <a:schemeClr val="bg1"/>
                </a:solidFill>
              </a:defRPr>
            </a:lvl1pPr>
          </a:lstStyle>
          <a:p>
            <a:r>
              <a:rPr lang="en-US" altLang="ja-JP"/>
              <a:t>Click to edit Master title style</a:t>
            </a:r>
            <a:endParaRPr lang="ja-JP" altLang="en-US" dirty="0"/>
          </a:p>
        </p:txBody>
      </p:sp>
      <p:sp>
        <p:nvSpPr>
          <p:cNvPr id="7" name="Text Placeholder 3"/>
          <p:cNvSpPr>
            <a:spLocks noGrp="1"/>
          </p:cNvSpPr>
          <p:nvPr>
            <p:ph type="body" sz="quarter" idx="14"/>
          </p:nvPr>
        </p:nvSpPr>
        <p:spPr>
          <a:xfrm>
            <a:off x="5259444" y="3645739"/>
            <a:ext cx="4024249" cy="1124126"/>
          </a:xfrm>
        </p:spPr>
        <p:txBody>
          <a:bodyPr/>
          <a:lstStyle>
            <a:lvl1pPr marL="157491" indent="-157491">
              <a:spcBef>
                <a:spcPts val="0"/>
              </a:spcBef>
              <a:buFont typeface="Wingdings" panose="05000000000000000000" pitchFamily="2" charset="2"/>
              <a:buChar char="n"/>
              <a:defRPr sz="992">
                <a:solidFill>
                  <a:schemeClr val="bg1"/>
                </a:solidFill>
              </a:defRPr>
            </a:lvl1pPr>
          </a:lstStyle>
          <a:p>
            <a:pPr lvl="0"/>
            <a:r>
              <a:rPr lang="en-US" altLang="ja-JP"/>
              <a:t>Edit Master text styles</a:t>
            </a:r>
          </a:p>
        </p:txBody>
      </p:sp>
      <p:sp>
        <p:nvSpPr>
          <p:cNvPr id="8" name="Text Placeholder 3"/>
          <p:cNvSpPr>
            <a:spLocks noGrp="1"/>
          </p:cNvSpPr>
          <p:nvPr>
            <p:ph type="body" sz="quarter" idx="15"/>
          </p:nvPr>
        </p:nvSpPr>
        <p:spPr>
          <a:xfrm>
            <a:off x="5259444" y="4769866"/>
            <a:ext cx="4024249" cy="1124126"/>
          </a:xfrm>
        </p:spPr>
        <p:txBody>
          <a:bodyPr anchor="b"/>
          <a:lstStyle>
            <a:lvl1pPr marL="157491" indent="-157491">
              <a:spcBef>
                <a:spcPts val="0"/>
              </a:spcBef>
              <a:buFont typeface="Wingdings" panose="05000000000000000000" pitchFamily="2" charset="2"/>
              <a:buChar char="n"/>
              <a:defRPr sz="992">
                <a:solidFill>
                  <a:schemeClr val="tx1">
                    <a:lumMod val="60000"/>
                    <a:lumOff val="40000"/>
                  </a:schemeClr>
                </a:solidFill>
              </a:defRPr>
            </a:lvl1pPr>
          </a:lstStyle>
          <a:p>
            <a:pPr lvl="0"/>
            <a:r>
              <a:rPr lang="en-US" altLang="ja-JP"/>
              <a:t>Edit Master text styles</a:t>
            </a:r>
          </a:p>
        </p:txBody>
      </p:sp>
    </p:spTree>
    <p:extLst>
      <p:ext uri="{BB962C8B-B14F-4D97-AF65-F5344CB8AC3E}">
        <p14:creationId xmlns:p14="http://schemas.microsoft.com/office/powerpoint/2010/main" val="1372719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ultiple Images">
    <p:bg>
      <p:bgPr>
        <a:solidFill>
          <a:schemeClr val="tx1"/>
        </a:solidFill>
        <a:effectLst/>
      </p:bgPr>
    </p:bg>
    <p:spTree>
      <p:nvGrpSpPr>
        <p:cNvPr id="1" name=""/>
        <p:cNvGrpSpPr/>
        <p:nvPr/>
      </p:nvGrpSpPr>
      <p:grpSpPr>
        <a:xfrm>
          <a:off x="0" y="0"/>
          <a:ext cx="0" cy="0"/>
          <a:chOff x="0" y="0"/>
          <a:chExt cx="0" cy="0"/>
        </a:xfrm>
      </p:grpSpPr>
      <p:sp>
        <p:nvSpPr>
          <p:cNvPr id="3" name="図プレースホルダー 3"/>
          <p:cNvSpPr>
            <a:spLocks noGrp="1"/>
          </p:cNvSpPr>
          <p:nvPr>
            <p:ph type="pic" sz="quarter" idx="10"/>
          </p:nvPr>
        </p:nvSpPr>
        <p:spPr>
          <a:xfrm>
            <a:off x="0" y="0"/>
            <a:ext cx="1442641" cy="1889218"/>
          </a:xfrm>
          <a:solidFill>
            <a:schemeClr val="tx1">
              <a:lumMod val="40000"/>
              <a:lumOff val="60000"/>
            </a:schemeClr>
          </a:solidFill>
        </p:spPr>
        <p:txBody>
          <a:bodyPr rtlCol="0">
            <a:normAutofit/>
          </a:bodyPr>
          <a:lstStyle>
            <a:lvl1pPr>
              <a:defRPr sz="882" baseline="0"/>
            </a:lvl1pPr>
          </a:lstStyle>
          <a:p>
            <a:pPr lvl="0"/>
            <a:r>
              <a:rPr lang="en-US" altLang="ja-JP" noProof="0" dirty="0"/>
              <a:t>Click icon to add picture</a:t>
            </a:r>
            <a:endParaRPr lang="ja-JP" altLang="en-US" noProof="0" dirty="0"/>
          </a:p>
        </p:txBody>
      </p:sp>
      <p:sp>
        <p:nvSpPr>
          <p:cNvPr id="4" name="図プレースホルダー 3"/>
          <p:cNvSpPr>
            <a:spLocks noGrp="1"/>
          </p:cNvSpPr>
          <p:nvPr>
            <p:ph type="pic" sz="quarter" idx="12"/>
          </p:nvPr>
        </p:nvSpPr>
        <p:spPr>
          <a:xfrm>
            <a:off x="0" y="1891203"/>
            <a:ext cx="1442641" cy="1889218"/>
          </a:xfrm>
          <a:solidFill>
            <a:schemeClr val="bg2">
              <a:lumMod val="9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5" name="図プレースホルダー 3"/>
          <p:cNvSpPr>
            <a:spLocks noGrp="1"/>
          </p:cNvSpPr>
          <p:nvPr>
            <p:ph type="pic" sz="quarter" idx="11"/>
          </p:nvPr>
        </p:nvSpPr>
        <p:spPr>
          <a:xfrm>
            <a:off x="1441026" y="0"/>
            <a:ext cx="1442641" cy="1889218"/>
          </a:xfrm>
          <a:solidFill>
            <a:schemeClr val="bg2">
              <a:lumMod val="9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6" name="図プレースホルダー 3"/>
          <p:cNvSpPr>
            <a:spLocks noGrp="1"/>
          </p:cNvSpPr>
          <p:nvPr>
            <p:ph type="pic" sz="quarter" idx="14"/>
          </p:nvPr>
        </p:nvSpPr>
        <p:spPr>
          <a:xfrm>
            <a:off x="1441026" y="1891203"/>
            <a:ext cx="1442641" cy="1889218"/>
          </a:xfrm>
          <a:solidFill>
            <a:schemeClr val="bg2">
              <a:lumMod val="75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7" name="図プレースホルダー 3"/>
          <p:cNvSpPr>
            <a:spLocks noGrp="1"/>
          </p:cNvSpPr>
          <p:nvPr>
            <p:ph type="pic" sz="quarter" idx="15"/>
          </p:nvPr>
        </p:nvSpPr>
        <p:spPr>
          <a:xfrm>
            <a:off x="2879552" y="0"/>
            <a:ext cx="1442641" cy="1889218"/>
          </a:xfrm>
          <a:solidFill>
            <a:schemeClr val="tx1">
              <a:lumMod val="60000"/>
              <a:lumOff val="40000"/>
            </a:schemeClr>
          </a:solidFill>
        </p:spPr>
        <p:txBody>
          <a:bodyPr rtlCol="0">
            <a:normAutofit/>
          </a:bodyPr>
          <a:lstStyle>
            <a:lvl1pPr>
              <a:defRPr sz="882" baseline="0"/>
            </a:lvl1pPr>
          </a:lstStyle>
          <a:p>
            <a:pPr lvl="0"/>
            <a:r>
              <a:rPr lang="en-US" altLang="ja-JP" noProof="0" dirty="0"/>
              <a:t>Click icon to add picture</a:t>
            </a:r>
            <a:endParaRPr lang="ja-JP" altLang="en-US" noProof="0" dirty="0"/>
          </a:p>
        </p:txBody>
      </p:sp>
      <p:sp>
        <p:nvSpPr>
          <p:cNvPr id="8" name="図プレースホルダー 3"/>
          <p:cNvSpPr>
            <a:spLocks noGrp="1"/>
          </p:cNvSpPr>
          <p:nvPr>
            <p:ph type="pic" sz="quarter" idx="17"/>
          </p:nvPr>
        </p:nvSpPr>
        <p:spPr>
          <a:xfrm>
            <a:off x="2879552" y="1891203"/>
            <a:ext cx="1442641" cy="1889218"/>
          </a:xfrm>
          <a:solidFill>
            <a:schemeClr val="tx1">
              <a:lumMod val="40000"/>
              <a:lumOff val="6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9" name="図プレースホルダー 3"/>
          <p:cNvSpPr>
            <a:spLocks noGrp="1"/>
          </p:cNvSpPr>
          <p:nvPr>
            <p:ph type="pic" sz="quarter" idx="27"/>
          </p:nvPr>
        </p:nvSpPr>
        <p:spPr>
          <a:xfrm>
            <a:off x="2879552" y="3780420"/>
            <a:ext cx="1442641" cy="1889218"/>
          </a:xfrm>
          <a:solidFill>
            <a:schemeClr val="tx1">
              <a:lumMod val="60000"/>
              <a:lumOff val="40000"/>
            </a:schemeClr>
          </a:solidFill>
        </p:spPr>
        <p:txBody>
          <a:bodyPr rtlCol="0">
            <a:normAutofit/>
          </a:bodyPr>
          <a:lstStyle>
            <a:lvl1pPr>
              <a:defRPr sz="882" baseline="0"/>
            </a:lvl1pPr>
          </a:lstStyle>
          <a:p>
            <a:pPr lvl="0"/>
            <a:r>
              <a:rPr lang="en-US" altLang="ja-JP" noProof="0" dirty="0"/>
              <a:t>Click icon to add picture</a:t>
            </a:r>
            <a:endParaRPr lang="ja-JP" altLang="en-US" noProof="0" dirty="0"/>
          </a:p>
        </p:txBody>
      </p:sp>
      <p:sp>
        <p:nvSpPr>
          <p:cNvPr id="10" name="図プレースホルダー 3"/>
          <p:cNvSpPr>
            <a:spLocks noGrp="1"/>
          </p:cNvSpPr>
          <p:nvPr>
            <p:ph type="pic" sz="quarter" idx="29"/>
          </p:nvPr>
        </p:nvSpPr>
        <p:spPr>
          <a:xfrm>
            <a:off x="2879552" y="5671623"/>
            <a:ext cx="1442641" cy="1889218"/>
          </a:xfrm>
          <a:solidFill>
            <a:schemeClr val="bg2">
              <a:lumMod val="75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1" name="図プレースホルダー 3"/>
          <p:cNvSpPr>
            <a:spLocks noGrp="1"/>
          </p:cNvSpPr>
          <p:nvPr>
            <p:ph type="pic" sz="quarter" idx="30"/>
          </p:nvPr>
        </p:nvSpPr>
        <p:spPr>
          <a:xfrm>
            <a:off x="4318078" y="5671623"/>
            <a:ext cx="1442641" cy="1889218"/>
          </a:xfrm>
          <a:solidFill>
            <a:schemeClr val="accent5"/>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2" name="図プレースホルダー 3"/>
          <p:cNvSpPr>
            <a:spLocks noGrp="1"/>
          </p:cNvSpPr>
          <p:nvPr>
            <p:ph type="pic" sz="quarter" idx="33"/>
          </p:nvPr>
        </p:nvSpPr>
        <p:spPr>
          <a:xfrm>
            <a:off x="5756603" y="5671623"/>
            <a:ext cx="1442641" cy="1889218"/>
          </a:xfrm>
          <a:solidFill>
            <a:schemeClr val="bg2">
              <a:lumMod val="9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3" name="図プレースホルダー 3"/>
          <p:cNvSpPr>
            <a:spLocks noGrp="1"/>
          </p:cNvSpPr>
          <p:nvPr>
            <p:ph type="pic" sz="quarter" idx="20"/>
          </p:nvPr>
        </p:nvSpPr>
        <p:spPr>
          <a:xfrm>
            <a:off x="7195130" y="0"/>
            <a:ext cx="1442641" cy="1889218"/>
          </a:xfrm>
          <a:solidFill>
            <a:schemeClr val="tx1">
              <a:lumMod val="40000"/>
              <a:lumOff val="6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4" name="図プレースホルダー 3"/>
          <p:cNvSpPr>
            <a:spLocks noGrp="1"/>
          </p:cNvSpPr>
          <p:nvPr>
            <p:ph type="pic" sz="quarter" idx="22"/>
          </p:nvPr>
        </p:nvSpPr>
        <p:spPr>
          <a:xfrm>
            <a:off x="7195130" y="1891203"/>
            <a:ext cx="1442641" cy="1889218"/>
          </a:xfrm>
          <a:solidFill>
            <a:schemeClr val="tx1">
              <a:lumMod val="60000"/>
              <a:lumOff val="4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5" name="図プレースホルダー 3"/>
          <p:cNvSpPr>
            <a:spLocks noGrp="1"/>
          </p:cNvSpPr>
          <p:nvPr>
            <p:ph type="pic" sz="quarter" idx="34"/>
          </p:nvPr>
        </p:nvSpPr>
        <p:spPr>
          <a:xfrm>
            <a:off x="7195130" y="5671623"/>
            <a:ext cx="1442641" cy="1889218"/>
          </a:xfrm>
          <a:solidFill>
            <a:schemeClr val="bg2">
              <a:lumMod val="75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6" name="図プレースホルダー 3"/>
          <p:cNvSpPr>
            <a:spLocks noGrp="1"/>
          </p:cNvSpPr>
          <p:nvPr>
            <p:ph type="pic" sz="quarter" idx="35"/>
          </p:nvPr>
        </p:nvSpPr>
        <p:spPr>
          <a:xfrm>
            <a:off x="8633657" y="0"/>
            <a:ext cx="1442641" cy="1889218"/>
          </a:xfrm>
          <a:solidFill>
            <a:schemeClr val="accent5"/>
          </a:solidFill>
        </p:spPr>
        <p:txBody>
          <a:bodyPr rtlCol="0">
            <a:normAutofit/>
          </a:bodyPr>
          <a:lstStyle>
            <a:lvl1pPr>
              <a:defRPr sz="882" baseline="0"/>
            </a:lvl1pPr>
          </a:lstStyle>
          <a:p>
            <a:pPr lvl="0"/>
            <a:r>
              <a:rPr lang="en-US" altLang="ja-JP" noProof="0" dirty="0"/>
              <a:t>Click icon to add picture</a:t>
            </a:r>
            <a:endParaRPr lang="ja-JP" altLang="en-US" noProof="0" dirty="0"/>
          </a:p>
        </p:txBody>
      </p:sp>
      <p:sp>
        <p:nvSpPr>
          <p:cNvPr id="17" name="図プレースホルダー 3"/>
          <p:cNvSpPr>
            <a:spLocks noGrp="1"/>
          </p:cNvSpPr>
          <p:nvPr>
            <p:ph type="pic" sz="quarter" idx="36"/>
          </p:nvPr>
        </p:nvSpPr>
        <p:spPr>
          <a:xfrm>
            <a:off x="8633657" y="1891203"/>
            <a:ext cx="1442641" cy="1889218"/>
          </a:xfrm>
          <a:solidFill>
            <a:schemeClr val="bg2">
              <a:lumMod val="75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8" name="図プレースホルダー 3"/>
          <p:cNvSpPr>
            <a:spLocks noGrp="1"/>
          </p:cNvSpPr>
          <p:nvPr>
            <p:ph type="pic" sz="quarter" idx="38"/>
          </p:nvPr>
        </p:nvSpPr>
        <p:spPr>
          <a:xfrm>
            <a:off x="8633657" y="5671623"/>
            <a:ext cx="1442641" cy="1889218"/>
          </a:xfrm>
          <a:solidFill>
            <a:schemeClr val="tx1">
              <a:lumMod val="60000"/>
              <a:lumOff val="40000"/>
            </a:schemeClr>
          </a:solidFill>
        </p:spPr>
        <p:txBody>
          <a:bodyPr rtlCol="0">
            <a:normAutofit/>
          </a:bodyPr>
          <a:lstStyle>
            <a:lvl1pPr marL="0" marR="0" indent="0" algn="l" defTabSz="899892" rtl="0" eaLnBrk="1" fontAlgn="auto" latinLnBrk="0" hangingPunct="1">
              <a:lnSpc>
                <a:spcPct val="120000"/>
              </a:lnSpc>
              <a:spcBef>
                <a:spcPts val="661"/>
              </a:spcBef>
              <a:spcAft>
                <a:spcPts val="0"/>
              </a:spcAft>
              <a:buClrTx/>
              <a:buSzTx/>
              <a:buFont typeface="Arial" panose="020B0604020202020204" pitchFamily="34" charset="0"/>
              <a:buNone/>
              <a:tabLst/>
              <a:defRPr sz="882"/>
            </a:lvl1pPr>
          </a:lstStyle>
          <a:p>
            <a:pPr lvl="0"/>
            <a:r>
              <a:rPr lang="en-US" altLang="ja-JP" noProof="0" dirty="0"/>
              <a:t>Click icon to add picture</a:t>
            </a:r>
            <a:endParaRPr lang="ja-JP" altLang="en-US" noProof="0" dirty="0"/>
          </a:p>
        </p:txBody>
      </p:sp>
      <p:sp>
        <p:nvSpPr>
          <p:cNvPr id="19" name="図プレースホルダー 69"/>
          <p:cNvSpPr>
            <a:spLocks noGrp="1"/>
          </p:cNvSpPr>
          <p:nvPr>
            <p:ph type="pic" sz="quarter" idx="39"/>
          </p:nvPr>
        </p:nvSpPr>
        <p:spPr>
          <a:xfrm>
            <a:off x="1" y="3780421"/>
            <a:ext cx="2879328" cy="3780421"/>
          </a:xfrm>
          <a:solidFill>
            <a:schemeClr val="tx1">
              <a:lumMod val="40000"/>
              <a:lumOff val="60000"/>
            </a:schemeClr>
          </a:solidFill>
        </p:spPr>
        <p:txBody>
          <a:bodyPr rtlCol="0">
            <a:normAutofit/>
          </a:bodyPr>
          <a:lstStyle>
            <a:lvl1pPr>
              <a:defRPr sz="882"/>
            </a:lvl1pPr>
          </a:lstStyle>
          <a:p>
            <a:pPr lvl="0"/>
            <a:r>
              <a:rPr lang="en-US" altLang="ja-JP" noProof="0" dirty="0"/>
              <a:t>Click icon to add picture</a:t>
            </a:r>
            <a:endParaRPr lang="ja-JP" altLang="en-US" noProof="0" dirty="0"/>
          </a:p>
        </p:txBody>
      </p:sp>
      <p:sp>
        <p:nvSpPr>
          <p:cNvPr id="20" name="図プレースホルダー 69"/>
          <p:cNvSpPr>
            <a:spLocks noGrp="1"/>
          </p:cNvSpPr>
          <p:nvPr>
            <p:ph type="pic" sz="quarter" idx="40"/>
          </p:nvPr>
        </p:nvSpPr>
        <p:spPr>
          <a:xfrm>
            <a:off x="4318078" y="0"/>
            <a:ext cx="2879328" cy="3780421"/>
          </a:xfrm>
          <a:solidFill>
            <a:schemeClr val="tx1">
              <a:lumMod val="20000"/>
              <a:lumOff val="80000"/>
            </a:schemeClr>
          </a:solidFill>
        </p:spPr>
        <p:txBody>
          <a:bodyPr rtlCol="0">
            <a:normAutofit/>
          </a:bodyPr>
          <a:lstStyle>
            <a:lvl1pPr>
              <a:defRPr sz="882"/>
            </a:lvl1pPr>
          </a:lstStyle>
          <a:p>
            <a:pPr lvl="0"/>
            <a:r>
              <a:rPr lang="en-US" altLang="ja-JP" noProof="0" dirty="0"/>
              <a:t>Click icon to add picture</a:t>
            </a:r>
            <a:endParaRPr lang="ja-JP" altLang="en-US" noProof="0" dirty="0"/>
          </a:p>
        </p:txBody>
      </p:sp>
      <p:sp>
        <p:nvSpPr>
          <p:cNvPr id="21" name="Title 1"/>
          <p:cNvSpPr>
            <a:spLocks noGrp="1"/>
          </p:cNvSpPr>
          <p:nvPr>
            <p:ph type="title"/>
          </p:nvPr>
        </p:nvSpPr>
        <p:spPr>
          <a:xfrm>
            <a:off x="4597702" y="3995445"/>
            <a:ext cx="5203087" cy="1116790"/>
          </a:xfrm>
        </p:spPr>
        <p:txBody>
          <a:bodyPr anchor="b"/>
          <a:lstStyle>
            <a:lvl1pPr algn="l">
              <a:lnSpc>
                <a:spcPct val="100000"/>
              </a:lnSpc>
              <a:defRPr sz="3968" baseline="0">
                <a:solidFill>
                  <a:schemeClr val="bg1"/>
                </a:solidFill>
              </a:defRPr>
            </a:lvl1pPr>
          </a:lstStyle>
          <a:p>
            <a:r>
              <a:rPr lang="en-US" altLang="ja-JP"/>
              <a:t>Click to edit Master title style</a:t>
            </a:r>
            <a:endParaRPr lang="ja-JP" altLang="en-US" dirty="0"/>
          </a:p>
        </p:txBody>
      </p:sp>
      <p:sp>
        <p:nvSpPr>
          <p:cNvPr id="22" name="Text Placeholder 3"/>
          <p:cNvSpPr>
            <a:spLocks noGrp="1"/>
          </p:cNvSpPr>
          <p:nvPr>
            <p:ph type="body" sz="quarter" idx="41"/>
          </p:nvPr>
        </p:nvSpPr>
        <p:spPr>
          <a:xfrm>
            <a:off x="4597702" y="4921644"/>
            <a:ext cx="5203087" cy="657643"/>
          </a:xfrm>
        </p:spPr>
        <p:txBody>
          <a:bodyPr/>
          <a:lstStyle>
            <a:lvl1pPr algn="l">
              <a:lnSpc>
                <a:spcPct val="100000"/>
              </a:lnSpc>
              <a:spcBef>
                <a:spcPts val="0"/>
              </a:spcBef>
              <a:defRPr sz="2205" b="1" cap="all" spc="-83" baseline="0">
                <a:solidFill>
                  <a:schemeClr val="tx2">
                    <a:lumMod val="60000"/>
                    <a:lumOff val="40000"/>
                  </a:schemeClr>
                </a:solidFill>
                <a:latin typeface="+mj-lt"/>
              </a:defRPr>
            </a:lvl1pPr>
          </a:lstStyle>
          <a:p>
            <a:pPr lvl="0"/>
            <a:r>
              <a:rPr lang="en-US" altLang="ja-JP"/>
              <a:t>Edit Master text styles</a:t>
            </a:r>
          </a:p>
        </p:txBody>
      </p:sp>
    </p:spTree>
    <p:extLst>
      <p:ext uri="{BB962C8B-B14F-4D97-AF65-F5344CB8AC3E}">
        <p14:creationId xmlns:p14="http://schemas.microsoft.com/office/powerpoint/2010/main" val="1583872254"/>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45C3B11-4D5B-0B41-B421-956E45E047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80625" cy="7559675"/>
          </a:xfrm>
          <a:prstGeom prst="rect">
            <a:avLst/>
          </a:prstGeom>
        </p:spPr>
      </p:pic>
    </p:spTree>
    <p:extLst>
      <p:ext uri="{BB962C8B-B14F-4D97-AF65-F5344CB8AC3E}">
        <p14:creationId xmlns:p14="http://schemas.microsoft.com/office/powerpoint/2010/main" val="42426902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F1C9E35-70A6-604D-A2E1-4245F39694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80625" cy="7559675"/>
          </a:xfrm>
          <a:prstGeom prst="rect">
            <a:avLst/>
          </a:prstGeom>
        </p:spPr>
      </p:pic>
    </p:spTree>
    <p:extLst>
      <p:ext uri="{BB962C8B-B14F-4D97-AF65-F5344CB8AC3E}">
        <p14:creationId xmlns:p14="http://schemas.microsoft.com/office/powerpoint/2010/main" val="19647754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98AF5609-8C61-444A-B74A-40B2E52451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80625" cy="7559675"/>
          </a:xfrm>
          <a:prstGeom prst="rect">
            <a:avLst/>
          </a:prstGeom>
        </p:spPr>
      </p:pic>
    </p:spTree>
    <p:extLst>
      <p:ext uri="{BB962C8B-B14F-4D97-AF65-F5344CB8AC3E}">
        <p14:creationId xmlns:p14="http://schemas.microsoft.com/office/powerpoint/2010/main" val="13141089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7252450" y="7170840"/>
            <a:ext cx="2352146" cy="402483"/>
          </a:xfrm>
          <a:prstGeom prst="rect">
            <a:avLst/>
          </a:prstGeom>
        </p:spPr>
        <p:txBody>
          <a:bodyPr/>
          <a:lstStyle>
            <a:lvl1pPr>
              <a:defRPr>
                <a:latin typeface="Arial" panose="020B0604020202020204" pitchFamily="34" charset="0"/>
                <a:cs typeface="Arial" panose="020B0604020202020204" pitchFamily="34" charset="0"/>
              </a:defRPr>
            </a:lvl1pPr>
          </a:lstStyle>
          <a:p>
            <a:fld id="{12EDE064-1ED7-4510-9E37-FAB7467C4615}" type="slidenum">
              <a:rPr lang="en-MY" smtClean="0">
                <a:solidFill>
                  <a:srgbClr val="333333">
                    <a:tint val="75000"/>
                  </a:srgbClr>
                </a:solidFill>
              </a:rPr>
              <a:pPr/>
              <a:t>‹#›</a:t>
            </a:fld>
            <a:endParaRPr lang="en-MY">
              <a:solidFill>
                <a:srgbClr val="333333">
                  <a:tint val="75000"/>
                </a:srgbClr>
              </a:solidFill>
            </a:endParaRPr>
          </a:p>
        </p:txBody>
      </p:sp>
      <p:sp>
        <p:nvSpPr>
          <p:cNvPr id="10" name="Title 1"/>
          <p:cNvSpPr>
            <a:spLocks noGrp="1"/>
          </p:cNvSpPr>
          <p:nvPr>
            <p:ph type="title" hasCustomPrompt="1"/>
          </p:nvPr>
        </p:nvSpPr>
        <p:spPr>
          <a:xfrm>
            <a:off x="352845" y="241151"/>
            <a:ext cx="7780166" cy="629973"/>
          </a:xfrm>
          <a:prstGeom prst="rect">
            <a:avLst/>
          </a:prstGeom>
        </p:spPr>
        <p:txBody>
          <a:bodyPr/>
          <a:lstStyle>
            <a:lvl1pPr algn="l">
              <a:defRPr sz="2646" b="1" baseline="0">
                <a:solidFill>
                  <a:schemeClr val="bg1">
                    <a:lumMod val="50000"/>
                  </a:schemeClr>
                </a:solidFill>
                <a:latin typeface="Arial" panose="020B0604020202020204" pitchFamily="34" charset="0"/>
                <a:cs typeface="Arial" panose="020B0604020202020204" pitchFamily="34" charset="0"/>
              </a:defRPr>
            </a:lvl1pPr>
          </a:lstStyle>
          <a:p>
            <a:r>
              <a:rPr lang="en-US" dirty="0"/>
              <a:t>Click To Edit Slide Title</a:t>
            </a:r>
          </a:p>
        </p:txBody>
      </p:sp>
      <p:sp>
        <p:nvSpPr>
          <p:cNvPr id="11" name="Content Placeholder 11"/>
          <p:cNvSpPr>
            <a:spLocks noGrp="1"/>
          </p:cNvSpPr>
          <p:nvPr>
            <p:ph sz="quarter" idx="13" hasCustomPrompt="1"/>
          </p:nvPr>
        </p:nvSpPr>
        <p:spPr>
          <a:xfrm>
            <a:off x="352843" y="1246400"/>
            <a:ext cx="9100565" cy="4983787"/>
          </a:xfrm>
          <a:prstGeom prst="rect">
            <a:avLst/>
          </a:prstGeom>
        </p:spPr>
        <p:txBody>
          <a:bodyPr vert="horz"/>
          <a:lstStyle>
            <a:lvl1pPr marL="283510" indent="-283510" algn="just">
              <a:lnSpc>
                <a:spcPct val="100000"/>
              </a:lnSpc>
              <a:spcBef>
                <a:spcPts val="992"/>
              </a:spcBef>
              <a:spcAft>
                <a:spcPts val="0"/>
              </a:spcAft>
              <a:buFont typeface="Arial" panose="020B0604020202020204" pitchFamily="34" charset="0"/>
              <a:buChar char="•"/>
              <a:defRPr sz="1984" baseline="0">
                <a:solidFill>
                  <a:schemeClr val="tx1"/>
                </a:solidFill>
                <a:latin typeface="Arial" panose="020B0604020202020204" pitchFamily="34" charset="0"/>
                <a:cs typeface="Arial" panose="020B0604020202020204" pitchFamily="34" charset="0"/>
              </a:defRPr>
            </a:lvl1pPr>
            <a:lvl2pPr marL="285742" indent="-145848">
              <a:spcBef>
                <a:spcPts val="516"/>
              </a:spcBef>
              <a:buFont typeface="Arial"/>
              <a:buChar char="•"/>
              <a:defRPr sz="1158"/>
            </a:lvl2pPr>
            <a:lvl3pPr marL="440519" indent="-130965">
              <a:spcBef>
                <a:spcPts val="516"/>
              </a:spcBef>
              <a:buFont typeface="Arial"/>
              <a:buChar char="•"/>
              <a:defRPr sz="992"/>
            </a:lvl3pPr>
            <a:lvl4pPr marL="580414" indent="-101200">
              <a:spcBef>
                <a:spcPts val="516"/>
              </a:spcBef>
              <a:buFont typeface="Arial"/>
              <a:buChar char="•"/>
              <a:defRPr sz="992"/>
            </a:lvl4pPr>
            <a:lvl5pPr marL="684590" indent="-101200">
              <a:spcBef>
                <a:spcPts val="734"/>
              </a:spcBef>
              <a:buFont typeface="Arial"/>
              <a:buChar char="•"/>
              <a:defRPr sz="992"/>
            </a:lvl5pPr>
          </a:lstStyle>
          <a:p>
            <a:pPr lvl="0"/>
            <a:r>
              <a:rPr lang="en-US" dirty="0"/>
              <a:t>Click to edit content – Arial @ 24pt</a:t>
            </a:r>
          </a:p>
        </p:txBody>
      </p:sp>
    </p:spTree>
    <p:extLst>
      <p:ext uri="{BB962C8B-B14F-4D97-AF65-F5344CB8AC3E}">
        <p14:creationId xmlns:p14="http://schemas.microsoft.com/office/powerpoint/2010/main" val="2142759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2" y="300987"/>
            <a:ext cx="3316456" cy="1280945"/>
          </a:xfrm>
        </p:spPr>
        <p:txBody>
          <a:bodyPr anchor="b"/>
          <a:lstStyle>
            <a:lvl1pPr algn="l">
              <a:defRPr sz="1654" b="1"/>
            </a:lvl1pPr>
          </a:lstStyle>
          <a:p>
            <a:r>
              <a:rPr lang="en-US"/>
              <a:t>Click to edit Master title style</a:t>
            </a:r>
            <a:endParaRPr lang="en-MY"/>
          </a:p>
        </p:txBody>
      </p:sp>
      <p:sp>
        <p:nvSpPr>
          <p:cNvPr id="3" name="Content Placeholder 2"/>
          <p:cNvSpPr>
            <a:spLocks noGrp="1"/>
          </p:cNvSpPr>
          <p:nvPr>
            <p:ph idx="1"/>
          </p:nvPr>
        </p:nvSpPr>
        <p:spPr>
          <a:xfrm>
            <a:off x="3941244" y="300989"/>
            <a:ext cx="5635350" cy="6451973"/>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504032" y="1581934"/>
            <a:ext cx="3316456" cy="5171028"/>
          </a:xfrm>
        </p:spPr>
        <p:txBody>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Date Placeholder 3">
            <a:extLst>
              <a:ext uri="{FF2B5EF4-FFF2-40B4-BE49-F238E27FC236}">
                <a16:creationId xmlns:a16="http://schemas.microsoft.com/office/drawing/2014/main" id="{795122FE-04A9-4BB8-9C05-18A8F28A62C5}"/>
              </a:ext>
            </a:extLst>
          </p:cNvPr>
          <p:cNvSpPr>
            <a:spLocks noGrp="1"/>
          </p:cNvSpPr>
          <p:nvPr>
            <p:ph type="dt" sz="half" idx="10"/>
          </p:nvPr>
        </p:nvSpPr>
        <p:spPr/>
        <p:txBody>
          <a:bodyPr/>
          <a:lstStyle>
            <a:lvl1pPr>
              <a:defRPr/>
            </a:lvl1pPr>
          </a:lstStyle>
          <a:p>
            <a:pPr>
              <a:defRPr/>
            </a:pPr>
            <a:fld id="{6A78B000-E822-49AB-B4FF-AF5F3140E59F}" type="datetimeFigureOut">
              <a:rPr lang="en-MY" smtClean="0">
                <a:solidFill>
                  <a:srgbClr val="44546A"/>
                </a:solidFill>
              </a:rPr>
              <a:pPr>
                <a:defRPr/>
              </a:pPr>
              <a:t>8/7/2021</a:t>
            </a:fld>
            <a:endParaRPr lang="en-MY">
              <a:solidFill>
                <a:srgbClr val="44546A"/>
              </a:solidFill>
            </a:endParaRPr>
          </a:p>
        </p:txBody>
      </p:sp>
      <p:sp>
        <p:nvSpPr>
          <p:cNvPr id="6" name="Footer Placeholder 4">
            <a:extLst>
              <a:ext uri="{FF2B5EF4-FFF2-40B4-BE49-F238E27FC236}">
                <a16:creationId xmlns:a16="http://schemas.microsoft.com/office/drawing/2014/main" id="{3994A006-DBE2-4396-896F-A3460B3A5D57}"/>
              </a:ext>
            </a:extLst>
          </p:cNvPr>
          <p:cNvSpPr>
            <a:spLocks noGrp="1"/>
          </p:cNvSpPr>
          <p:nvPr>
            <p:ph type="ftr" sz="quarter" idx="11"/>
          </p:nvPr>
        </p:nvSpPr>
        <p:spPr/>
        <p:txBody>
          <a:bodyPr/>
          <a:lstStyle>
            <a:lvl1pPr>
              <a:defRPr/>
            </a:lvl1pPr>
          </a:lstStyle>
          <a:p>
            <a:pPr>
              <a:defRPr/>
            </a:pPr>
            <a:endParaRPr lang="en-MY">
              <a:solidFill>
                <a:srgbClr val="44546A"/>
              </a:solidFill>
            </a:endParaRPr>
          </a:p>
        </p:txBody>
      </p:sp>
      <p:sp>
        <p:nvSpPr>
          <p:cNvPr id="7" name="Slide Number Placeholder 5">
            <a:extLst>
              <a:ext uri="{FF2B5EF4-FFF2-40B4-BE49-F238E27FC236}">
                <a16:creationId xmlns:a16="http://schemas.microsoft.com/office/drawing/2014/main" id="{CF2DEC1A-B9F1-4B2F-BA4E-FA2A5D85B00B}"/>
              </a:ext>
            </a:extLst>
          </p:cNvPr>
          <p:cNvSpPr>
            <a:spLocks noGrp="1"/>
          </p:cNvSpPr>
          <p:nvPr>
            <p:ph type="sldNum" sz="quarter" idx="12"/>
          </p:nvPr>
        </p:nvSpPr>
        <p:spPr/>
        <p:txBody>
          <a:bodyPr/>
          <a:lstStyle>
            <a:lvl1pPr>
              <a:defRPr/>
            </a:lvl1pPr>
          </a:lstStyle>
          <a:p>
            <a:pPr>
              <a:defRPr/>
            </a:pPr>
            <a:fld id="{A9BDA35A-935C-4DB5-9576-9A15D65C47E1}" type="slidenum">
              <a:rPr lang="en-MY" smtClean="0">
                <a:solidFill>
                  <a:srgbClr val="44546A"/>
                </a:solidFill>
              </a:rPr>
              <a:pPr>
                <a:defRPr/>
              </a:pPr>
              <a:t>‹#›</a:t>
            </a:fld>
            <a:endParaRPr lang="en-MY">
              <a:solidFill>
                <a:srgbClr val="44546A"/>
              </a:solidFill>
            </a:endParaRPr>
          </a:p>
        </p:txBody>
      </p:sp>
    </p:spTree>
    <p:extLst>
      <p:ext uri="{BB962C8B-B14F-4D97-AF65-F5344CB8AC3E}">
        <p14:creationId xmlns:p14="http://schemas.microsoft.com/office/powerpoint/2010/main" val="2220735706"/>
      </p:ext>
    </p:extLst>
  </p:cSld>
  <p:clrMapOvr>
    <a:masterClrMapping/>
  </p:clrMapOvr>
  <p:transition spd="med">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8DDDD0-4AF4-4EC3-B5E8-6F4105CCB9E1}"/>
              </a:ext>
            </a:extLst>
          </p:cNvPr>
          <p:cNvSpPr>
            <a:spLocks noGrp="1"/>
          </p:cNvSpPr>
          <p:nvPr>
            <p:ph type="dt" sz="half" idx="10"/>
          </p:nvPr>
        </p:nvSpPr>
        <p:spPr/>
        <p:txBody>
          <a:bodyPr/>
          <a:lstStyle>
            <a:lvl1pPr>
              <a:defRPr/>
            </a:lvl1pPr>
          </a:lstStyle>
          <a:p>
            <a:pPr>
              <a:defRPr/>
            </a:pPr>
            <a:fld id="{0076EBBD-1B1D-42D8-9004-9547CC386039}" type="datetimeFigureOut">
              <a:rPr lang="en-US"/>
              <a:pPr>
                <a:defRPr/>
              </a:pPr>
              <a:t>7/8/2021</a:t>
            </a:fld>
            <a:endParaRPr lang="en-US"/>
          </a:p>
        </p:txBody>
      </p:sp>
      <p:sp>
        <p:nvSpPr>
          <p:cNvPr id="3" name="Footer Placeholder 2">
            <a:extLst>
              <a:ext uri="{FF2B5EF4-FFF2-40B4-BE49-F238E27FC236}">
                <a16:creationId xmlns:a16="http://schemas.microsoft.com/office/drawing/2014/main" id="{DF6A01C2-69F3-4F47-BB63-B7313E165AF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D394822E-B356-41B0-A004-500E775BCC77}"/>
              </a:ext>
            </a:extLst>
          </p:cNvPr>
          <p:cNvSpPr>
            <a:spLocks noGrp="1"/>
          </p:cNvSpPr>
          <p:nvPr>
            <p:ph type="sldNum" sz="quarter" idx="12"/>
          </p:nvPr>
        </p:nvSpPr>
        <p:spPr/>
        <p:txBody>
          <a:bodyPr/>
          <a:lstStyle>
            <a:lvl1pPr>
              <a:defRPr/>
            </a:lvl1pPr>
          </a:lstStyle>
          <a:p>
            <a:fld id="{29ECEEF7-CB6C-4D1E-A20C-1FC13A9306AE}" type="slidenum">
              <a:rPr lang="en-US" altLang="en-US"/>
              <a:pPr/>
              <a:t>‹#›</a:t>
            </a:fld>
            <a:endParaRPr lang="en-US" altLang="en-US"/>
          </a:p>
        </p:txBody>
      </p:sp>
    </p:spTree>
    <p:extLst>
      <p:ext uri="{BB962C8B-B14F-4D97-AF65-F5344CB8AC3E}">
        <p14:creationId xmlns:p14="http://schemas.microsoft.com/office/powerpoint/2010/main" val="6842450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318C5A4-8960-41CD-8708-4AC4D43F51DB}"/>
              </a:ext>
            </a:extLst>
          </p:cNvPr>
          <p:cNvSpPr>
            <a:spLocks noGrp="1"/>
          </p:cNvSpPr>
          <p:nvPr>
            <p:ph type="dt" sz="half" idx="10"/>
          </p:nvPr>
        </p:nvSpPr>
        <p:spPr/>
        <p:txBody>
          <a:bodyPr/>
          <a:lstStyle>
            <a:lvl1pPr>
              <a:defRPr/>
            </a:lvl1pPr>
          </a:lstStyle>
          <a:p>
            <a:pPr>
              <a:defRPr/>
            </a:pPr>
            <a:fld id="{223964B9-EEE4-41A5-8CBC-2167A40E995D}" type="datetimeFigureOut">
              <a:rPr lang="en-US"/>
              <a:pPr>
                <a:defRPr/>
              </a:pPr>
              <a:t>7/8/2021</a:t>
            </a:fld>
            <a:endParaRPr lang="en-US"/>
          </a:p>
        </p:txBody>
      </p:sp>
      <p:sp>
        <p:nvSpPr>
          <p:cNvPr id="4" name="Footer Placeholder 3">
            <a:extLst>
              <a:ext uri="{FF2B5EF4-FFF2-40B4-BE49-F238E27FC236}">
                <a16:creationId xmlns:a16="http://schemas.microsoft.com/office/drawing/2014/main" id="{1924E09B-4195-4EE2-9DFF-90C845A3BCB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CA77B8D2-356F-4077-9133-65550127D5F9}"/>
              </a:ext>
            </a:extLst>
          </p:cNvPr>
          <p:cNvSpPr>
            <a:spLocks noGrp="1"/>
          </p:cNvSpPr>
          <p:nvPr>
            <p:ph type="sldNum" sz="quarter" idx="12"/>
          </p:nvPr>
        </p:nvSpPr>
        <p:spPr/>
        <p:txBody>
          <a:bodyPr/>
          <a:lstStyle>
            <a:lvl1pPr>
              <a:defRPr/>
            </a:lvl1pPr>
          </a:lstStyle>
          <a:p>
            <a:fld id="{7CCF0E8D-2C17-4E8E-B9E3-93186FCA202E}" type="slidenum">
              <a:rPr lang="en-US" altLang="en-US"/>
              <a:pPr/>
              <a:t>‹#›</a:t>
            </a:fld>
            <a:endParaRPr lang="en-US" altLang="en-US"/>
          </a:p>
        </p:txBody>
      </p:sp>
    </p:spTree>
    <p:extLst>
      <p:ext uri="{BB962C8B-B14F-4D97-AF65-F5344CB8AC3E}">
        <p14:creationId xmlns:p14="http://schemas.microsoft.com/office/powerpoint/2010/main" val="15656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F27C764-B875-49E7-9235-000FCAB174AF}"/>
              </a:ext>
            </a:extLst>
          </p:cNvPr>
          <p:cNvSpPr>
            <a:spLocks noGrp="1"/>
          </p:cNvSpPr>
          <p:nvPr>
            <p:ph type="dt" sz="half" idx="10"/>
          </p:nvPr>
        </p:nvSpPr>
        <p:spPr/>
        <p:txBody>
          <a:bodyPr/>
          <a:lstStyle>
            <a:lvl1pPr>
              <a:defRPr/>
            </a:lvl1pPr>
          </a:lstStyle>
          <a:p>
            <a:pPr>
              <a:defRPr/>
            </a:pPr>
            <a:fld id="{8763454A-FAD0-4E11-A671-253047EC92A9}" type="datetimeFigureOut">
              <a:rPr lang="ms-MY"/>
              <a:pPr>
                <a:defRPr/>
              </a:pPr>
              <a:t>08/07/2021</a:t>
            </a:fld>
            <a:endParaRPr lang="en-US"/>
          </a:p>
        </p:txBody>
      </p:sp>
      <p:sp>
        <p:nvSpPr>
          <p:cNvPr id="3" name="Footer Placeholder 4">
            <a:extLst>
              <a:ext uri="{FF2B5EF4-FFF2-40B4-BE49-F238E27FC236}">
                <a16:creationId xmlns:a16="http://schemas.microsoft.com/office/drawing/2014/main" id="{3C0DF1C5-5EAB-4318-9A6C-58E1E233673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D628FFA-0E95-4D50-9370-A775D17525F1}"/>
              </a:ext>
            </a:extLst>
          </p:cNvPr>
          <p:cNvSpPr>
            <a:spLocks noGrp="1"/>
          </p:cNvSpPr>
          <p:nvPr>
            <p:ph type="sldNum" sz="quarter" idx="12"/>
          </p:nvPr>
        </p:nvSpPr>
        <p:spPr/>
        <p:txBody>
          <a:bodyPr/>
          <a:lstStyle>
            <a:lvl1pPr>
              <a:defRPr/>
            </a:lvl1pPr>
          </a:lstStyle>
          <a:p>
            <a:pPr>
              <a:defRPr/>
            </a:pPr>
            <a:fld id="{DA310844-9838-4C45-ACE7-BB946302697F}" type="slidenum">
              <a:rPr lang="en-US" altLang="en-US"/>
              <a:pPr>
                <a:defRPr/>
              </a:pPr>
              <a:t>‹#›</a:t>
            </a:fld>
            <a:endParaRPr lang="en-US" altLang="en-US"/>
          </a:p>
        </p:txBody>
      </p:sp>
    </p:spTree>
    <p:extLst>
      <p:ext uri="{BB962C8B-B14F-4D97-AF65-F5344CB8AC3E}">
        <p14:creationId xmlns:p14="http://schemas.microsoft.com/office/powerpoint/2010/main" val="27468465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6" name="Text Placeholder 3"/>
          <p:cNvSpPr>
            <a:spLocks noGrp="1"/>
          </p:cNvSpPr>
          <p:nvPr>
            <p:ph type="body" sz="quarter" idx="13"/>
          </p:nvPr>
        </p:nvSpPr>
        <p:spPr>
          <a:xfrm>
            <a:off x="845178" y="4010544"/>
            <a:ext cx="8390270" cy="616736"/>
          </a:xfrm>
        </p:spPr>
        <p:txBody>
          <a:bodyPr/>
          <a:lstStyle>
            <a:lvl1pPr algn="ctr">
              <a:lnSpc>
                <a:spcPct val="100000"/>
              </a:lnSpc>
              <a:spcBef>
                <a:spcPts val="0"/>
              </a:spcBef>
              <a:defRPr sz="1819" b="1" cap="all" spc="-62" baseline="0">
                <a:solidFill>
                  <a:schemeClr val="tx1">
                    <a:lumMod val="60000"/>
                    <a:lumOff val="40000"/>
                  </a:schemeClr>
                </a:solidFill>
                <a:latin typeface="+mj-lt"/>
              </a:defRPr>
            </a:lvl1pPr>
          </a:lstStyle>
          <a:p>
            <a:pPr lvl="0"/>
            <a:r>
              <a:rPr lang="en-US" altLang="ja-JP"/>
              <a:t>Edit Master text styles</a:t>
            </a:r>
          </a:p>
        </p:txBody>
      </p:sp>
      <p:sp>
        <p:nvSpPr>
          <p:cNvPr id="7" name="Text Placeholder 3"/>
          <p:cNvSpPr>
            <a:spLocks noGrp="1"/>
          </p:cNvSpPr>
          <p:nvPr>
            <p:ph type="body" sz="quarter" idx="14"/>
          </p:nvPr>
        </p:nvSpPr>
        <p:spPr>
          <a:xfrm>
            <a:off x="845178" y="5930073"/>
            <a:ext cx="8390270" cy="1257557"/>
          </a:xfrm>
        </p:spPr>
        <p:txBody>
          <a:bodyPr anchor="b"/>
          <a:lstStyle>
            <a:lvl1pPr algn="ctr">
              <a:spcBef>
                <a:spcPts val="0"/>
              </a:spcBef>
              <a:defRPr sz="827" baseline="0">
                <a:solidFill>
                  <a:schemeClr val="tx2"/>
                </a:solidFill>
              </a:defRPr>
            </a:lvl1pPr>
          </a:lstStyle>
          <a:p>
            <a:pPr lvl="0"/>
            <a:r>
              <a:rPr lang="en-US" altLang="ja-JP"/>
              <a:t>Edit Master text styles</a:t>
            </a:r>
          </a:p>
        </p:txBody>
      </p:sp>
      <p:sp>
        <p:nvSpPr>
          <p:cNvPr id="8" name="Title 1"/>
          <p:cNvSpPr>
            <a:spLocks noGrp="1"/>
          </p:cNvSpPr>
          <p:nvPr>
            <p:ph type="title"/>
          </p:nvPr>
        </p:nvSpPr>
        <p:spPr>
          <a:xfrm>
            <a:off x="376275" y="2810796"/>
            <a:ext cx="9328078" cy="1390877"/>
          </a:xfrm>
        </p:spPr>
        <p:txBody>
          <a:bodyPr/>
          <a:lstStyle>
            <a:lvl1pPr algn="ctr">
              <a:defRPr sz="3638">
                <a:solidFill>
                  <a:schemeClr val="tx1"/>
                </a:solidFill>
              </a:defRPr>
            </a:lvl1pPr>
          </a:lstStyle>
          <a:p>
            <a:r>
              <a:rPr lang="en-US" altLang="ja-JP"/>
              <a:t>Click to edit Master title style</a:t>
            </a:r>
            <a:endParaRPr lang="ja-JP" altLang="en-US" dirty="0"/>
          </a:p>
        </p:txBody>
      </p:sp>
    </p:spTree>
    <p:extLst>
      <p:ext uri="{BB962C8B-B14F-4D97-AF65-F5344CB8AC3E}">
        <p14:creationId xmlns:p14="http://schemas.microsoft.com/office/powerpoint/2010/main" val="1098167853"/>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6047" y="2343499"/>
            <a:ext cx="8568531"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12094" y="4233418"/>
            <a:ext cx="705643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961977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90837" y="280352"/>
            <a:ext cx="8898951" cy="474874"/>
          </a:xfrm>
        </p:spPr>
        <p:txBody>
          <a:bodyPr lIns="0" tIns="0" rIns="0" bIns="0"/>
          <a:lstStyle>
            <a:lvl1pPr>
              <a:defRPr sz="3086"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613978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7429014"/>
            <a:ext cx="10080625" cy="130894"/>
          </a:xfrm>
          <a:custGeom>
            <a:avLst/>
            <a:gdLst/>
            <a:ahLst/>
            <a:cxnLst/>
            <a:rect l="l" t="t" r="r" b="b"/>
            <a:pathLst>
              <a:path w="9144000" h="118745">
                <a:moveTo>
                  <a:pt x="0" y="118532"/>
                </a:moveTo>
                <a:lnTo>
                  <a:pt x="9143999" y="118532"/>
                </a:lnTo>
                <a:lnTo>
                  <a:pt x="9143999" y="0"/>
                </a:lnTo>
                <a:lnTo>
                  <a:pt x="0" y="0"/>
                </a:lnTo>
                <a:lnTo>
                  <a:pt x="0" y="118532"/>
                </a:lnTo>
                <a:close/>
              </a:path>
            </a:pathLst>
          </a:custGeom>
          <a:solidFill>
            <a:srgbClr val="00AF50"/>
          </a:solidFill>
        </p:spPr>
        <p:txBody>
          <a:bodyPr wrap="square" lIns="0" tIns="0" rIns="0" bIns="0" rtlCol="0"/>
          <a:lstStyle/>
          <a:p>
            <a:endParaRPr/>
          </a:p>
        </p:txBody>
      </p:sp>
      <p:sp>
        <p:nvSpPr>
          <p:cNvPr id="17" name="bk object 17"/>
          <p:cNvSpPr/>
          <p:nvPr/>
        </p:nvSpPr>
        <p:spPr>
          <a:xfrm>
            <a:off x="0" y="7270358"/>
            <a:ext cx="10080625" cy="158893"/>
          </a:xfrm>
          <a:custGeom>
            <a:avLst/>
            <a:gdLst/>
            <a:ahLst/>
            <a:cxnLst/>
            <a:rect l="l" t="t" r="r" b="b"/>
            <a:pathLst>
              <a:path w="9144000" h="144145">
                <a:moveTo>
                  <a:pt x="0" y="143929"/>
                </a:moveTo>
                <a:lnTo>
                  <a:pt x="9144000" y="143929"/>
                </a:lnTo>
                <a:lnTo>
                  <a:pt x="9144000" y="0"/>
                </a:lnTo>
                <a:lnTo>
                  <a:pt x="0" y="0"/>
                </a:lnTo>
                <a:lnTo>
                  <a:pt x="0" y="143929"/>
                </a:lnTo>
                <a:close/>
              </a:path>
            </a:pathLst>
          </a:custGeom>
          <a:solidFill>
            <a:srgbClr val="00AFEF"/>
          </a:solidFill>
        </p:spPr>
        <p:txBody>
          <a:bodyPr wrap="square" lIns="0" tIns="0" rIns="0" bIns="0" rtlCol="0"/>
          <a:lstStyle/>
          <a:p>
            <a:endParaRPr/>
          </a:p>
        </p:txBody>
      </p:sp>
      <p:sp>
        <p:nvSpPr>
          <p:cNvPr id="18" name="bk object 18"/>
          <p:cNvSpPr/>
          <p:nvPr/>
        </p:nvSpPr>
        <p:spPr>
          <a:xfrm>
            <a:off x="7759282" y="311095"/>
            <a:ext cx="2061628" cy="295499"/>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6932109" y="3349775"/>
            <a:ext cx="3148515" cy="4035187"/>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6991053" y="3353039"/>
            <a:ext cx="3089572" cy="391731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a:xfrm>
            <a:off x="590837" y="280352"/>
            <a:ext cx="8898951" cy="474874"/>
          </a:xfrm>
        </p:spPr>
        <p:txBody>
          <a:bodyPr lIns="0" tIns="0" rIns="0" bIns="0"/>
          <a:lstStyle>
            <a:lvl1pPr>
              <a:defRPr sz="3086"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254816" y="1282512"/>
            <a:ext cx="4208661" cy="339324"/>
          </a:xfrm>
          <a:prstGeom prst="rect">
            <a:avLst/>
          </a:prstGeom>
        </p:spPr>
        <p:txBody>
          <a:bodyPr wrap="square" lIns="0" tIns="0" rIns="0" bIns="0">
            <a:spAutoFit/>
          </a:bodyPr>
          <a:lstStyle>
            <a:lvl1pPr>
              <a:defRPr sz="2205" b="0" i="0">
                <a:solidFill>
                  <a:schemeClr val="tx1"/>
                </a:solidFill>
                <a:latin typeface="Trebuchet MS"/>
                <a:cs typeface="Trebuchet MS"/>
              </a:defRPr>
            </a:lvl1pPr>
          </a:lstStyle>
          <a:p>
            <a:endParaRPr/>
          </a:p>
        </p:txBody>
      </p:sp>
      <p:sp>
        <p:nvSpPr>
          <p:cNvPr id="4" name="Holder 4"/>
          <p:cNvSpPr>
            <a:spLocks noGrp="1"/>
          </p:cNvSpPr>
          <p:nvPr>
            <p:ph sz="half" idx="3"/>
          </p:nvPr>
        </p:nvSpPr>
        <p:spPr>
          <a:xfrm>
            <a:off x="5127818" y="1664949"/>
            <a:ext cx="4438974" cy="339324"/>
          </a:xfrm>
          <a:prstGeom prst="rect">
            <a:avLst/>
          </a:prstGeom>
        </p:spPr>
        <p:txBody>
          <a:bodyPr wrap="square" lIns="0" tIns="0" rIns="0" bIns="0">
            <a:spAutoFit/>
          </a:bodyPr>
          <a:lstStyle>
            <a:lvl1pPr>
              <a:defRPr sz="2205" b="0" i="0">
                <a:solidFill>
                  <a:srgbClr val="44536A"/>
                </a:solidFill>
                <a:latin typeface="Trebuchet MS"/>
                <a:cs typeface="Trebuchet M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381877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7429014"/>
            <a:ext cx="10080625" cy="130894"/>
          </a:xfrm>
          <a:custGeom>
            <a:avLst/>
            <a:gdLst/>
            <a:ahLst/>
            <a:cxnLst/>
            <a:rect l="l" t="t" r="r" b="b"/>
            <a:pathLst>
              <a:path w="9144000" h="118745">
                <a:moveTo>
                  <a:pt x="0" y="118532"/>
                </a:moveTo>
                <a:lnTo>
                  <a:pt x="9143999" y="118532"/>
                </a:lnTo>
                <a:lnTo>
                  <a:pt x="9143999" y="0"/>
                </a:lnTo>
                <a:lnTo>
                  <a:pt x="0" y="0"/>
                </a:lnTo>
                <a:lnTo>
                  <a:pt x="0" y="118532"/>
                </a:lnTo>
                <a:close/>
              </a:path>
            </a:pathLst>
          </a:custGeom>
          <a:solidFill>
            <a:srgbClr val="00AF50"/>
          </a:solidFill>
        </p:spPr>
        <p:txBody>
          <a:bodyPr wrap="square" lIns="0" tIns="0" rIns="0" bIns="0" rtlCol="0"/>
          <a:lstStyle/>
          <a:p>
            <a:endParaRPr/>
          </a:p>
        </p:txBody>
      </p:sp>
      <p:sp>
        <p:nvSpPr>
          <p:cNvPr id="17" name="bk object 17"/>
          <p:cNvSpPr/>
          <p:nvPr/>
        </p:nvSpPr>
        <p:spPr>
          <a:xfrm>
            <a:off x="0" y="7270358"/>
            <a:ext cx="10080625" cy="158893"/>
          </a:xfrm>
          <a:custGeom>
            <a:avLst/>
            <a:gdLst/>
            <a:ahLst/>
            <a:cxnLst/>
            <a:rect l="l" t="t" r="r" b="b"/>
            <a:pathLst>
              <a:path w="9144000" h="144145">
                <a:moveTo>
                  <a:pt x="0" y="143929"/>
                </a:moveTo>
                <a:lnTo>
                  <a:pt x="9144000" y="143929"/>
                </a:lnTo>
                <a:lnTo>
                  <a:pt x="9144000" y="0"/>
                </a:lnTo>
                <a:lnTo>
                  <a:pt x="0" y="0"/>
                </a:lnTo>
                <a:lnTo>
                  <a:pt x="0" y="143929"/>
                </a:lnTo>
                <a:close/>
              </a:path>
            </a:pathLst>
          </a:custGeom>
          <a:solidFill>
            <a:srgbClr val="00AFEF"/>
          </a:solidFill>
        </p:spPr>
        <p:txBody>
          <a:bodyPr wrap="square" lIns="0" tIns="0" rIns="0" bIns="0" rtlCol="0"/>
          <a:lstStyle/>
          <a:p>
            <a:endParaRPr/>
          </a:p>
        </p:txBody>
      </p:sp>
      <p:sp>
        <p:nvSpPr>
          <p:cNvPr id="18" name="bk object 18"/>
          <p:cNvSpPr/>
          <p:nvPr/>
        </p:nvSpPr>
        <p:spPr>
          <a:xfrm>
            <a:off x="7759282" y="311095"/>
            <a:ext cx="2061628" cy="295499"/>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6932109" y="3349775"/>
            <a:ext cx="3148515" cy="4035187"/>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6991053" y="3353039"/>
            <a:ext cx="3089572" cy="391731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a:xfrm>
            <a:off x="590837" y="280352"/>
            <a:ext cx="8898951" cy="474874"/>
          </a:xfrm>
        </p:spPr>
        <p:txBody>
          <a:bodyPr lIns="0" tIns="0" rIns="0" bIns="0"/>
          <a:lstStyle>
            <a:lvl1pPr>
              <a:defRPr sz="3086"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757151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7429014"/>
            <a:ext cx="10080625" cy="130894"/>
          </a:xfrm>
          <a:custGeom>
            <a:avLst/>
            <a:gdLst/>
            <a:ahLst/>
            <a:cxnLst/>
            <a:rect l="l" t="t" r="r" b="b"/>
            <a:pathLst>
              <a:path w="9144000" h="118745">
                <a:moveTo>
                  <a:pt x="0" y="118532"/>
                </a:moveTo>
                <a:lnTo>
                  <a:pt x="9143999" y="118532"/>
                </a:lnTo>
                <a:lnTo>
                  <a:pt x="9143999" y="0"/>
                </a:lnTo>
                <a:lnTo>
                  <a:pt x="0" y="0"/>
                </a:lnTo>
                <a:lnTo>
                  <a:pt x="0" y="118532"/>
                </a:lnTo>
                <a:close/>
              </a:path>
            </a:pathLst>
          </a:custGeom>
          <a:solidFill>
            <a:srgbClr val="00AF50"/>
          </a:solidFill>
        </p:spPr>
        <p:txBody>
          <a:bodyPr wrap="square" lIns="0" tIns="0" rIns="0" bIns="0" rtlCol="0"/>
          <a:lstStyle/>
          <a:p>
            <a:endParaRPr/>
          </a:p>
        </p:txBody>
      </p:sp>
      <p:sp>
        <p:nvSpPr>
          <p:cNvPr id="17" name="bk object 17"/>
          <p:cNvSpPr/>
          <p:nvPr/>
        </p:nvSpPr>
        <p:spPr>
          <a:xfrm>
            <a:off x="0" y="7270358"/>
            <a:ext cx="10080625" cy="158893"/>
          </a:xfrm>
          <a:custGeom>
            <a:avLst/>
            <a:gdLst/>
            <a:ahLst/>
            <a:cxnLst/>
            <a:rect l="l" t="t" r="r" b="b"/>
            <a:pathLst>
              <a:path w="9144000" h="144145">
                <a:moveTo>
                  <a:pt x="0" y="143929"/>
                </a:moveTo>
                <a:lnTo>
                  <a:pt x="9144000" y="143929"/>
                </a:lnTo>
                <a:lnTo>
                  <a:pt x="9144000" y="0"/>
                </a:lnTo>
                <a:lnTo>
                  <a:pt x="0" y="0"/>
                </a:lnTo>
                <a:lnTo>
                  <a:pt x="0" y="143929"/>
                </a:lnTo>
                <a:close/>
              </a:path>
            </a:pathLst>
          </a:custGeom>
          <a:solidFill>
            <a:srgbClr val="00AFEF"/>
          </a:solidFill>
        </p:spPr>
        <p:txBody>
          <a:bodyPr wrap="square" lIns="0" tIns="0" rIns="0" bIns="0" rtlCol="0"/>
          <a:lstStyle/>
          <a:p>
            <a:endParaRPr/>
          </a:p>
        </p:txBody>
      </p:sp>
      <p:sp>
        <p:nvSpPr>
          <p:cNvPr id="18" name="bk object 18"/>
          <p:cNvSpPr/>
          <p:nvPr/>
        </p:nvSpPr>
        <p:spPr>
          <a:xfrm>
            <a:off x="7759282" y="311095"/>
            <a:ext cx="2061628" cy="295499"/>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6932109" y="3349775"/>
            <a:ext cx="3148515" cy="4035187"/>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6991053" y="3353039"/>
            <a:ext cx="3089572" cy="391731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308970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5A64BE-F52C-455E-9359-1A92CCA4C7A3}"/>
              </a:ext>
            </a:extLst>
          </p:cNvPr>
          <p:cNvSpPr/>
          <p:nvPr/>
        </p:nvSpPr>
        <p:spPr>
          <a:xfrm>
            <a:off x="997562" y="4021328"/>
            <a:ext cx="8064500" cy="1410439"/>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Gill Sans MT" pitchFamily="34" charset="0"/>
            </a:endParaRPr>
          </a:p>
        </p:txBody>
      </p:sp>
      <p:sp>
        <p:nvSpPr>
          <p:cNvPr id="5" name="Rectangle 4">
            <a:extLst>
              <a:ext uri="{FF2B5EF4-FFF2-40B4-BE49-F238E27FC236}">
                <a16:creationId xmlns:a16="http://schemas.microsoft.com/office/drawing/2014/main" id="{7868FA05-E689-4E61-9A18-B2F404D603D7}"/>
              </a:ext>
            </a:extLst>
          </p:cNvPr>
          <p:cNvSpPr/>
          <p:nvPr/>
        </p:nvSpPr>
        <p:spPr>
          <a:xfrm>
            <a:off x="997562" y="4021328"/>
            <a:ext cx="252016" cy="1410439"/>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Gill Sans MT" pitchFamily="34" charset="0"/>
            </a:endParaRPr>
          </a:p>
        </p:txBody>
      </p:sp>
      <p:pic>
        <p:nvPicPr>
          <p:cNvPr id="6" name="Picture 39" descr="original_metal_b">
            <a:extLst>
              <a:ext uri="{FF2B5EF4-FFF2-40B4-BE49-F238E27FC236}">
                <a16:creationId xmlns:a16="http://schemas.microsoft.com/office/drawing/2014/main" id="{B1B4AADC-9B47-40AD-9B6E-DDDBD4D71434}"/>
              </a:ext>
            </a:extLst>
          </p:cNvPr>
          <p:cNvPicPr>
            <a:picLocks noChangeAspect="1" noChangeArrowheads="1" noCrop="1"/>
          </p:cNvPicPr>
          <p:nvPr userDrawn="1"/>
        </p:nvPicPr>
        <p:blipFill>
          <a:blip r:embed="rId2">
            <a:clrChange>
              <a:clrFrom>
                <a:srgbClr val="020202"/>
              </a:clrFrom>
              <a:clrTo>
                <a:srgbClr val="020202">
                  <a:alpha val="0"/>
                </a:srgbClr>
              </a:clrTo>
            </a:clrChange>
            <a:extLst>
              <a:ext uri="{28A0092B-C50C-407E-A947-70E740481C1C}">
                <a14:useLocalDpi xmlns:a14="http://schemas.microsoft.com/office/drawing/2010/main" val="0"/>
              </a:ext>
            </a:extLst>
          </a:blip>
          <a:srcRect/>
          <a:stretch>
            <a:fillRect/>
          </a:stretch>
        </p:blipFill>
        <p:spPr bwMode="auto">
          <a:xfrm>
            <a:off x="8866050" y="0"/>
            <a:ext cx="1214575" cy="110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CA59FAE-01EE-4577-B1F2-0649BE52A859}"/>
              </a:ext>
            </a:extLst>
          </p:cNvPr>
          <p:cNvSpPr/>
          <p:nvPr userDrawn="1"/>
        </p:nvSpPr>
        <p:spPr>
          <a:xfrm>
            <a:off x="8741793" y="0"/>
            <a:ext cx="157510" cy="110245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ms-MY" altLang="en-US">
              <a:solidFill>
                <a:srgbClr val="FFFFFF"/>
              </a:solidFill>
              <a:latin typeface="Gill Sans MT" pitchFamily="34" charset="0"/>
            </a:endParaRPr>
          </a:p>
        </p:txBody>
      </p:sp>
      <p:sp>
        <p:nvSpPr>
          <p:cNvPr id="8" name="Title 7"/>
          <p:cNvSpPr>
            <a:spLocks noGrp="1"/>
          </p:cNvSpPr>
          <p:nvPr>
            <p:ph type="ctrTitle"/>
          </p:nvPr>
        </p:nvSpPr>
        <p:spPr>
          <a:xfrm>
            <a:off x="1344083" y="4283816"/>
            <a:ext cx="7560469" cy="542777"/>
          </a:xfrm>
        </p:spPr>
        <p:txBody>
          <a:bodyPr anchor="t"/>
          <a:lstStyle>
            <a:lvl1pPr algn="r">
              <a:defRPr sz="3527">
                <a:solidFill>
                  <a:schemeClr val="tx1"/>
                </a:solidFill>
              </a:defRPr>
            </a:lvl1pPr>
          </a:lstStyle>
          <a:p>
            <a:r>
              <a:rPr lang="en-US"/>
              <a:t>Click to edit Master title style</a:t>
            </a:r>
          </a:p>
        </p:txBody>
      </p:sp>
      <p:sp>
        <p:nvSpPr>
          <p:cNvPr id="9" name="Subtitle 8"/>
          <p:cNvSpPr>
            <a:spLocks noGrp="1"/>
          </p:cNvSpPr>
          <p:nvPr>
            <p:ph type="subTitle" idx="1"/>
          </p:nvPr>
        </p:nvSpPr>
        <p:spPr>
          <a:xfrm>
            <a:off x="1344083" y="5648757"/>
            <a:ext cx="7560469" cy="339324"/>
          </a:xfrm>
        </p:spPr>
        <p:txBody>
          <a:bodyPr/>
          <a:lstStyle>
            <a:lvl1pPr marL="0" indent="0" algn="r">
              <a:buNone/>
              <a:defRPr sz="2205">
                <a:solidFill>
                  <a:schemeClr val="tx2"/>
                </a:solidFill>
                <a:latin typeface="+mj-lt"/>
                <a:ea typeface="+mj-ea"/>
                <a:cs typeface="+mj-cs"/>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lstStyle>
          <a:p>
            <a:r>
              <a:rPr lang="en-US"/>
              <a:t>Click to edit Master subtitle style</a:t>
            </a:r>
          </a:p>
        </p:txBody>
      </p:sp>
      <p:sp>
        <p:nvSpPr>
          <p:cNvPr id="10" name="Slide Number Placeholder 28">
            <a:extLst>
              <a:ext uri="{FF2B5EF4-FFF2-40B4-BE49-F238E27FC236}">
                <a16:creationId xmlns:a16="http://schemas.microsoft.com/office/drawing/2014/main" id="{474A77EB-7037-49A2-8248-55651399E3D0}"/>
              </a:ext>
            </a:extLst>
          </p:cNvPr>
          <p:cNvSpPr>
            <a:spLocks noGrp="1"/>
          </p:cNvSpPr>
          <p:nvPr>
            <p:ph type="sldNum" sz="quarter" idx="10"/>
          </p:nvPr>
        </p:nvSpPr>
        <p:spPr>
          <a:xfrm>
            <a:off x="1340583" y="7004949"/>
            <a:ext cx="1344083" cy="276999"/>
          </a:xfrm>
        </p:spPr>
        <p:txBody>
          <a:bodyPr/>
          <a:lstStyle>
            <a:lvl1pPr>
              <a:defRPr/>
            </a:lvl1pPr>
          </a:lstStyle>
          <a:p>
            <a:pPr>
              <a:defRPr/>
            </a:pPr>
            <a:fld id="{74EA6180-8873-4B7E-B1BB-99ADB870B9BC}" type="slidenum">
              <a:rPr lang="en-MY" altLang="en-US"/>
              <a:pPr>
                <a:defRPr/>
              </a:pPr>
              <a:t>‹#›</a:t>
            </a:fld>
            <a:endParaRPr lang="en-MY" altLang="en-US"/>
          </a:p>
        </p:txBody>
      </p:sp>
    </p:spTree>
    <p:extLst>
      <p:ext uri="{BB962C8B-B14F-4D97-AF65-F5344CB8AC3E}">
        <p14:creationId xmlns:p14="http://schemas.microsoft.com/office/powerpoint/2010/main" val="1535206233"/>
      </p:ext>
    </p:extLst>
  </p:cSld>
  <p:clrMapOvr>
    <a:masterClrMapping/>
  </p:clrMapOvr>
  <p:transition>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06B2-9397-4050-A854-3CB40674A4EA}"/>
              </a:ext>
            </a:extLst>
          </p:cNvPr>
          <p:cNvSpPr>
            <a:spLocks noGrp="1"/>
          </p:cNvSpPr>
          <p:nvPr>
            <p:ph type="ctrTitle"/>
          </p:nvPr>
        </p:nvSpPr>
        <p:spPr>
          <a:xfrm>
            <a:off x="1260078" y="1237197"/>
            <a:ext cx="7560469" cy="2631887"/>
          </a:xfrm>
        </p:spPr>
        <p:txBody>
          <a:bodyPr anchor="b"/>
          <a:lstStyle>
            <a:lvl1pPr algn="ctr">
              <a:defRPr sz="4960"/>
            </a:lvl1pPr>
          </a:lstStyle>
          <a:p>
            <a:r>
              <a:rPr lang="en-US"/>
              <a:t>Click to edit Master title style</a:t>
            </a:r>
          </a:p>
        </p:txBody>
      </p:sp>
      <p:sp>
        <p:nvSpPr>
          <p:cNvPr id="3" name="Subtitle 2">
            <a:extLst>
              <a:ext uri="{FF2B5EF4-FFF2-40B4-BE49-F238E27FC236}">
                <a16:creationId xmlns:a16="http://schemas.microsoft.com/office/drawing/2014/main" id="{CE847523-A277-4934-98B0-EC839C4EEC5D}"/>
              </a:ext>
            </a:extLst>
          </p:cNvPr>
          <p:cNvSpPr>
            <a:spLocks noGrp="1"/>
          </p:cNvSpPr>
          <p:nvPr>
            <p:ph type="subTitle" idx="1"/>
          </p:nvPr>
        </p:nvSpPr>
        <p:spPr>
          <a:xfrm>
            <a:off x="1260078" y="3970580"/>
            <a:ext cx="7560469"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6E47BDF1-64A6-4967-B0AF-FC6BCC261B6A}"/>
              </a:ext>
            </a:extLst>
          </p:cNvPr>
          <p:cNvSpPr>
            <a:spLocks noGrp="1"/>
          </p:cNvSpPr>
          <p:nvPr>
            <p:ph type="dt" sz="half" idx="10"/>
          </p:nvPr>
        </p:nvSpPr>
        <p:spPr/>
        <p:txBody>
          <a:bodyPr/>
          <a:lstStyle/>
          <a:p>
            <a:fld id="{FBFD593E-ACFD-47C0-BF60-9139E450D02F}" type="datetimeFigureOut">
              <a:rPr lang="en-US" smtClean="0"/>
              <a:t>7/8/2021</a:t>
            </a:fld>
            <a:endParaRPr lang="en-US"/>
          </a:p>
        </p:txBody>
      </p:sp>
      <p:sp>
        <p:nvSpPr>
          <p:cNvPr id="5" name="Footer Placeholder 4">
            <a:extLst>
              <a:ext uri="{FF2B5EF4-FFF2-40B4-BE49-F238E27FC236}">
                <a16:creationId xmlns:a16="http://schemas.microsoft.com/office/drawing/2014/main" id="{8521E6DD-B909-49AF-81DD-59A6A36F8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05D5E-D2A9-481D-B7DF-BFFCC5582131}"/>
              </a:ext>
            </a:extLst>
          </p:cNvPr>
          <p:cNvSpPr>
            <a:spLocks noGrp="1"/>
          </p:cNvSpPr>
          <p:nvPr>
            <p:ph type="sldNum" sz="quarter" idx="12"/>
          </p:nvPr>
        </p:nvSpPr>
        <p:spPr/>
        <p:txBody>
          <a:bodyPr/>
          <a:lstStyle/>
          <a:p>
            <a:fld id="{7453301E-5264-4B38-ABF4-756EF490DEC3}" type="slidenum">
              <a:rPr lang="en-US" smtClean="0"/>
              <a:t>‹#›</a:t>
            </a:fld>
            <a:endParaRPr lang="en-US"/>
          </a:p>
        </p:txBody>
      </p:sp>
    </p:spTree>
    <p:extLst>
      <p:ext uri="{BB962C8B-B14F-4D97-AF65-F5344CB8AC3E}">
        <p14:creationId xmlns:p14="http://schemas.microsoft.com/office/powerpoint/2010/main" val="18335952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CCF5-EFB3-477D-82A1-5E1FF59D6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99E7D8-5F42-4EA8-B295-0064D65F21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53E24-ABAF-4727-B6A9-2F06D0AC5E32}"/>
              </a:ext>
            </a:extLst>
          </p:cNvPr>
          <p:cNvSpPr>
            <a:spLocks noGrp="1"/>
          </p:cNvSpPr>
          <p:nvPr>
            <p:ph type="dt" sz="half" idx="10"/>
          </p:nvPr>
        </p:nvSpPr>
        <p:spPr/>
        <p:txBody>
          <a:bodyPr/>
          <a:lstStyle/>
          <a:p>
            <a:fld id="{FBFD593E-ACFD-47C0-BF60-9139E450D02F}" type="datetimeFigureOut">
              <a:rPr lang="en-US" smtClean="0"/>
              <a:t>7/8/2021</a:t>
            </a:fld>
            <a:endParaRPr lang="en-US"/>
          </a:p>
        </p:txBody>
      </p:sp>
      <p:sp>
        <p:nvSpPr>
          <p:cNvPr id="5" name="Footer Placeholder 4">
            <a:extLst>
              <a:ext uri="{FF2B5EF4-FFF2-40B4-BE49-F238E27FC236}">
                <a16:creationId xmlns:a16="http://schemas.microsoft.com/office/drawing/2014/main" id="{92052732-B5F2-4CC3-8597-86816F36E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8EB14-2A2E-45DB-A298-9C8A9880C3DE}"/>
              </a:ext>
            </a:extLst>
          </p:cNvPr>
          <p:cNvSpPr>
            <a:spLocks noGrp="1"/>
          </p:cNvSpPr>
          <p:nvPr>
            <p:ph type="sldNum" sz="quarter" idx="12"/>
          </p:nvPr>
        </p:nvSpPr>
        <p:spPr/>
        <p:txBody>
          <a:bodyPr/>
          <a:lstStyle/>
          <a:p>
            <a:fld id="{7453301E-5264-4B38-ABF4-756EF490DEC3}" type="slidenum">
              <a:rPr lang="en-US" smtClean="0"/>
              <a:t>‹#›</a:t>
            </a:fld>
            <a:endParaRPr lang="en-US"/>
          </a:p>
        </p:txBody>
      </p:sp>
    </p:spTree>
    <p:extLst>
      <p:ext uri="{BB962C8B-B14F-4D97-AF65-F5344CB8AC3E}">
        <p14:creationId xmlns:p14="http://schemas.microsoft.com/office/powerpoint/2010/main" val="36914275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E503-FC98-4D6D-848E-B21615634EAB}"/>
              </a:ext>
            </a:extLst>
          </p:cNvPr>
          <p:cNvSpPr>
            <a:spLocks noGrp="1"/>
          </p:cNvSpPr>
          <p:nvPr>
            <p:ph type="title"/>
          </p:nvPr>
        </p:nvSpPr>
        <p:spPr>
          <a:xfrm>
            <a:off x="687793" y="1884671"/>
            <a:ext cx="8694539" cy="3144614"/>
          </a:xfrm>
        </p:spPr>
        <p:txBody>
          <a:bodyPr anchor="b"/>
          <a:lstStyle>
            <a:lvl1pPr>
              <a:defRPr sz="4960"/>
            </a:lvl1pPr>
          </a:lstStyle>
          <a:p>
            <a:r>
              <a:rPr lang="en-US"/>
              <a:t>Click to edit Master title style</a:t>
            </a:r>
          </a:p>
        </p:txBody>
      </p:sp>
      <p:sp>
        <p:nvSpPr>
          <p:cNvPr id="3" name="Text Placeholder 2">
            <a:extLst>
              <a:ext uri="{FF2B5EF4-FFF2-40B4-BE49-F238E27FC236}">
                <a16:creationId xmlns:a16="http://schemas.microsoft.com/office/drawing/2014/main" id="{6D3CCCC3-5B07-46B3-8ADC-569D31A75848}"/>
              </a:ext>
            </a:extLst>
          </p:cNvPr>
          <p:cNvSpPr>
            <a:spLocks noGrp="1"/>
          </p:cNvSpPr>
          <p:nvPr>
            <p:ph type="body" idx="1"/>
          </p:nvPr>
        </p:nvSpPr>
        <p:spPr>
          <a:xfrm>
            <a:off x="687793" y="5059035"/>
            <a:ext cx="8694539"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ABA1A2-FB78-466B-9A12-C201ED4C5FEF}"/>
              </a:ext>
            </a:extLst>
          </p:cNvPr>
          <p:cNvSpPr>
            <a:spLocks noGrp="1"/>
          </p:cNvSpPr>
          <p:nvPr>
            <p:ph type="dt" sz="half" idx="10"/>
          </p:nvPr>
        </p:nvSpPr>
        <p:spPr/>
        <p:txBody>
          <a:bodyPr/>
          <a:lstStyle/>
          <a:p>
            <a:fld id="{FBFD593E-ACFD-47C0-BF60-9139E450D02F}" type="datetimeFigureOut">
              <a:rPr lang="en-US" smtClean="0"/>
              <a:t>7/8/2021</a:t>
            </a:fld>
            <a:endParaRPr lang="en-US"/>
          </a:p>
        </p:txBody>
      </p:sp>
      <p:sp>
        <p:nvSpPr>
          <p:cNvPr id="5" name="Footer Placeholder 4">
            <a:extLst>
              <a:ext uri="{FF2B5EF4-FFF2-40B4-BE49-F238E27FC236}">
                <a16:creationId xmlns:a16="http://schemas.microsoft.com/office/drawing/2014/main" id="{90D0C0BD-27C9-425F-BDDC-751FEDCD0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E3E3E-A8A4-44F2-82A2-D020022EF893}"/>
              </a:ext>
            </a:extLst>
          </p:cNvPr>
          <p:cNvSpPr>
            <a:spLocks noGrp="1"/>
          </p:cNvSpPr>
          <p:nvPr>
            <p:ph type="sldNum" sz="quarter" idx="12"/>
          </p:nvPr>
        </p:nvSpPr>
        <p:spPr/>
        <p:txBody>
          <a:bodyPr/>
          <a:lstStyle/>
          <a:p>
            <a:fld id="{7453301E-5264-4B38-ABF4-756EF490DEC3}" type="slidenum">
              <a:rPr lang="en-US" smtClean="0"/>
              <a:t>‹#›</a:t>
            </a:fld>
            <a:endParaRPr lang="en-US"/>
          </a:p>
        </p:txBody>
      </p:sp>
    </p:spTree>
    <p:extLst>
      <p:ext uri="{BB962C8B-B14F-4D97-AF65-F5344CB8AC3E}">
        <p14:creationId xmlns:p14="http://schemas.microsoft.com/office/powerpoint/2010/main" val="245058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CF2422E-1579-48E2-9E65-40489D2BC3B8}"/>
              </a:ext>
            </a:extLst>
          </p:cNvPr>
          <p:cNvSpPr>
            <a:spLocks noGrp="1"/>
          </p:cNvSpPr>
          <p:nvPr>
            <p:ph type="dt" sz="half" idx="10"/>
          </p:nvPr>
        </p:nvSpPr>
        <p:spPr/>
        <p:txBody>
          <a:bodyPr/>
          <a:lstStyle>
            <a:lvl1pPr>
              <a:defRPr/>
            </a:lvl1pPr>
          </a:lstStyle>
          <a:p>
            <a:pPr>
              <a:defRPr/>
            </a:pPr>
            <a:fld id="{3B593770-5D87-49AF-AEF4-59C981515297}" type="datetimeFigureOut">
              <a:rPr lang="ms-MY"/>
              <a:pPr>
                <a:defRPr/>
              </a:pPr>
              <a:t>08/07/2021</a:t>
            </a:fld>
            <a:endParaRPr lang="en-US"/>
          </a:p>
        </p:txBody>
      </p:sp>
      <p:sp>
        <p:nvSpPr>
          <p:cNvPr id="6" name="Footer Placeholder 4">
            <a:extLst>
              <a:ext uri="{FF2B5EF4-FFF2-40B4-BE49-F238E27FC236}">
                <a16:creationId xmlns:a16="http://schemas.microsoft.com/office/drawing/2014/main" id="{8E52EE5E-589D-417F-9138-119B85DE83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B36A4F-AC5A-42D1-B4BF-10A4678D18D7}"/>
              </a:ext>
            </a:extLst>
          </p:cNvPr>
          <p:cNvSpPr>
            <a:spLocks noGrp="1"/>
          </p:cNvSpPr>
          <p:nvPr>
            <p:ph type="sldNum" sz="quarter" idx="12"/>
          </p:nvPr>
        </p:nvSpPr>
        <p:spPr/>
        <p:txBody>
          <a:bodyPr/>
          <a:lstStyle>
            <a:lvl1pPr>
              <a:defRPr/>
            </a:lvl1pPr>
          </a:lstStyle>
          <a:p>
            <a:pPr>
              <a:defRPr/>
            </a:pPr>
            <a:fld id="{63E4F703-F96D-429D-9A11-24BA53861936}" type="slidenum">
              <a:rPr lang="en-US" altLang="en-US"/>
              <a:pPr>
                <a:defRPr/>
              </a:pPr>
              <a:t>‹#›</a:t>
            </a:fld>
            <a:endParaRPr lang="en-US" altLang="en-US"/>
          </a:p>
        </p:txBody>
      </p:sp>
    </p:spTree>
    <p:extLst>
      <p:ext uri="{BB962C8B-B14F-4D97-AF65-F5344CB8AC3E}">
        <p14:creationId xmlns:p14="http://schemas.microsoft.com/office/powerpoint/2010/main" val="40150184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A1FA-4FBA-4802-B766-FD6111B8C8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DB3DB0-D390-46C1-9AD3-E1F9C634E010}"/>
              </a:ext>
            </a:extLst>
          </p:cNvPr>
          <p:cNvSpPr>
            <a:spLocks noGrp="1"/>
          </p:cNvSpPr>
          <p:nvPr>
            <p:ph sz="half" idx="1"/>
          </p:nvPr>
        </p:nvSpPr>
        <p:spPr>
          <a:xfrm>
            <a:off x="693043" y="2012414"/>
            <a:ext cx="4284266"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1770FE-CA23-46B7-8C4D-69FBA518E9C3}"/>
              </a:ext>
            </a:extLst>
          </p:cNvPr>
          <p:cNvSpPr>
            <a:spLocks noGrp="1"/>
          </p:cNvSpPr>
          <p:nvPr>
            <p:ph sz="half" idx="2"/>
          </p:nvPr>
        </p:nvSpPr>
        <p:spPr>
          <a:xfrm>
            <a:off x="5103316" y="2012414"/>
            <a:ext cx="4284266"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605DDB-FE49-4726-8E60-B13D8E4AA8E4}"/>
              </a:ext>
            </a:extLst>
          </p:cNvPr>
          <p:cNvSpPr>
            <a:spLocks noGrp="1"/>
          </p:cNvSpPr>
          <p:nvPr>
            <p:ph type="dt" sz="half" idx="10"/>
          </p:nvPr>
        </p:nvSpPr>
        <p:spPr/>
        <p:txBody>
          <a:bodyPr/>
          <a:lstStyle/>
          <a:p>
            <a:fld id="{FBFD593E-ACFD-47C0-BF60-9139E450D02F}" type="datetimeFigureOut">
              <a:rPr lang="en-US" smtClean="0"/>
              <a:t>7/8/2021</a:t>
            </a:fld>
            <a:endParaRPr lang="en-US"/>
          </a:p>
        </p:txBody>
      </p:sp>
      <p:sp>
        <p:nvSpPr>
          <p:cNvPr id="6" name="Footer Placeholder 5">
            <a:extLst>
              <a:ext uri="{FF2B5EF4-FFF2-40B4-BE49-F238E27FC236}">
                <a16:creationId xmlns:a16="http://schemas.microsoft.com/office/drawing/2014/main" id="{6E69114C-2397-46A4-8B12-20D4100F69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07C24-4773-4F37-A92E-11193133C9CF}"/>
              </a:ext>
            </a:extLst>
          </p:cNvPr>
          <p:cNvSpPr>
            <a:spLocks noGrp="1"/>
          </p:cNvSpPr>
          <p:nvPr>
            <p:ph type="sldNum" sz="quarter" idx="12"/>
          </p:nvPr>
        </p:nvSpPr>
        <p:spPr/>
        <p:txBody>
          <a:bodyPr/>
          <a:lstStyle/>
          <a:p>
            <a:fld id="{7453301E-5264-4B38-ABF4-756EF490DEC3}" type="slidenum">
              <a:rPr lang="en-US" smtClean="0"/>
              <a:t>‹#›</a:t>
            </a:fld>
            <a:endParaRPr lang="en-US"/>
          </a:p>
        </p:txBody>
      </p:sp>
    </p:spTree>
    <p:extLst>
      <p:ext uri="{BB962C8B-B14F-4D97-AF65-F5344CB8AC3E}">
        <p14:creationId xmlns:p14="http://schemas.microsoft.com/office/powerpoint/2010/main" val="11995126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E4D3C-F01E-490C-9964-1E2B006E9409}"/>
              </a:ext>
            </a:extLst>
          </p:cNvPr>
          <p:cNvSpPr>
            <a:spLocks noGrp="1"/>
          </p:cNvSpPr>
          <p:nvPr>
            <p:ph type="title"/>
          </p:nvPr>
        </p:nvSpPr>
        <p:spPr>
          <a:xfrm>
            <a:off x="694356" y="402484"/>
            <a:ext cx="8694539" cy="1461188"/>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80ACD5-4485-446C-84B0-6E5FDAD9DAE0}"/>
              </a:ext>
            </a:extLst>
          </p:cNvPr>
          <p:cNvSpPr>
            <a:spLocks noGrp="1"/>
          </p:cNvSpPr>
          <p:nvPr>
            <p:ph type="body" idx="1"/>
          </p:nvPr>
        </p:nvSpPr>
        <p:spPr>
          <a:xfrm>
            <a:off x="694357" y="1853171"/>
            <a:ext cx="4264576"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C5E71165-E6F0-4621-A3EE-F8AA0D97D486}"/>
              </a:ext>
            </a:extLst>
          </p:cNvPr>
          <p:cNvSpPr>
            <a:spLocks noGrp="1"/>
          </p:cNvSpPr>
          <p:nvPr>
            <p:ph sz="half" idx="2"/>
          </p:nvPr>
        </p:nvSpPr>
        <p:spPr>
          <a:xfrm>
            <a:off x="694357" y="2761381"/>
            <a:ext cx="4264576"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CACA9B-C295-44CE-A6FB-81A9133EBE47}"/>
              </a:ext>
            </a:extLst>
          </p:cNvPr>
          <p:cNvSpPr>
            <a:spLocks noGrp="1"/>
          </p:cNvSpPr>
          <p:nvPr>
            <p:ph type="body" sz="quarter" idx="3"/>
          </p:nvPr>
        </p:nvSpPr>
        <p:spPr>
          <a:xfrm>
            <a:off x="5103317" y="1853171"/>
            <a:ext cx="4285579"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DD65B629-30A2-4A39-B8BB-383B518B32CD}"/>
              </a:ext>
            </a:extLst>
          </p:cNvPr>
          <p:cNvSpPr>
            <a:spLocks noGrp="1"/>
          </p:cNvSpPr>
          <p:nvPr>
            <p:ph sz="quarter" idx="4"/>
          </p:nvPr>
        </p:nvSpPr>
        <p:spPr>
          <a:xfrm>
            <a:off x="5103317" y="2761381"/>
            <a:ext cx="4285579"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3C24B0-F3D6-48EC-82C8-3224224E6654}"/>
              </a:ext>
            </a:extLst>
          </p:cNvPr>
          <p:cNvSpPr>
            <a:spLocks noGrp="1"/>
          </p:cNvSpPr>
          <p:nvPr>
            <p:ph type="dt" sz="half" idx="10"/>
          </p:nvPr>
        </p:nvSpPr>
        <p:spPr/>
        <p:txBody>
          <a:bodyPr/>
          <a:lstStyle/>
          <a:p>
            <a:fld id="{FBFD593E-ACFD-47C0-BF60-9139E450D02F}" type="datetimeFigureOut">
              <a:rPr lang="en-US" smtClean="0"/>
              <a:t>7/8/2021</a:t>
            </a:fld>
            <a:endParaRPr lang="en-US"/>
          </a:p>
        </p:txBody>
      </p:sp>
      <p:sp>
        <p:nvSpPr>
          <p:cNvPr id="8" name="Footer Placeholder 7">
            <a:extLst>
              <a:ext uri="{FF2B5EF4-FFF2-40B4-BE49-F238E27FC236}">
                <a16:creationId xmlns:a16="http://schemas.microsoft.com/office/drawing/2014/main" id="{4BC4B795-FC22-4D83-8C63-500E3CBBE1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3E6077-30E3-452E-A20B-27CC331A6E4B}"/>
              </a:ext>
            </a:extLst>
          </p:cNvPr>
          <p:cNvSpPr>
            <a:spLocks noGrp="1"/>
          </p:cNvSpPr>
          <p:nvPr>
            <p:ph type="sldNum" sz="quarter" idx="12"/>
          </p:nvPr>
        </p:nvSpPr>
        <p:spPr/>
        <p:txBody>
          <a:bodyPr/>
          <a:lstStyle/>
          <a:p>
            <a:fld id="{7453301E-5264-4B38-ABF4-756EF490DEC3}" type="slidenum">
              <a:rPr lang="en-US" smtClean="0"/>
              <a:t>‹#›</a:t>
            </a:fld>
            <a:endParaRPr lang="en-US"/>
          </a:p>
        </p:txBody>
      </p:sp>
    </p:spTree>
    <p:extLst>
      <p:ext uri="{BB962C8B-B14F-4D97-AF65-F5344CB8AC3E}">
        <p14:creationId xmlns:p14="http://schemas.microsoft.com/office/powerpoint/2010/main" val="19677583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7DD5-0ACF-42C5-BE9D-3400A515D7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8BF06A-3736-42BF-BD8E-69B853B5DB88}"/>
              </a:ext>
            </a:extLst>
          </p:cNvPr>
          <p:cNvSpPr>
            <a:spLocks noGrp="1"/>
          </p:cNvSpPr>
          <p:nvPr>
            <p:ph type="dt" sz="half" idx="10"/>
          </p:nvPr>
        </p:nvSpPr>
        <p:spPr/>
        <p:txBody>
          <a:bodyPr/>
          <a:lstStyle/>
          <a:p>
            <a:fld id="{FBFD593E-ACFD-47C0-BF60-9139E450D02F}" type="datetimeFigureOut">
              <a:rPr lang="en-US" smtClean="0"/>
              <a:t>7/8/2021</a:t>
            </a:fld>
            <a:endParaRPr lang="en-US"/>
          </a:p>
        </p:txBody>
      </p:sp>
      <p:sp>
        <p:nvSpPr>
          <p:cNvPr id="4" name="Footer Placeholder 3">
            <a:extLst>
              <a:ext uri="{FF2B5EF4-FFF2-40B4-BE49-F238E27FC236}">
                <a16:creationId xmlns:a16="http://schemas.microsoft.com/office/drawing/2014/main" id="{998433B2-FE4C-4F4C-A8DB-8BDD83AA4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7A3A32-359D-4F78-9F63-DF46B1C41F75}"/>
              </a:ext>
            </a:extLst>
          </p:cNvPr>
          <p:cNvSpPr>
            <a:spLocks noGrp="1"/>
          </p:cNvSpPr>
          <p:nvPr>
            <p:ph type="sldNum" sz="quarter" idx="12"/>
          </p:nvPr>
        </p:nvSpPr>
        <p:spPr/>
        <p:txBody>
          <a:bodyPr/>
          <a:lstStyle/>
          <a:p>
            <a:fld id="{7453301E-5264-4B38-ABF4-756EF490DEC3}" type="slidenum">
              <a:rPr lang="en-US" smtClean="0"/>
              <a:t>‹#›</a:t>
            </a:fld>
            <a:endParaRPr lang="en-US"/>
          </a:p>
        </p:txBody>
      </p:sp>
    </p:spTree>
    <p:extLst>
      <p:ext uri="{BB962C8B-B14F-4D97-AF65-F5344CB8AC3E}">
        <p14:creationId xmlns:p14="http://schemas.microsoft.com/office/powerpoint/2010/main" val="34130813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009820-09F9-4C8C-9DEA-619F95A241E6}"/>
              </a:ext>
            </a:extLst>
          </p:cNvPr>
          <p:cNvSpPr>
            <a:spLocks noGrp="1"/>
          </p:cNvSpPr>
          <p:nvPr>
            <p:ph type="dt" sz="half" idx="10"/>
          </p:nvPr>
        </p:nvSpPr>
        <p:spPr/>
        <p:txBody>
          <a:bodyPr/>
          <a:lstStyle/>
          <a:p>
            <a:fld id="{FBFD593E-ACFD-47C0-BF60-9139E450D02F}" type="datetimeFigureOut">
              <a:rPr lang="en-US" smtClean="0"/>
              <a:t>7/8/2021</a:t>
            </a:fld>
            <a:endParaRPr lang="en-US"/>
          </a:p>
        </p:txBody>
      </p:sp>
      <p:sp>
        <p:nvSpPr>
          <p:cNvPr id="3" name="Footer Placeholder 2">
            <a:extLst>
              <a:ext uri="{FF2B5EF4-FFF2-40B4-BE49-F238E27FC236}">
                <a16:creationId xmlns:a16="http://schemas.microsoft.com/office/drawing/2014/main" id="{204DEDB9-0FFE-497E-9594-F8014650C4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E106DD-F0F8-404A-ACEC-756AFD250598}"/>
              </a:ext>
            </a:extLst>
          </p:cNvPr>
          <p:cNvSpPr>
            <a:spLocks noGrp="1"/>
          </p:cNvSpPr>
          <p:nvPr>
            <p:ph type="sldNum" sz="quarter" idx="12"/>
          </p:nvPr>
        </p:nvSpPr>
        <p:spPr/>
        <p:txBody>
          <a:bodyPr/>
          <a:lstStyle/>
          <a:p>
            <a:fld id="{7453301E-5264-4B38-ABF4-756EF490DEC3}" type="slidenum">
              <a:rPr lang="en-US" smtClean="0"/>
              <a:t>‹#›</a:t>
            </a:fld>
            <a:endParaRPr lang="en-US"/>
          </a:p>
        </p:txBody>
      </p:sp>
    </p:spTree>
    <p:extLst>
      <p:ext uri="{BB962C8B-B14F-4D97-AF65-F5344CB8AC3E}">
        <p14:creationId xmlns:p14="http://schemas.microsoft.com/office/powerpoint/2010/main" val="17202285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233D-4C2A-4CA6-8F5B-BBD73881A9A6}"/>
              </a:ext>
            </a:extLst>
          </p:cNvPr>
          <p:cNvSpPr>
            <a:spLocks noGrp="1"/>
          </p:cNvSpPr>
          <p:nvPr>
            <p:ph type="title"/>
          </p:nvPr>
        </p:nvSpPr>
        <p:spPr>
          <a:xfrm>
            <a:off x="694356" y="503978"/>
            <a:ext cx="3251264" cy="1763924"/>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61B90622-4495-428B-92DB-29EC73CDD547}"/>
              </a:ext>
            </a:extLst>
          </p:cNvPr>
          <p:cNvSpPr>
            <a:spLocks noGrp="1"/>
          </p:cNvSpPr>
          <p:nvPr>
            <p:ph idx="1"/>
          </p:nvPr>
        </p:nvSpPr>
        <p:spPr>
          <a:xfrm>
            <a:off x="4285579" y="1088455"/>
            <a:ext cx="510331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450343-014C-4FE7-8408-47D9DA4FD3C9}"/>
              </a:ext>
            </a:extLst>
          </p:cNvPr>
          <p:cNvSpPr>
            <a:spLocks noGrp="1"/>
          </p:cNvSpPr>
          <p:nvPr>
            <p:ph type="body" sz="half" idx="2"/>
          </p:nvPr>
        </p:nvSpPr>
        <p:spPr>
          <a:xfrm>
            <a:off x="694356" y="2267902"/>
            <a:ext cx="3251264"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A9A3C742-14F2-4D15-B8FD-CED247242EC4}"/>
              </a:ext>
            </a:extLst>
          </p:cNvPr>
          <p:cNvSpPr>
            <a:spLocks noGrp="1"/>
          </p:cNvSpPr>
          <p:nvPr>
            <p:ph type="dt" sz="half" idx="10"/>
          </p:nvPr>
        </p:nvSpPr>
        <p:spPr/>
        <p:txBody>
          <a:bodyPr/>
          <a:lstStyle/>
          <a:p>
            <a:fld id="{FBFD593E-ACFD-47C0-BF60-9139E450D02F}" type="datetimeFigureOut">
              <a:rPr lang="en-US" smtClean="0"/>
              <a:t>7/8/2021</a:t>
            </a:fld>
            <a:endParaRPr lang="en-US"/>
          </a:p>
        </p:txBody>
      </p:sp>
      <p:sp>
        <p:nvSpPr>
          <p:cNvPr id="6" name="Footer Placeholder 5">
            <a:extLst>
              <a:ext uri="{FF2B5EF4-FFF2-40B4-BE49-F238E27FC236}">
                <a16:creationId xmlns:a16="http://schemas.microsoft.com/office/drawing/2014/main" id="{50F0FB69-26DF-438A-A6DF-C44377E158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FCEB5-CA47-463B-8D6E-B33468282D00}"/>
              </a:ext>
            </a:extLst>
          </p:cNvPr>
          <p:cNvSpPr>
            <a:spLocks noGrp="1"/>
          </p:cNvSpPr>
          <p:nvPr>
            <p:ph type="sldNum" sz="quarter" idx="12"/>
          </p:nvPr>
        </p:nvSpPr>
        <p:spPr/>
        <p:txBody>
          <a:bodyPr/>
          <a:lstStyle/>
          <a:p>
            <a:fld id="{7453301E-5264-4B38-ABF4-756EF490DEC3}" type="slidenum">
              <a:rPr lang="en-US" smtClean="0"/>
              <a:t>‹#›</a:t>
            </a:fld>
            <a:endParaRPr lang="en-US"/>
          </a:p>
        </p:txBody>
      </p:sp>
    </p:spTree>
    <p:extLst>
      <p:ext uri="{BB962C8B-B14F-4D97-AF65-F5344CB8AC3E}">
        <p14:creationId xmlns:p14="http://schemas.microsoft.com/office/powerpoint/2010/main" val="32265298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4749-4782-4127-A3E1-3EF07E3C08FD}"/>
              </a:ext>
            </a:extLst>
          </p:cNvPr>
          <p:cNvSpPr>
            <a:spLocks noGrp="1"/>
          </p:cNvSpPr>
          <p:nvPr>
            <p:ph type="title"/>
          </p:nvPr>
        </p:nvSpPr>
        <p:spPr>
          <a:xfrm>
            <a:off x="694356" y="503978"/>
            <a:ext cx="3251264" cy="1763924"/>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1C323126-28ED-41E7-96AA-7C21723235E7}"/>
              </a:ext>
            </a:extLst>
          </p:cNvPr>
          <p:cNvSpPr>
            <a:spLocks noGrp="1"/>
          </p:cNvSpPr>
          <p:nvPr>
            <p:ph type="pic" idx="1"/>
          </p:nvPr>
        </p:nvSpPr>
        <p:spPr>
          <a:xfrm>
            <a:off x="4285579" y="1088455"/>
            <a:ext cx="510331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endParaRPr lang="en-US"/>
          </a:p>
        </p:txBody>
      </p:sp>
      <p:sp>
        <p:nvSpPr>
          <p:cNvPr id="4" name="Text Placeholder 3">
            <a:extLst>
              <a:ext uri="{FF2B5EF4-FFF2-40B4-BE49-F238E27FC236}">
                <a16:creationId xmlns:a16="http://schemas.microsoft.com/office/drawing/2014/main" id="{AAD9444D-7D62-4707-9EB6-6C8FE0E8E155}"/>
              </a:ext>
            </a:extLst>
          </p:cNvPr>
          <p:cNvSpPr>
            <a:spLocks noGrp="1"/>
          </p:cNvSpPr>
          <p:nvPr>
            <p:ph type="body" sz="half" idx="2"/>
          </p:nvPr>
        </p:nvSpPr>
        <p:spPr>
          <a:xfrm>
            <a:off x="694356" y="2267902"/>
            <a:ext cx="3251264"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95F7C6F5-16DC-4CBD-8936-BF4591E5B571}"/>
              </a:ext>
            </a:extLst>
          </p:cNvPr>
          <p:cNvSpPr>
            <a:spLocks noGrp="1"/>
          </p:cNvSpPr>
          <p:nvPr>
            <p:ph type="dt" sz="half" idx="10"/>
          </p:nvPr>
        </p:nvSpPr>
        <p:spPr/>
        <p:txBody>
          <a:bodyPr/>
          <a:lstStyle/>
          <a:p>
            <a:fld id="{FBFD593E-ACFD-47C0-BF60-9139E450D02F}" type="datetimeFigureOut">
              <a:rPr lang="en-US" smtClean="0"/>
              <a:t>7/8/2021</a:t>
            </a:fld>
            <a:endParaRPr lang="en-US"/>
          </a:p>
        </p:txBody>
      </p:sp>
      <p:sp>
        <p:nvSpPr>
          <p:cNvPr id="6" name="Footer Placeholder 5">
            <a:extLst>
              <a:ext uri="{FF2B5EF4-FFF2-40B4-BE49-F238E27FC236}">
                <a16:creationId xmlns:a16="http://schemas.microsoft.com/office/drawing/2014/main" id="{00A39084-3761-4CAF-8597-E63E8305F2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0045C-4DBC-4D3B-80A7-4FC22062F2C9}"/>
              </a:ext>
            </a:extLst>
          </p:cNvPr>
          <p:cNvSpPr>
            <a:spLocks noGrp="1"/>
          </p:cNvSpPr>
          <p:nvPr>
            <p:ph type="sldNum" sz="quarter" idx="12"/>
          </p:nvPr>
        </p:nvSpPr>
        <p:spPr/>
        <p:txBody>
          <a:bodyPr/>
          <a:lstStyle/>
          <a:p>
            <a:fld id="{7453301E-5264-4B38-ABF4-756EF490DEC3}" type="slidenum">
              <a:rPr lang="en-US" smtClean="0"/>
              <a:t>‹#›</a:t>
            </a:fld>
            <a:endParaRPr lang="en-US"/>
          </a:p>
        </p:txBody>
      </p:sp>
    </p:spTree>
    <p:extLst>
      <p:ext uri="{BB962C8B-B14F-4D97-AF65-F5344CB8AC3E}">
        <p14:creationId xmlns:p14="http://schemas.microsoft.com/office/powerpoint/2010/main" val="15044129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1491-B0BF-469B-A975-BC2FBBC39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6C5A97-EFFB-49A8-BA2F-DBA0D666FE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F253E-179B-4F70-8CD8-0DC2470D3F04}"/>
              </a:ext>
            </a:extLst>
          </p:cNvPr>
          <p:cNvSpPr>
            <a:spLocks noGrp="1"/>
          </p:cNvSpPr>
          <p:nvPr>
            <p:ph type="dt" sz="half" idx="10"/>
          </p:nvPr>
        </p:nvSpPr>
        <p:spPr/>
        <p:txBody>
          <a:bodyPr/>
          <a:lstStyle/>
          <a:p>
            <a:fld id="{FBFD593E-ACFD-47C0-BF60-9139E450D02F}" type="datetimeFigureOut">
              <a:rPr lang="en-US" smtClean="0"/>
              <a:t>7/8/2021</a:t>
            </a:fld>
            <a:endParaRPr lang="en-US"/>
          </a:p>
        </p:txBody>
      </p:sp>
      <p:sp>
        <p:nvSpPr>
          <p:cNvPr id="5" name="Footer Placeholder 4">
            <a:extLst>
              <a:ext uri="{FF2B5EF4-FFF2-40B4-BE49-F238E27FC236}">
                <a16:creationId xmlns:a16="http://schemas.microsoft.com/office/drawing/2014/main" id="{5250F8C4-FE00-444D-8580-854153121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FFF8D-AB7E-4F1A-BECA-C1B3D1687A37}"/>
              </a:ext>
            </a:extLst>
          </p:cNvPr>
          <p:cNvSpPr>
            <a:spLocks noGrp="1"/>
          </p:cNvSpPr>
          <p:nvPr>
            <p:ph type="sldNum" sz="quarter" idx="12"/>
          </p:nvPr>
        </p:nvSpPr>
        <p:spPr/>
        <p:txBody>
          <a:bodyPr/>
          <a:lstStyle/>
          <a:p>
            <a:fld id="{7453301E-5264-4B38-ABF4-756EF490DEC3}" type="slidenum">
              <a:rPr lang="en-US" smtClean="0"/>
              <a:t>‹#›</a:t>
            </a:fld>
            <a:endParaRPr lang="en-US"/>
          </a:p>
        </p:txBody>
      </p:sp>
    </p:spTree>
    <p:extLst>
      <p:ext uri="{BB962C8B-B14F-4D97-AF65-F5344CB8AC3E}">
        <p14:creationId xmlns:p14="http://schemas.microsoft.com/office/powerpoint/2010/main" val="39718697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9F9F65-8725-45FA-863A-DACB7241460F}"/>
              </a:ext>
            </a:extLst>
          </p:cNvPr>
          <p:cNvSpPr>
            <a:spLocks noGrp="1"/>
          </p:cNvSpPr>
          <p:nvPr>
            <p:ph type="title" orient="vert"/>
          </p:nvPr>
        </p:nvSpPr>
        <p:spPr>
          <a:xfrm>
            <a:off x="7213948" y="402483"/>
            <a:ext cx="2173635" cy="64064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A26E66-9A8F-47A6-872E-BE4D409AB64D}"/>
              </a:ext>
            </a:extLst>
          </p:cNvPr>
          <p:cNvSpPr>
            <a:spLocks noGrp="1"/>
          </p:cNvSpPr>
          <p:nvPr>
            <p:ph type="body" orient="vert" idx="1"/>
          </p:nvPr>
        </p:nvSpPr>
        <p:spPr>
          <a:xfrm>
            <a:off x="693044" y="402483"/>
            <a:ext cx="6394896"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37803-F470-440E-A052-649D8366F4A4}"/>
              </a:ext>
            </a:extLst>
          </p:cNvPr>
          <p:cNvSpPr>
            <a:spLocks noGrp="1"/>
          </p:cNvSpPr>
          <p:nvPr>
            <p:ph type="dt" sz="half" idx="10"/>
          </p:nvPr>
        </p:nvSpPr>
        <p:spPr/>
        <p:txBody>
          <a:bodyPr/>
          <a:lstStyle/>
          <a:p>
            <a:fld id="{FBFD593E-ACFD-47C0-BF60-9139E450D02F}" type="datetimeFigureOut">
              <a:rPr lang="en-US" smtClean="0"/>
              <a:t>7/8/2021</a:t>
            </a:fld>
            <a:endParaRPr lang="en-US"/>
          </a:p>
        </p:txBody>
      </p:sp>
      <p:sp>
        <p:nvSpPr>
          <p:cNvPr id="5" name="Footer Placeholder 4">
            <a:extLst>
              <a:ext uri="{FF2B5EF4-FFF2-40B4-BE49-F238E27FC236}">
                <a16:creationId xmlns:a16="http://schemas.microsoft.com/office/drawing/2014/main" id="{9FACE19B-40AB-4E3D-951D-53C7F01FA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B0EDE-16E9-457C-A63E-4FBCB71A0CE5}"/>
              </a:ext>
            </a:extLst>
          </p:cNvPr>
          <p:cNvSpPr>
            <a:spLocks noGrp="1"/>
          </p:cNvSpPr>
          <p:nvPr>
            <p:ph type="sldNum" sz="quarter" idx="12"/>
          </p:nvPr>
        </p:nvSpPr>
        <p:spPr/>
        <p:txBody>
          <a:bodyPr/>
          <a:lstStyle/>
          <a:p>
            <a:fld id="{7453301E-5264-4B38-ABF4-756EF490DEC3}" type="slidenum">
              <a:rPr lang="en-US" smtClean="0"/>
              <a:t>‹#›</a:t>
            </a:fld>
            <a:endParaRPr lang="en-US"/>
          </a:p>
        </p:txBody>
      </p:sp>
    </p:spTree>
    <p:extLst>
      <p:ext uri="{BB962C8B-B14F-4D97-AF65-F5344CB8AC3E}">
        <p14:creationId xmlns:p14="http://schemas.microsoft.com/office/powerpoint/2010/main" val="24628532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ustom p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97900" y="7061939"/>
            <a:ext cx="4408301" cy="402483"/>
          </a:xfrm>
        </p:spPr>
        <p:txBody>
          <a:bodyPr/>
          <a:lstStyle/>
          <a:p>
            <a:pPr algn="l"/>
            <a:r>
              <a:rPr lang="en-US" dirty="0"/>
              <a:t> PRIVATE &amp; CONFIDENTIAL</a:t>
            </a:r>
          </a:p>
        </p:txBody>
      </p:sp>
      <p:sp>
        <p:nvSpPr>
          <p:cNvPr id="4" name="Slide Number Placeholder 3"/>
          <p:cNvSpPr>
            <a:spLocks noGrp="1"/>
          </p:cNvSpPr>
          <p:nvPr>
            <p:ph type="sldNum" sz="quarter" idx="11"/>
          </p:nvPr>
        </p:nvSpPr>
        <p:spPr/>
        <p:txBody>
          <a:bodyPr/>
          <a:lstStyle/>
          <a:p>
            <a:fld id="{5F40E575-75D0-4511-BE24-65258C32779F}" type="slidenum">
              <a:rPr kumimoji="1" lang="ja-JP" altLang="en-US" smtClean="0"/>
              <a:pPr/>
              <a:t>‹#›</a:t>
            </a:fld>
            <a:endParaRPr kumimoji="1" lang="ja-JP" altLang="en-US" dirty="0"/>
          </a:p>
        </p:txBody>
      </p:sp>
      <p:sp>
        <p:nvSpPr>
          <p:cNvPr id="5" name="Title 1"/>
          <p:cNvSpPr>
            <a:spLocks noGrp="1"/>
          </p:cNvSpPr>
          <p:nvPr>
            <p:ph type="title" hasCustomPrompt="1"/>
          </p:nvPr>
        </p:nvSpPr>
        <p:spPr>
          <a:xfrm>
            <a:off x="376273" y="297565"/>
            <a:ext cx="9504187" cy="1205507"/>
          </a:xfrm>
        </p:spPr>
        <p:txBody>
          <a:bodyPr/>
          <a:lstStyle>
            <a:lvl1pPr algn="ctr">
              <a:lnSpc>
                <a:spcPct val="100000"/>
              </a:lnSpc>
              <a:defRPr sz="485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544907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237197"/>
            <a:ext cx="856853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260078" y="3970581"/>
            <a:ext cx="7560469" cy="1825171"/>
          </a:xfrm>
        </p:spPr>
        <p:txBody>
          <a:bodyPr/>
          <a:lstStyle>
            <a:lvl1pPr marL="0" indent="0" algn="ctr">
              <a:buNone/>
              <a:defRPr sz="2646"/>
            </a:lvl1pPr>
            <a:lvl2pPr marL="503920" indent="0" algn="ctr">
              <a:buNone/>
              <a:defRPr sz="2205"/>
            </a:lvl2pPr>
            <a:lvl3pPr marL="1007838" indent="0" algn="ctr">
              <a:buNone/>
              <a:defRPr sz="1984"/>
            </a:lvl3pPr>
            <a:lvl4pPr marL="1511758" indent="0" algn="ctr">
              <a:buNone/>
              <a:defRPr sz="1764"/>
            </a:lvl4pPr>
            <a:lvl5pPr marL="2015677" indent="0" algn="ctr">
              <a:buNone/>
              <a:defRPr sz="1764"/>
            </a:lvl5pPr>
            <a:lvl6pPr marL="2519597" indent="0" algn="ctr">
              <a:buNone/>
              <a:defRPr sz="1764"/>
            </a:lvl6pPr>
            <a:lvl7pPr marL="3023515" indent="0" algn="ctr">
              <a:buNone/>
              <a:defRPr sz="1764"/>
            </a:lvl7pPr>
            <a:lvl8pPr marL="3527435" indent="0" algn="ctr">
              <a:buNone/>
              <a:defRPr sz="1764"/>
            </a:lvl8pPr>
            <a:lvl9pPr marL="4031354" indent="0" algn="ctr">
              <a:buNone/>
              <a:defRPr sz="1764"/>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8C6B470-A0E3-416F-BF00-1DBB4C7C7F47}"/>
              </a:ext>
            </a:extLst>
          </p:cNvPr>
          <p:cNvSpPr>
            <a:spLocks noGrp="1"/>
          </p:cNvSpPr>
          <p:nvPr>
            <p:ph type="dt" sz="half" idx="10"/>
          </p:nvPr>
        </p:nvSpPr>
        <p:spPr/>
        <p:txBody>
          <a:bodyPr/>
          <a:lstStyle>
            <a:lvl1pPr>
              <a:defRPr/>
            </a:lvl1pPr>
          </a:lstStyle>
          <a:p>
            <a:pPr>
              <a:defRPr/>
            </a:pPr>
            <a:fld id="{4C91989D-B3BE-4C7C-9D30-2938FCD9ABC4}" type="datetimeFigureOut">
              <a:rPr lang="en-US"/>
              <a:pPr>
                <a:defRPr/>
              </a:pPr>
              <a:t>7/8/2021</a:t>
            </a:fld>
            <a:endParaRPr lang="en-US"/>
          </a:p>
        </p:txBody>
      </p:sp>
      <p:sp>
        <p:nvSpPr>
          <p:cNvPr id="5" name="Footer Placeholder 4">
            <a:extLst>
              <a:ext uri="{FF2B5EF4-FFF2-40B4-BE49-F238E27FC236}">
                <a16:creationId xmlns:a16="http://schemas.microsoft.com/office/drawing/2014/main" id="{A2AEFC96-BC39-4352-B1D7-08579503A9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A7CCFF-22B6-4F89-AE16-63A24DDA371E}"/>
              </a:ext>
            </a:extLst>
          </p:cNvPr>
          <p:cNvSpPr>
            <a:spLocks noGrp="1"/>
          </p:cNvSpPr>
          <p:nvPr>
            <p:ph type="sldNum" sz="quarter" idx="12"/>
          </p:nvPr>
        </p:nvSpPr>
        <p:spPr/>
        <p:txBody>
          <a:bodyPr/>
          <a:lstStyle>
            <a:lvl1pPr>
              <a:defRPr/>
            </a:lvl1pPr>
          </a:lstStyle>
          <a:p>
            <a:pPr>
              <a:defRPr/>
            </a:pPr>
            <a:fld id="{90C66F9B-F762-43F1-8303-20C0DDDD5E7E}" type="slidenum">
              <a:rPr lang="en-US" altLang="en-US"/>
              <a:pPr>
                <a:defRPr/>
              </a:pPr>
              <a:t>‹#›</a:t>
            </a:fld>
            <a:endParaRPr lang="en-US" altLang="en-US"/>
          </a:p>
        </p:txBody>
      </p:sp>
    </p:spTree>
    <p:extLst>
      <p:ext uri="{BB962C8B-B14F-4D97-AF65-F5344CB8AC3E}">
        <p14:creationId xmlns:p14="http://schemas.microsoft.com/office/powerpoint/2010/main" val="1456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C3282B-C848-4A39-A127-52A1F91A7F85}"/>
              </a:ext>
            </a:extLst>
          </p:cNvPr>
          <p:cNvSpPr>
            <a:spLocks noGrp="1"/>
          </p:cNvSpPr>
          <p:nvPr>
            <p:ph type="dt" sz="half" idx="10"/>
          </p:nvPr>
        </p:nvSpPr>
        <p:spPr/>
        <p:txBody>
          <a:bodyPr/>
          <a:lstStyle>
            <a:lvl1pPr>
              <a:defRPr/>
            </a:lvl1pPr>
          </a:lstStyle>
          <a:p>
            <a:pPr>
              <a:defRPr/>
            </a:pPr>
            <a:fld id="{8C165C27-C558-4A4C-A878-5B80AC2ACCCD}" type="datetimeFigureOut">
              <a:rPr lang="ms-MY"/>
              <a:pPr>
                <a:defRPr/>
              </a:pPr>
              <a:t>08/07/2021</a:t>
            </a:fld>
            <a:endParaRPr lang="en-US"/>
          </a:p>
        </p:txBody>
      </p:sp>
      <p:sp>
        <p:nvSpPr>
          <p:cNvPr id="6" name="Footer Placeholder 4">
            <a:extLst>
              <a:ext uri="{FF2B5EF4-FFF2-40B4-BE49-F238E27FC236}">
                <a16:creationId xmlns:a16="http://schemas.microsoft.com/office/drawing/2014/main" id="{A0B03717-72D1-4C90-846B-E71CD77CC3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12BA375-5B1D-44EE-9E4E-6CD48CF22AE1}"/>
              </a:ext>
            </a:extLst>
          </p:cNvPr>
          <p:cNvSpPr>
            <a:spLocks noGrp="1"/>
          </p:cNvSpPr>
          <p:nvPr>
            <p:ph type="sldNum" sz="quarter" idx="12"/>
          </p:nvPr>
        </p:nvSpPr>
        <p:spPr/>
        <p:txBody>
          <a:bodyPr/>
          <a:lstStyle>
            <a:lvl1pPr>
              <a:defRPr/>
            </a:lvl1pPr>
          </a:lstStyle>
          <a:p>
            <a:pPr>
              <a:defRPr/>
            </a:pPr>
            <a:fld id="{DC04EEDA-84EF-487F-93B2-E99934ECCC84}" type="slidenum">
              <a:rPr lang="en-US" altLang="en-US"/>
              <a:pPr>
                <a:defRPr/>
              </a:pPr>
              <a:t>‹#›</a:t>
            </a:fld>
            <a:endParaRPr lang="en-US" altLang="en-US"/>
          </a:p>
        </p:txBody>
      </p:sp>
    </p:spTree>
    <p:extLst>
      <p:ext uri="{BB962C8B-B14F-4D97-AF65-F5344CB8AC3E}">
        <p14:creationId xmlns:p14="http://schemas.microsoft.com/office/powerpoint/2010/main" val="32495844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C62AFDD-6E64-4C7F-B1DC-82D9481B907B}"/>
              </a:ext>
            </a:extLst>
          </p:cNvPr>
          <p:cNvSpPr>
            <a:spLocks noGrp="1"/>
          </p:cNvSpPr>
          <p:nvPr>
            <p:ph type="dt" sz="half" idx="10"/>
          </p:nvPr>
        </p:nvSpPr>
        <p:spPr/>
        <p:txBody>
          <a:bodyPr/>
          <a:lstStyle>
            <a:lvl1pPr>
              <a:defRPr/>
            </a:lvl1pPr>
          </a:lstStyle>
          <a:p>
            <a:pPr>
              <a:defRPr/>
            </a:pPr>
            <a:fld id="{B320AA61-F6F6-46E0-999C-8B54A1DB0E2C}" type="datetimeFigureOut">
              <a:rPr lang="en-US"/>
              <a:pPr>
                <a:defRPr/>
              </a:pPr>
              <a:t>7/8/2021</a:t>
            </a:fld>
            <a:endParaRPr lang="en-US"/>
          </a:p>
        </p:txBody>
      </p:sp>
      <p:sp>
        <p:nvSpPr>
          <p:cNvPr id="5" name="Footer Placeholder 4">
            <a:extLst>
              <a:ext uri="{FF2B5EF4-FFF2-40B4-BE49-F238E27FC236}">
                <a16:creationId xmlns:a16="http://schemas.microsoft.com/office/drawing/2014/main" id="{0E739C8A-A49B-4350-A1F4-E7273FE368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19FF4D-7A36-436D-B9B8-CDD821DB828B}"/>
              </a:ext>
            </a:extLst>
          </p:cNvPr>
          <p:cNvSpPr>
            <a:spLocks noGrp="1"/>
          </p:cNvSpPr>
          <p:nvPr>
            <p:ph type="sldNum" sz="quarter" idx="12"/>
          </p:nvPr>
        </p:nvSpPr>
        <p:spPr/>
        <p:txBody>
          <a:bodyPr/>
          <a:lstStyle>
            <a:lvl1pPr>
              <a:defRPr/>
            </a:lvl1pPr>
          </a:lstStyle>
          <a:p>
            <a:pPr>
              <a:defRPr/>
            </a:pPr>
            <a:fld id="{8B4CA521-B4EE-4B4E-828E-670BC357304F}" type="slidenum">
              <a:rPr lang="en-US" altLang="en-US"/>
              <a:pPr>
                <a:defRPr/>
              </a:pPr>
              <a:t>‹#›</a:t>
            </a:fld>
            <a:endParaRPr lang="en-US" altLang="en-US"/>
          </a:p>
        </p:txBody>
      </p:sp>
    </p:spTree>
    <p:extLst>
      <p:ext uri="{BB962C8B-B14F-4D97-AF65-F5344CB8AC3E}">
        <p14:creationId xmlns:p14="http://schemas.microsoft.com/office/powerpoint/2010/main" val="18839379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884671"/>
            <a:ext cx="869453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687793" y="5059036"/>
            <a:ext cx="8694539" cy="1653678"/>
          </a:xfrm>
        </p:spPr>
        <p:txBody>
          <a:bodyPr/>
          <a:lstStyle>
            <a:lvl1pPr marL="0" indent="0">
              <a:buNone/>
              <a:defRPr sz="2646">
                <a:solidFill>
                  <a:schemeClr val="tx1"/>
                </a:solidFill>
              </a:defRPr>
            </a:lvl1pPr>
            <a:lvl2pPr marL="503920" indent="0">
              <a:buNone/>
              <a:defRPr sz="2205">
                <a:solidFill>
                  <a:schemeClr val="tx1">
                    <a:tint val="75000"/>
                  </a:schemeClr>
                </a:solidFill>
              </a:defRPr>
            </a:lvl2pPr>
            <a:lvl3pPr marL="1007838" indent="0">
              <a:buNone/>
              <a:defRPr sz="1984">
                <a:solidFill>
                  <a:schemeClr val="tx1">
                    <a:tint val="75000"/>
                  </a:schemeClr>
                </a:solidFill>
              </a:defRPr>
            </a:lvl3pPr>
            <a:lvl4pPr marL="1511758" indent="0">
              <a:buNone/>
              <a:defRPr sz="1764">
                <a:solidFill>
                  <a:schemeClr val="tx1">
                    <a:tint val="75000"/>
                  </a:schemeClr>
                </a:solidFill>
              </a:defRPr>
            </a:lvl4pPr>
            <a:lvl5pPr marL="2015677" indent="0">
              <a:buNone/>
              <a:defRPr sz="1764">
                <a:solidFill>
                  <a:schemeClr val="tx1">
                    <a:tint val="75000"/>
                  </a:schemeClr>
                </a:solidFill>
              </a:defRPr>
            </a:lvl5pPr>
            <a:lvl6pPr marL="2519597" indent="0">
              <a:buNone/>
              <a:defRPr sz="1764">
                <a:solidFill>
                  <a:schemeClr val="tx1">
                    <a:tint val="75000"/>
                  </a:schemeClr>
                </a:solidFill>
              </a:defRPr>
            </a:lvl6pPr>
            <a:lvl7pPr marL="3023515" indent="0">
              <a:buNone/>
              <a:defRPr sz="1764">
                <a:solidFill>
                  <a:schemeClr val="tx1">
                    <a:tint val="75000"/>
                  </a:schemeClr>
                </a:solidFill>
              </a:defRPr>
            </a:lvl7pPr>
            <a:lvl8pPr marL="3527435" indent="0">
              <a:buNone/>
              <a:defRPr sz="1764">
                <a:solidFill>
                  <a:schemeClr val="tx1">
                    <a:tint val="75000"/>
                  </a:schemeClr>
                </a:solidFill>
              </a:defRPr>
            </a:lvl8pPr>
            <a:lvl9pPr marL="4031354" indent="0">
              <a:buNone/>
              <a:defRPr sz="1764">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003DD2-C470-4405-9D9E-D3770C029F9A}"/>
              </a:ext>
            </a:extLst>
          </p:cNvPr>
          <p:cNvSpPr>
            <a:spLocks noGrp="1"/>
          </p:cNvSpPr>
          <p:nvPr>
            <p:ph type="dt" sz="half" idx="10"/>
          </p:nvPr>
        </p:nvSpPr>
        <p:spPr/>
        <p:txBody>
          <a:bodyPr/>
          <a:lstStyle>
            <a:lvl1pPr>
              <a:defRPr/>
            </a:lvl1pPr>
          </a:lstStyle>
          <a:p>
            <a:pPr>
              <a:defRPr/>
            </a:pPr>
            <a:fld id="{C09C3160-1392-4CC7-9037-6D50363AA2C2}" type="datetimeFigureOut">
              <a:rPr lang="en-US"/>
              <a:pPr>
                <a:defRPr/>
              </a:pPr>
              <a:t>7/8/2021</a:t>
            </a:fld>
            <a:endParaRPr lang="en-US"/>
          </a:p>
        </p:txBody>
      </p:sp>
      <p:sp>
        <p:nvSpPr>
          <p:cNvPr id="5" name="Footer Placeholder 4">
            <a:extLst>
              <a:ext uri="{FF2B5EF4-FFF2-40B4-BE49-F238E27FC236}">
                <a16:creationId xmlns:a16="http://schemas.microsoft.com/office/drawing/2014/main" id="{D2C0C297-9ED8-4F74-BB5C-5BF8E5A537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C2C67E-F771-4BA6-A14F-50265FE03037}"/>
              </a:ext>
            </a:extLst>
          </p:cNvPr>
          <p:cNvSpPr>
            <a:spLocks noGrp="1"/>
          </p:cNvSpPr>
          <p:nvPr>
            <p:ph type="sldNum" sz="quarter" idx="12"/>
          </p:nvPr>
        </p:nvSpPr>
        <p:spPr/>
        <p:txBody>
          <a:bodyPr/>
          <a:lstStyle>
            <a:lvl1pPr>
              <a:defRPr/>
            </a:lvl1pPr>
          </a:lstStyle>
          <a:p>
            <a:pPr>
              <a:defRPr/>
            </a:pPr>
            <a:fld id="{67C55F3E-08A9-4199-9504-8E65AA3A6C8A}" type="slidenum">
              <a:rPr lang="en-US" altLang="en-US"/>
              <a:pPr>
                <a:defRPr/>
              </a:pPr>
              <a:t>‹#›</a:t>
            </a:fld>
            <a:endParaRPr lang="en-US" altLang="en-US"/>
          </a:p>
        </p:txBody>
      </p:sp>
    </p:spTree>
    <p:extLst>
      <p:ext uri="{BB962C8B-B14F-4D97-AF65-F5344CB8AC3E}">
        <p14:creationId xmlns:p14="http://schemas.microsoft.com/office/powerpoint/2010/main" val="32561561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2012414"/>
            <a:ext cx="4284266"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2012414"/>
            <a:ext cx="4284266"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8385B16-FC9C-49EC-808B-E5813A1A4531}"/>
              </a:ext>
            </a:extLst>
          </p:cNvPr>
          <p:cNvSpPr>
            <a:spLocks noGrp="1"/>
          </p:cNvSpPr>
          <p:nvPr>
            <p:ph type="dt" sz="half" idx="10"/>
          </p:nvPr>
        </p:nvSpPr>
        <p:spPr/>
        <p:txBody>
          <a:bodyPr/>
          <a:lstStyle>
            <a:lvl1pPr>
              <a:defRPr/>
            </a:lvl1pPr>
          </a:lstStyle>
          <a:p>
            <a:pPr>
              <a:defRPr/>
            </a:pPr>
            <a:fld id="{DCF47227-74F0-4924-B4C5-4B54D55F1A68}" type="datetimeFigureOut">
              <a:rPr lang="en-US"/>
              <a:pPr>
                <a:defRPr/>
              </a:pPr>
              <a:t>7/8/2021</a:t>
            </a:fld>
            <a:endParaRPr lang="en-US"/>
          </a:p>
        </p:txBody>
      </p:sp>
      <p:sp>
        <p:nvSpPr>
          <p:cNvPr id="6" name="Footer Placeholder 5">
            <a:extLst>
              <a:ext uri="{FF2B5EF4-FFF2-40B4-BE49-F238E27FC236}">
                <a16:creationId xmlns:a16="http://schemas.microsoft.com/office/drawing/2014/main" id="{04D45981-1625-4824-8B7D-E839E7D387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5FD4419-6FE3-47E4-BA5E-B8EA358B160A}"/>
              </a:ext>
            </a:extLst>
          </p:cNvPr>
          <p:cNvSpPr>
            <a:spLocks noGrp="1"/>
          </p:cNvSpPr>
          <p:nvPr>
            <p:ph type="sldNum" sz="quarter" idx="12"/>
          </p:nvPr>
        </p:nvSpPr>
        <p:spPr/>
        <p:txBody>
          <a:bodyPr/>
          <a:lstStyle>
            <a:lvl1pPr>
              <a:defRPr/>
            </a:lvl1pPr>
          </a:lstStyle>
          <a:p>
            <a:pPr>
              <a:defRPr/>
            </a:pPr>
            <a:fld id="{FF74E4F2-BB19-4ABE-9D59-2712BCBFC5E9}" type="slidenum">
              <a:rPr lang="en-US" altLang="en-US"/>
              <a:pPr>
                <a:defRPr/>
              </a:pPr>
              <a:t>‹#›</a:t>
            </a:fld>
            <a:endParaRPr lang="en-US" altLang="en-US"/>
          </a:p>
        </p:txBody>
      </p:sp>
    </p:spTree>
    <p:extLst>
      <p:ext uri="{BB962C8B-B14F-4D97-AF65-F5344CB8AC3E}">
        <p14:creationId xmlns:p14="http://schemas.microsoft.com/office/powerpoint/2010/main" val="35578689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402484"/>
            <a:ext cx="869453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853171"/>
            <a:ext cx="4264576" cy="908210"/>
          </a:xfrm>
        </p:spPr>
        <p:txBody>
          <a:bodyPr anchor="b"/>
          <a:lstStyle>
            <a:lvl1pPr marL="0" indent="0">
              <a:buNone/>
              <a:defRPr sz="2646" b="1"/>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a:t>Edit Master text styles</a:t>
            </a:r>
          </a:p>
        </p:txBody>
      </p:sp>
      <p:sp>
        <p:nvSpPr>
          <p:cNvPr id="4" name="Content Placeholder 3"/>
          <p:cNvSpPr>
            <a:spLocks noGrp="1"/>
          </p:cNvSpPr>
          <p:nvPr>
            <p:ph sz="half" idx="2"/>
          </p:nvPr>
        </p:nvSpPr>
        <p:spPr>
          <a:xfrm>
            <a:off x="694357" y="2761381"/>
            <a:ext cx="4264576"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8" y="1853171"/>
            <a:ext cx="4285579" cy="908210"/>
          </a:xfrm>
        </p:spPr>
        <p:txBody>
          <a:bodyPr anchor="b"/>
          <a:lstStyle>
            <a:lvl1pPr marL="0" indent="0">
              <a:buNone/>
              <a:defRPr sz="2646" b="1"/>
            </a:lvl1pPr>
            <a:lvl2pPr marL="503920" indent="0">
              <a:buNone/>
              <a:defRPr sz="2205" b="1"/>
            </a:lvl2pPr>
            <a:lvl3pPr marL="1007838" indent="0">
              <a:buNone/>
              <a:defRPr sz="1984" b="1"/>
            </a:lvl3pPr>
            <a:lvl4pPr marL="1511758" indent="0">
              <a:buNone/>
              <a:defRPr sz="1764" b="1"/>
            </a:lvl4pPr>
            <a:lvl5pPr marL="2015677" indent="0">
              <a:buNone/>
              <a:defRPr sz="1764" b="1"/>
            </a:lvl5pPr>
            <a:lvl6pPr marL="2519597" indent="0">
              <a:buNone/>
              <a:defRPr sz="1764" b="1"/>
            </a:lvl6pPr>
            <a:lvl7pPr marL="3023515" indent="0">
              <a:buNone/>
              <a:defRPr sz="1764" b="1"/>
            </a:lvl7pPr>
            <a:lvl8pPr marL="3527435" indent="0">
              <a:buNone/>
              <a:defRPr sz="1764" b="1"/>
            </a:lvl8pPr>
            <a:lvl9pPr marL="4031354" indent="0">
              <a:buNone/>
              <a:defRPr sz="1764" b="1"/>
            </a:lvl9pPr>
          </a:lstStyle>
          <a:p>
            <a:pPr lvl="0"/>
            <a:r>
              <a:rPr lang="en-US"/>
              <a:t>Edit Master text styles</a:t>
            </a:r>
          </a:p>
        </p:txBody>
      </p:sp>
      <p:sp>
        <p:nvSpPr>
          <p:cNvPr id="6" name="Content Placeholder 5"/>
          <p:cNvSpPr>
            <a:spLocks noGrp="1"/>
          </p:cNvSpPr>
          <p:nvPr>
            <p:ph sz="quarter" idx="4"/>
          </p:nvPr>
        </p:nvSpPr>
        <p:spPr>
          <a:xfrm>
            <a:off x="5103318" y="2761381"/>
            <a:ext cx="4285579"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83DAA5D-1641-4629-BF40-951EBDDEA42E}"/>
              </a:ext>
            </a:extLst>
          </p:cNvPr>
          <p:cNvSpPr>
            <a:spLocks noGrp="1"/>
          </p:cNvSpPr>
          <p:nvPr>
            <p:ph type="dt" sz="half" idx="10"/>
          </p:nvPr>
        </p:nvSpPr>
        <p:spPr/>
        <p:txBody>
          <a:bodyPr/>
          <a:lstStyle>
            <a:lvl1pPr>
              <a:defRPr/>
            </a:lvl1pPr>
          </a:lstStyle>
          <a:p>
            <a:pPr>
              <a:defRPr/>
            </a:pPr>
            <a:fld id="{912F5B92-3BE9-4AEB-B1DA-D7BD0C8F7C56}" type="datetimeFigureOut">
              <a:rPr lang="en-US"/>
              <a:pPr>
                <a:defRPr/>
              </a:pPr>
              <a:t>7/8/2021</a:t>
            </a:fld>
            <a:endParaRPr lang="en-US"/>
          </a:p>
        </p:txBody>
      </p:sp>
      <p:sp>
        <p:nvSpPr>
          <p:cNvPr id="8" name="Footer Placeholder 7">
            <a:extLst>
              <a:ext uri="{FF2B5EF4-FFF2-40B4-BE49-F238E27FC236}">
                <a16:creationId xmlns:a16="http://schemas.microsoft.com/office/drawing/2014/main" id="{58384AF4-DFF2-42C2-90CD-C87721ECE4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EB347690-F4DF-439E-89DD-97EA80415CAB}"/>
              </a:ext>
            </a:extLst>
          </p:cNvPr>
          <p:cNvSpPr>
            <a:spLocks noGrp="1"/>
          </p:cNvSpPr>
          <p:nvPr>
            <p:ph type="sldNum" sz="quarter" idx="12"/>
          </p:nvPr>
        </p:nvSpPr>
        <p:spPr/>
        <p:txBody>
          <a:bodyPr/>
          <a:lstStyle>
            <a:lvl1pPr>
              <a:defRPr/>
            </a:lvl1pPr>
          </a:lstStyle>
          <a:p>
            <a:pPr>
              <a:defRPr/>
            </a:pPr>
            <a:fld id="{BC4ADA45-6D5C-4148-B019-7A19D7D724F6}" type="slidenum">
              <a:rPr lang="en-US" altLang="en-US"/>
              <a:pPr>
                <a:defRPr/>
              </a:pPr>
              <a:t>‹#›</a:t>
            </a:fld>
            <a:endParaRPr lang="en-US" altLang="en-US"/>
          </a:p>
        </p:txBody>
      </p:sp>
    </p:spTree>
    <p:extLst>
      <p:ext uri="{BB962C8B-B14F-4D97-AF65-F5344CB8AC3E}">
        <p14:creationId xmlns:p14="http://schemas.microsoft.com/office/powerpoint/2010/main" val="3293528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61E8C6C-36CA-47DE-96B9-F60C5B9CBBBD}"/>
              </a:ext>
            </a:extLst>
          </p:cNvPr>
          <p:cNvSpPr>
            <a:spLocks noGrp="1"/>
          </p:cNvSpPr>
          <p:nvPr>
            <p:ph type="dt" sz="half" idx="10"/>
          </p:nvPr>
        </p:nvSpPr>
        <p:spPr/>
        <p:txBody>
          <a:bodyPr/>
          <a:lstStyle>
            <a:lvl1pPr>
              <a:defRPr/>
            </a:lvl1pPr>
          </a:lstStyle>
          <a:p>
            <a:pPr>
              <a:defRPr/>
            </a:pPr>
            <a:fld id="{110E61A3-FEF4-437F-921D-DBE706C8EB7E}" type="datetimeFigureOut">
              <a:rPr lang="en-US"/>
              <a:pPr>
                <a:defRPr/>
              </a:pPr>
              <a:t>7/8/2021</a:t>
            </a:fld>
            <a:endParaRPr lang="en-US"/>
          </a:p>
        </p:txBody>
      </p:sp>
      <p:sp>
        <p:nvSpPr>
          <p:cNvPr id="4" name="Footer Placeholder 3">
            <a:extLst>
              <a:ext uri="{FF2B5EF4-FFF2-40B4-BE49-F238E27FC236}">
                <a16:creationId xmlns:a16="http://schemas.microsoft.com/office/drawing/2014/main" id="{470CF376-CC0F-4D72-A274-CCED2AA2018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F21CC41-E9C0-4A8B-B1E7-5AA0E885670D}"/>
              </a:ext>
            </a:extLst>
          </p:cNvPr>
          <p:cNvSpPr>
            <a:spLocks noGrp="1"/>
          </p:cNvSpPr>
          <p:nvPr>
            <p:ph type="sldNum" sz="quarter" idx="12"/>
          </p:nvPr>
        </p:nvSpPr>
        <p:spPr/>
        <p:txBody>
          <a:bodyPr/>
          <a:lstStyle>
            <a:lvl1pPr>
              <a:defRPr/>
            </a:lvl1pPr>
          </a:lstStyle>
          <a:p>
            <a:pPr>
              <a:defRPr/>
            </a:pPr>
            <a:fld id="{57B97C2B-429F-4C5E-9710-32B2F97790CF}" type="slidenum">
              <a:rPr lang="en-US" altLang="en-US"/>
              <a:pPr>
                <a:defRPr/>
              </a:pPr>
              <a:t>‹#›</a:t>
            </a:fld>
            <a:endParaRPr lang="en-US" altLang="en-US"/>
          </a:p>
        </p:txBody>
      </p:sp>
    </p:spTree>
    <p:extLst>
      <p:ext uri="{BB962C8B-B14F-4D97-AF65-F5344CB8AC3E}">
        <p14:creationId xmlns:p14="http://schemas.microsoft.com/office/powerpoint/2010/main" val="2268502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00788-D8F8-4805-96E7-BD41882DA35A}"/>
              </a:ext>
            </a:extLst>
          </p:cNvPr>
          <p:cNvSpPr>
            <a:spLocks noGrp="1"/>
          </p:cNvSpPr>
          <p:nvPr>
            <p:ph type="dt" sz="half" idx="10"/>
          </p:nvPr>
        </p:nvSpPr>
        <p:spPr/>
        <p:txBody>
          <a:bodyPr/>
          <a:lstStyle>
            <a:lvl1pPr>
              <a:defRPr/>
            </a:lvl1pPr>
          </a:lstStyle>
          <a:p>
            <a:pPr>
              <a:defRPr/>
            </a:pPr>
            <a:fld id="{F49289D7-F77C-4E6D-9F57-164E8DC4A8DB}" type="datetimeFigureOut">
              <a:rPr lang="en-US"/>
              <a:pPr>
                <a:defRPr/>
              </a:pPr>
              <a:t>7/8/2021</a:t>
            </a:fld>
            <a:endParaRPr lang="en-US"/>
          </a:p>
        </p:txBody>
      </p:sp>
      <p:sp>
        <p:nvSpPr>
          <p:cNvPr id="3" name="Footer Placeholder 2">
            <a:extLst>
              <a:ext uri="{FF2B5EF4-FFF2-40B4-BE49-F238E27FC236}">
                <a16:creationId xmlns:a16="http://schemas.microsoft.com/office/drawing/2014/main" id="{CECD4808-4FC7-4938-9CBA-2E9E3A16FDD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77EC7BD0-2D08-41BF-97D9-A2A13FA2C0E5}"/>
              </a:ext>
            </a:extLst>
          </p:cNvPr>
          <p:cNvSpPr>
            <a:spLocks noGrp="1"/>
          </p:cNvSpPr>
          <p:nvPr>
            <p:ph type="sldNum" sz="quarter" idx="12"/>
          </p:nvPr>
        </p:nvSpPr>
        <p:spPr/>
        <p:txBody>
          <a:bodyPr/>
          <a:lstStyle>
            <a:lvl1pPr>
              <a:defRPr/>
            </a:lvl1pPr>
          </a:lstStyle>
          <a:p>
            <a:pPr>
              <a:defRPr/>
            </a:pPr>
            <a:fld id="{FCFF32AE-89A9-4B0B-88D1-3A02CC984230}" type="slidenum">
              <a:rPr lang="en-US" altLang="en-US"/>
              <a:pPr>
                <a:defRPr/>
              </a:pPr>
              <a:t>‹#›</a:t>
            </a:fld>
            <a:endParaRPr lang="en-US" altLang="en-US"/>
          </a:p>
        </p:txBody>
      </p:sp>
    </p:spTree>
    <p:extLst>
      <p:ext uri="{BB962C8B-B14F-4D97-AF65-F5344CB8AC3E}">
        <p14:creationId xmlns:p14="http://schemas.microsoft.com/office/powerpoint/2010/main" val="4902574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6"/>
            </a:lvl1pPr>
          </a:lstStyle>
          <a:p>
            <a:r>
              <a:rPr lang="en-US"/>
              <a:t>Click to edit Master title style</a:t>
            </a:r>
            <a:endParaRPr lang="en-US" dirty="0"/>
          </a:p>
        </p:txBody>
      </p:sp>
      <p:sp>
        <p:nvSpPr>
          <p:cNvPr id="3" name="Content Placeholder 2"/>
          <p:cNvSpPr>
            <a:spLocks noGrp="1"/>
          </p:cNvSpPr>
          <p:nvPr>
            <p:ph idx="1"/>
          </p:nvPr>
        </p:nvSpPr>
        <p:spPr>
          <a:xfrm>
            <a:off x="4285579" y="1088456"/>
            <a:ext cx="5103316" cy="5372269"/>
          </a:xfrm>
        </p:spPr>
        <p:txBody>
          <a:bodyPr/>
          <a:lstStyle>
            <a:lvl1pPr>
              <a:defRPr sz="3526"/>
            </a:lvl1pPr>
            <a:lvl2pPr>
              <a:defRPr sz="3085"/>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20" indent="0">
              <a:buNone/>
              <a:defRPr sz="1543"/>
            </a:lvl2pPr>
            <a:lvl3pPr marL="1007838" indent="0">
              <a:buNone/>
              <a:defRPr sz="1323"/>
            </a:lvl3pPr>
            <a:lvl4pPr marL="1511758" indent="0">
              <a:buNone/>
              <a:defRPr sz="1102"/>
            </a:lvl4pPr>
            <a:lvl5pPr marL="2015677" indent="0">
              <a:buNone/>
              <a:defRPr sz="1102"/>
            </a:lvl5pPr>
            <a:lvl6pPr marL="2519597" indent="0">
              <a:buNone/>
              <a:defRPr sz="1102"/>
            </a:lvl6pPr>
            <a:lvl7pPr marL="3023515" indent="0">
              <a:buNone/>
              <a:defRPr sz="1102"/>
            </a:lvl7pPr>
            <a:lvl8pPr marL="3527435" indent="0">
              <a:buNone/>
              <a:defRPr sz="1102"/>
            </a:lvl8pPr>
            <a:lvl9pPr marL="4031354" indent="0">
              <a:buNone/>
              <a:defRPr sz="1102"/>
            </a:lvl9pPr>
          </a:lstStyle>
          <a:p>
            <a:pPr lvl="0"/>
            <a:r>
              <a:rPr lang="en-US"/>
              <a:t>Edit Master text styles</a:t>
            </a:r>
          </a:p>
        </p:txBody>
      </p:sp>
      <p:sp>
        <p:nvSpPr>
          <p:cNvPr id="5" name="Date Placeholder 4">
            <a:extLst>
              <a:ext uri="{FF2B5EF4-FFF2-40B4-BE49-F238E27FC236}">
                <a16:creationId xmlns:a16="http://schemas.microsoft.com/office/drawing/2014/main" id="{6136E2CE-B18B-42DE-A327-43B62F25C438}"/>
              </a:ext>
            </a:extLst>
          </p:cNvPr>
          <p:cNvSpPr>
            <a:spLocks noGrp="1"/>
          </p:cNvSpPr>
          <p:nvPr>
            <p:ph type="dt" sz="half" idx="10"/>
          </p:nvPr>
        </p:nvSpPr>
        <p:spPr/>
        <p:txBody>
          <a:bodyPr/>
          <a:lstStyle>
            <a:lvl1pPr>
              <a:defRPr/>
            </a:lvl1pPr>
          </a:lstStyle>
          <a:p>
            <a:pPr>
              <a:defRPr/>
            </a:pPr>
            <a:fld id="{518C718F-6983-4369-9CEE-A4021AB9FEEC}" type="datetimeFigureOut">
              <a:rPr lang="en-US"/>
              <a:pPr>
                <a:defRPr/>
              </a:pPr>
              <a:t>7/8/2021</a:t>
            </a:fld>
            <a:endParaRPr lang="en-US"/>
          </a:p>
        </p:txBody>
      </p:sp>
      <p:sp>
        <p:nvSpPr>
          <p:cNvPr id="6" name="Footer Placeholder 5">
            <a:extLst>
              <a:ext uri="{FF2B5EF4-FFF2-40B4-BE49-F238E27FC236}">
                <a16:creationId xmlns:a16="http://schemas.microsoft.com/office/drawing/2014/main" id="{FDC26CE9-196E-4FEA-BEEB-3964CA1FAA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45C6009-E7C1-4092-BFB2-041A52F103D9}"/>
              </a:ext>
            </a:extLst>
          </p:cNvPr>
          <p:cNvSpPr>
            <a:spLocks noGrp="1"/>
          </p:cNvSpPr>
          <p:nvPr>
            <p:ph type="sldNum" sz="quarter" idx="12"/>
          </p:nvPr>
        </p:nvSpPr>
        <p:spPr/>
        <p:txBody>
          <a:bodyPr/>
          <a:lstStyle>
            <a:lvl1pPr>
              <a:defRPr/>
            </a:lvl1pPr>
          </a:lstStyle>
          <a:p>
            <a:pPr>
              <a:defRPr/>
            </a:pPr>
            <a:fld id="{7184A9E4-71B8-42FC-9AA3-D78B45346A7C}" type="slidenum">
              <a:rPr lang="en-US" altLang="en-US"/>
              <a:pPr>
                <a:defRPr/>
              </a:pPr>
              <a:t>‹#›</a:t>
            </a:fld>
            <a:endParaRPr lang="en-US" altLang="en-US"/>
          </a:p>
        </p:txBody>
      </p:sp>
    </p:spTree>
    <p:extLst>
      <p:ext uri="{BB962C8B-B14F-4D97-AF65-F5344CB8AC3E}">
        <p14:creationId xmlns:p14="http://schemas.microsoft.com/office/powerpoint/2010/main" val="1437372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503978"/>
            <a:ext cx="3251264" cy="1763924"/>
          </a:xfrm>
        </p:spPr>
        <p:txBody>
          <a:bodyPr anchor="b"/>
          <a:lstStyle>
            <a:lvl1pPr>
              <a:defRPr sz="352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1088456"/>
            <a:ext cx="5103316" cy="5372269"/>
          </a:xfrm>
        </p:spPr>
        <p:txBody>
          <a:bodyPr rtlCol="0">
            <a:normAutofit/>
          </a:bodyPr>
          <a:lstStyle>
            <a:lvl1pPr marL="0" indent="0">
              <a:buNone/>
              <a:defRPr sz="3526"/>
            </a:lvl1pPr>
            <a:lvl2pPr marL="503920" indent="0">
              <a:buNone/>
              <a:defRPr sz="3085"/>
            </a:lvl2pPr>
            <a:lvl3pPr marL="1007838" indent="0">
              <a:buNone/>
              <a:defRPr sz="2646"/>
            </a:lvl3pPr>
            <a:lvl4pPr marL="1511758" indent="0">
              <a:buNone/>
              <a:defRPr sz="2205"/>
            </a:lvl4pPr>
            <a:lvl5pPr marL="2015677" indent="0">
              <a:buNone/>
              <a:defRPr sz="2205"/>
            </a:lvl5pPr>
            <a:lvl6pPr marL="2519597" indent="0">
              <a:buNone/>
              <a:defRPr sz="2205"/>
            </a:lvl6pPr>
            <a:lvl7pPr marL="3023515" indent="0">
              <a:buNone/>
              <a:defRPr sz="2205"/>
            </a:lvl7pPr>
            <a:lvl8pPr marL="3527435" indent="0">
              <a:buNone/>
              <a:defRPr sz="2205"/>
            </a:lvl8pPr>
            <a:lvl9pPr marL="4031354" indent="0">
              <a:buNone/>
              <a:defRPr sz="2205"/>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94356" y="2267902"/>
            <a:ext cx="3251264" cy="4201570"/>
          </a:xfrm>
        </p:spPr>
        <p:txBody>
          <a:bodyPr/>
          <a:lstStyle>
            <a:lvl1pPr marL="0" indent="0">
              <a:buNone/>
              <a:defRPr sz="1764"/>
            </a:lvl1pPr>
            <a:lvl2pPr marL="503920" indent="0">
              <a:buNone/>
              <a:defRPr sz="1543"/>
            </a:lvl2pPr>
            <a:lvl3pPr marL="1007838" indent="0">
              <a:buNone/>
              <a:defRPr sz="1323"/>
            </a:lvl3pPr>
            <a:lvl4pPr marL="1511758" indent="0">
              <a:buNone/>
              <a:defRPr sz="1102"/>
            </a:lvl4pPr>
            <a:lvl5pPr marL="2015677" indent="0">
              <a:buNone/>
              <a:defRPr sz="1102"/>
            </a:lvl5pPr>
            <a:lvl6pPr marL="2519597" indent="0">
              <a:buNone/>
              <a:defRPr sz="1102"/>
            </a:lvl6pPr>
            <a:lvl7pPr marL="3023515" indent="0">
              <a:buNone/>
              <a:defRPr sz="1102"/>
            </a:lvl7pPr>
            <a:lvl8pPr marL="3527435" indent="0">
              <a:buNone/>
              <a:defRPr sz="1102"/>
            </a:lvl8pPr>
            <a:lvl9pPr marL="4031354" indent="0">
              <a:buNone/>
              <a:defRPr sz="1102"/>
            </a:lvl9pPr>
          </a:lstStyle>
          <a:p>
            <a:pPr lvl="0"/>
            <a:r>
              <a:rPr lang="en-US"/>
              <a:t>Edit Master text styles</a:t>
            </a:r>
          </a:p>
        </p:txBody>
      </p:sp>
      <p:sp>
        <p:nvSpPr>
          <p:cNvPr id="5" name="Date Placeholder 4">
            <a:extLst>
              <a:ext uri="{FF2B5EF4-FFF2-40B4-BE49-F238E27FC236}">
                <a16:creationId xmlns:a16="http://schemas.microsoft.com/office/drawing/2014/main" id="{3A702C35-C03F-4269-A8EE-7A52C3C5A7CD}"/>
              </a:ext>
            </a:extLst>
          </p:cNvPr>
          <p:cNvSpPr>
            <a:spLocks noGrp="1"/>
          </p:cNvSpPr>
          <p:nvPr>
            <p:ph type="dt" sz="half" idx="10"/>
          </p:nvPr>
        </p:nvSpPr>
        <p:spPr/>
        <p:txBody>
          <a:bodyPr/>
          <a:lstStyle>
            <a:lvl1pPr>
              <a:defRPr/>
            </a:lvl1pPr>
          </a:lstStyle>
          <a:p>
            <a:pPr>
              <a:defRPr/>
            </a:pPr>
            <a:fld id="{20A7850C-1B76-4A75-88D2-3695F69D7758}" type="datetimeFigureOut">
              <a:rPr lang="en-US"/>
              <a:pPr>
                <a:defRPr/>
              </a:pPr>
              <a:t>7/8/2021</a:t>
            </a:fld>
            <a:endParaRPr lang="en-US"/>
          </a:p>
        </p:txBody>
      </p:sp>
      <p:sp>
        <p:nvSpPr>
          <p:cNvPr id="6" name="Footer Placeholder 5">
            <a:extLst>
              <a:ext uri="{FF2B5EF4-FFF2-40B4-BE49-F238E27FC236}">
                <a16:creationId xmlns:a16="http://schemas.microsoft.com/office/drawing/2014/main" id="{B2FDAFD7-83CC-47D1-AB51-CF0D5B450E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9DA4E7B-55D5-42EA-8AAE-7C80AC47CC9F}"/>
              </a:ext>
            </a:extLst>
          </p:cNvPr>
          <p:cNvSpPr>
            <a:spLocks noGrp="1"/>
          </p:cNvSpPr>
          <p:nvPr>
            <p:ph type="sldNum" sz="quarter" idx="12"/>
          </p:nvPr>
        </p:nvSpPr>
        <p:spPr/>
        <p:txBody>
          <a:bodyPr/>
          <a:lstStyle>
            <a:lvl1pPr>
              <a:defRPr/>
            </a:lvl1pPr>
          </a:lstStyle>
          <a:p>
            <a:pPr>
              <a:defRPr/>
            </a:pPr>
            <a:fld id="{CF0FCC89-080C-4E96-A260-AA9E5DF0E23B}" type="slidenum">
              <a:rPr lang="en-US" altLang="en-US"/>
              <a:pPr>
                <a:defRPr/>
              </a:pPr>
              <a:t>‹#›</a:t>
            </a:fld>
            <a:endParaRPr lang="en-US" altLang="en-US"/>
          </a:p>
        </p:txBody>
      </p:sp>
    </p:spTree>
    <p:extLst>
      <p:ext uri="{BB962C8B-B14F-4D97-AF65-F5344CB8AC3E}">
        <p14:creationId xmlns:p14="http://schemas.microsoft.com/office/powerpoint/2010/main" val="29382512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C62FA45-BBB0-4B16-B197-8CAFABA88E5F}"/>
              </a:ext>
            </a:extLst>
          </p:cNvPr>
          <p:cNvSpPr>
            <a:spLocks noGrp="1"/>
          </p:cNvSpPr>
          <p:nvPr>
            <p:ph type="dt" sz="half" idx="10"/>
          </p:nvPr>
        </p:nvSpPr>
        <p:spPr/>
        <p:txBody>
          <a:bodyPr/>
          <a:lstStyle>
            <a:lvl1pPr>
              <a:defRPr/>
            </a:lvl1pPr>
          </a:lstStyle>
          <a:p>
            <a:pPr>
              <a:defRPr/>
            </a:pPr>
            <a:fld id="{90CEC7DF-1B27-41A3-90AB-0759502896CB}" type="datetimeFigureOut">
              <a:rPr lang="en-US"/>
              <a:pPr>
                <a:defRPr/>
              </a:pPr>
              <a:t>7/8/2021</a:t>
            </a:fld>
            <a:endParaRPr lang="en-US"/>
          </a:p>
        </p:txBody>
      </p:sp>
      <p:sp>
        <p:nvSpPr>
          <p:cNvPr id="5" name="Footer Placeholder 4">
            <a:extLst>
              <a:ext uri="{FF2B5EF4-FFF2-40B4-BE49-F238E27FC236}">
                <a16:creationId xmlns:a16="http://schemas.microsoft.com/office/drawing/2014/main" id="{0D6D4446-45AE-47CB-B055-AC9067E7E9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045440-3FC2-4FA5-863F-0387ECD434EF}"/>
              </a:ext>
            </a:extLst>
          </p:cNvPr>
          <p:cNvSpPr>
            <a:spLocks noGrp="1"/>
          </p:cNvSpPr>
          <p:nvPr>
            <p:ph type="sldNum" sz="quarter" idx="12"/>
          </p:nvPr>
        </p:nvSpPr>
        <p:spPr/>
        <p:txBody>
          <a:bodyPr/>
          <a:lstStyle>
            <a:lvl1pPr>
              <a:defRPr/>
            </a:lvl1pPr>
          </a:lstStyle>
          <a:p>
            <a:pPr>
              <a:defRPr/>
            </a:pPr>
            <a:fld id="{178B8598-783C-405B-990B-557818F8958D}" type="slidenum">
              <a:rPr lang="en-US" altLang="en-US"/>
              <a:pPr>
                <a:defRPr/>
              </a:pPr>
              <a:t>‹#›</a:t>
            </a:fld>
            <a:endParaRPr lang="en-US" altLang="en-US"/>
          </a:p>
        </p:txBody>
      </p:sp>
    </p:spTree>
    <p:extLst>
      <p:ext uri="{BB962C8B-B14F-4D97-AF65-F5344CB8AC3E}">
        <p14:creationId xmlns:p14="http://schemas.microsoft.com/office/powerpoint/2010/main" val="27208867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9" y="402484"/>
            <a:ext cx="2173635"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5" y="402484"/>
            <a:ext cx="6394896"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E8F2E39-AB41-4CC2-8C69-7D75539185FC}"/>
              </a:ext>
            </a:extLst>
          </p:cNvPr>
          <p:cNvSpPr>
            <a:spLocks noGrp="1"/>
          </p:cNvSpPr>
          <p:nvPr>
            <p:ph type="dt" sz="half" idx="10"/>
          </p:nvPr>
        </p:nvSpPr>
        <p:spPr/>
        <p:txBody>
          <a:bodyPr/>
          <a:lstStyle>
            <a:lvl1pPr>
              <a:defRPr/>
            </a:lvl1pPr>
          </a:lstStyle>
          <a:p>
            <a:pPr>
              <a:defRPr/>
            </a:pPr>
            <a:fld id="{FDB81DFF-9747-4EE1-8BBB-733047B8A083}" type="datetimeFigureOut">
              <a:rPr lang="en-US"/>
              <a:pPr>
                <a:defRPr/>
              </a:pPr>
              <a:t>7/8/2021</a:t>
            </a:fld>
            <a:endParaRPr lang="en-US"/>
          </a:p>
        </p:txBody>
      </p:sp>
      <p:sp>
        <p:nvSpPr>
          <p:cNvPr id="5" name="Footer Placeholder 4">
            <a:extLst>
              <a:ext uri="{FF2B5EF4-FFF2-40B4-BE49-F238E27FC236}">
                <a16:creationId xmlns:a16="http://schemas.microsoft.com/office/drawing/2014/main" id="{704AE844-F407-47DA-A0BA-DE92BDBA51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43FA42-7B6B-421E-9483-F7BDEB0BE159}"/>
              </a:ext>
            </a:extLst>
          </p:cNvPr>
          <p:cNvSpPr>
            <a:spLocks noGrp="1"/>
          </p:cNvSpPr>
          <p:nvPr>
            <p:ph type="sldNum" sz="quarter" idx="12"/>
          </p:nvPr>
        </p:nvSpPr>
        <p:spPr/>
        <p:txBody>
          <a:bodyPr/>
          <a:lstStyle>
            <a:lvl1pPr>
              <a:defRPr/>
            </a:lvl1pPr>
          </a:lstStyle>
          <a:p>
            <a:pPr>
              <a:defRPr/>
            </a:pPr>
            <a:fld id="{777E49C9-BE24-497C-994E-5CA5AFA632E5}" type="slidenum">
              <a:rPr lang="en-US" altLang="en-US"/>
              <a:pPr>
                <a:defRPr/>
              </a:pPr>
              <a:t>‹#›</a:t>
            </a:fld>
            <a:endParaRPr lang="en-US" altLang="en-US"/>
          </a:p>
        </p:txBody>
      </p:sp>
    </p:spTree>
    <p:extLst>
      <p:ext uri="{BB962C8B-B14F-4D97-AF65-F5344CB8AC3E}">
        <p14:creationId xmlns:p14="http://schemas.microsoft.com/office/powerpoint/2010/main" val="222311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3.xml"/><Relationship Id="rId7"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8.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3A38C73-6E2A-40D0-AC75-128F36836E80}"/>
              </a:ext>
            </a:extLst>
          </p:cNvPr>
          <p:cNvSpPr>
            <a:spLocks noGrp="1"/>
          </p:cNvSpPr>
          <p:nvPr>
            <p:ph type="title"/>
          </p:nvPr>
        </p:nvSpPr>
        <p:spPr bwMode="auto">
          <a:xfrm>
            <a:off x="504825" y="303213"/>
            <a:ext cx="9072563"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6BD86A5-54C3-49B3-AF8B-35CBA7757461}"/>
              </a:ext>
            </a:extLst>
          </p:cNvPr>
          <p:cNvSpPr>
            <a:spLocks noGrp="1"/>
          </p:cNvSpPr>
          <p:nvPr>
            <p:ph type="body" idx="1"/>
          </p:nvPr>
        </p:nvSpPr>
        <p:spPr bwMode="auto">
          <a:xfrm>
            <a:off x="504825" y="1763713"/>
            <a:ext cx="9072563"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9A1E445-C54B-4951-A8E1-7DBB8B042BE3}"/>
              </a:ext>
            </a:extLst>
          </p:cNvPr>
          <p:cNvSpPr>
            <a:spLocks noGrp="1"/>
          </p:cNvSpPr>
          <p:nvPr>
            <p:ph type="dt" sz="half" idx="2"/>
          </p:nvPr>
        </p:nvSpPr>
        <p:spPr>
          <a:xfrm>
            <a:off x="504825" y="7007225"/>
            <a:ext cx="2351088" cy="401638"/>
          </a:xfrm>
          <a:prstGeom prst="rect">
            <a:avLst/>
          </a:prstGeom>
        </p:spPr>
        <p:txBody>
          <a:bodyPr vert="horz" lIns="91440" tIns="45720" rIns="91440" bIns="45720" rtlCol="0" anchor="ctr"/>
          <a:lstStyle>
            <a:lvl1pPr algn="l" eaLnBrk="1">
              <a:lnSpc>
                <a:spcPct val="96000"/>
              </a:lnSpc>
              <a:buClr>
                <a:srgbClr val="000000"/>
              </a:buClr>
              <a:buSzPct val="100000"/>
              <a:buFont typeface="Times New Roman" charset="0"/>
              <a:buNone/>
              <a:defRPr sz="1200">
                <a:solidFill>
                  <a:schemeClr val="tx1">
                    <a:tint val="75000"/>
                  </a:schemeClr>
                </a:solidFill>
                <a:latin typeface="Arial" charset="0"/>
              </a:defRPr>
            </a:lvl1pPr>
          </a:lstStyle>
          <a:p>
            <a:pPr>
              <a:defRPr/>
            </a:pPr>
            <a:fld id="{09EA2671-58C0-460E-94F8-55BE72E6B0A5}" type="datetimeFigureOut">
              <a:rPr lang="ms-MY"/>
              <a:pPr>
                <a:defRPr/>
              </a:pPr>
              <a:t>08/07/2021</a:t>
            </a:fld>
            <a:endParaRPr lang="en-US"/>
          </a:p>
        </p:txBody>
      </p:sp>
      <p:sp>
        <p:nvSpPr>
          <p:cNvPr id="5" name="Footer Placeholder 4">
            <a:extLst>
              <a:ext uri="{FF2B5EF4-FFF2-40B4-BE49-F238E27FC236}">
                <a16:creationId xmlns:a16="http://schemas.microsoft.com/office/drawing/2014/main" id="{A4019538-D417-493F-9F38-066229E50F89}"/>
              </a:ext>
            </a:extLst>
          </p:cNvPr>
          <p:cNvSpPr>
            <a:spLocks noGrp="1"/>
          </p:cNvSpPr>
          <p:nvPr>
            <p:ph type="ftr" sz="quarter" idx="3"/>
          </p:nvPr>
        </p:nvSpPr>
        <p:spPr>
          <a:xfrm>
            <a:off x="3444875" y="7007225"/>
            <a:ext cx="3190875" cy="401638"/>
          </a:xfrm>
          <a:prstGeom prst="rect">
            <a:avLst/>
          </a:prstGeom>
        </p:spPr>
        <p:txBody>
          <a:bodyPr vert="horz" lIns="91440" tIns="45720" rIns="91440" bIns="45720" rtlCol="0" anchor="ctr"/>
          <a:lstStyle>
            <a:lvl1pPr algn="ctr" eaLnBrk="1">
              <a:lnSpc>
                <a:spcPct val="96000"/>
              </a:lnSpc>
              <a:buClr>
                <a:srgbClr val="000000"/>
              </a:buClr>
              <a:buSzPct val="100000"/>
              <a:buFont typeface="Times New Roman" charset="0"/>
              <a:buNone/>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360D5E5D-D3AD-4C5A-9B13-DBE8A646CB1C}"/>
              </a:ext>
            </a:extLst>
          </p:cNvPr>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defRPr sz="1200">
                <a:solidFill>
                  <a:srgbClr val="898989"/>
                </a:solidFill>
              </a:defRPr>
            </a:lvl1pPr>
          </a:lstStyle>
          <a:p>
            <a:pPr>
              <a:defRPr/>
            </a:pPr>
            <a:fld id="{0489259A-ADCB-4496-BAEC-CDC410E5C6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18" r:id="rId1"/>
    <p:sldLayoutId id="2147485619" r:id="rId2"/>
    <p:sldLayoutId id="2147485620" r:id="rId3"/>
    <p:sldLayoutId id="2147485621" r:id="rId4"/>
    <p:sldLayoutId id="2147485622" r:id="rId5"/>
    <p:sldLayoutId id="2147485623" r:id="rId6"/>
    <p:sldLayoutId id="2147485624" r:id="rId7"/>
    <p:sldLayoutId id="2147485625" r:id="rId8"/>
    <p:sldLayoutId id="2147485626" r:id="rId9"/>
    <p:sldLayoutId id="2147485627" r:id="rId10"/>
    <p:sldLayoutId id="2147485628" r:id="rId11"/>
    <p:sldLayoutId id="214748562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17BF965-CBD8-42EC-BE62-D4E850845F5B}"/>
              </a:ext>
            </a:extLst>
          </p:cNvPr>
          <p:cNvSpPr>
            <a:spLocks noGrp="1" noChangeArrowheads="1"/>
          </p:cNvSpPr>
          <p:nvPr>
            <p:ph type="title"/>
          </p:nvPr>
        </p:nvSpPr>
        <p:spPr bwMode="auto">
          <a:xfrm>
            <a:off x="693738" y="403225"/>
            <a:ext cx="86931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482EF39-A4E3-4BFB-8CC8-5F3D66473BFA}"/>
              </a:ext>
            </a:extLst>
          </p:cNvPr>
          <p:cNvSpPr>
            <a:spLocks noGrp="1" noChangeArrowheads="1"/>
          </p:cNvSpPr>
          <p:nvPr>
            <p:ph type="body" idx="1"/>
          </p:nvPr>
        </p:nvSpPr>
        <p:spPr bwMode="auto">
          <a:xfrm>
            <a:off x="693738" y="2012950"/>
            <a:ext cx="869315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B1BDDA-52CD-4D40-8011-66E19F5C8369}"/>
              </a:ext>
            </a:extLst>
          </p:cNvPr>
          <p:cNvSpPr>
            <a:spLocks noGrp="1"/>
          </p:cNvSpPr>
          <p:nvPr>
            <p:ph type="dt" sz="half" idx="2"/>
          </p:nvPr>
        </p:nvSpPr>
        <p:spPr>
          <a:xfrm>
            <a:off x="693738" y="7007225"/>
            <a:ext cx="2266950" cy="401638"/>
          </a:xfrm>
          <a:prstGeom prst="rect">
            <a:avLst/>
          </a:prstGeom>
        </p:spPr>
        <p:txBody>
          <a:bodyPr vert="horz" lIns="91440" tIns="45720" rIns="91440" bIns="45720" rtlCol="0" anchor="ctr"/>
          <a:lstStyle>
            <a:lvl1pPr algn="l">
              <a:defRPr sz="1323">
                <a:solidFill>
                  <a:schemeClr val="tx1">
                    <a:tint val="75000"/>
                  </a:schemeClr>
                </a:solidFill>
              </a:defRPr>
            </a:lvl1pPr>
          </a:lstStyle>
          <a:p>
            <a:pPr>
              <a:defRPr/>
            </a:pPr>
            <a:fld id="{0C5E60EE-19B2-41EF-B0C1-D2BE18826750}" type="datetimeFigureOut">
              <a:rPr lang="ms-MY"/>
              <a:pPr>
                <a:defRPr/>
              </a:pPr>
              <a:t>08/07/2021</a:t>
            </a:fld>
            <a:endParaRPr lang="en-US"/>
          </a:p>
        </p:txBody>
      </p:sp>
      <p:sp>
        <p:nvSpPr>
          <p:cNvPr id="5" name="Footer Placeholder 4">
            <a:extLst>
              <a:ext uri="{FF2B5EF4-FFF2-40B4-BE49-F238E27FC236}">
                <a16:creationId xmlns:a16="http://schemas.microsoft.com/office/drawing/2014/main" id="{5244EC8E-9ADB-447D-A77C-D6C92AD3F356}"/>
              </a:ext>
            </a:extLst>
          </p:cNvPr>
          <p:cNvSpPr>
            <a:spLocks noGrp="1"/>
          </p:cNvSpPr>
          <p:nvPr>
            <p:ph type="ftr" sz="quarter" idx="3"/>
          </p:nvPr>
        </p:nvSpPr>
        <p:spPr>
          <a:xfrm>
            <a:off x="3338513" y="7007225"/>
            <a:ext cx="3403600" cy="401638"/>
          </a:xfrm>
          <a:prstGeom prst="rect">
            <a:avLst/>
          </a:prstGeom>
        </p:spPr>
        <p:txBody>
          <a:bodyPr vert="horz" lIns="91440" tIns="45720" rIns="91440" bIns="45720" rtlCol="0" anchor="ctr"/>
          <a:lstStyle>
            <a:lvl1pPr algn="ctr">
              <a:defRPr sz="1323">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5755611-BE83-4734-853D-C6D5B365B2FA}"/>
              </a:ext>
            </a:extLst>
          </p:cNvPr>
          <p:cNvSpPr>
            <a:spLocks noGrp="1"/>
          </p:cNvSpPr>
          <p:nvPr>
            <p:ph type="sldNum" sz="quarter" idx="4"/>
          </p:nvPr>
        </p:nvSpPr>
        <p:spPr>
          <a:xfrm>
            <a:off x="7119938" y="7007225"/>
            <a:ext cx="2266950" cy="401638"/>
          </a:xfrm>
          <a:prstGeom prst="rect">
            <a:avLst/>
          </a:prstGeom>
        </p:spPr>
        <p:txBody>
          <a:bodyPr vert="horz" wrap="square" lIns="91440" tIns="45720" rIns="91440" bIns="45720" numCol="1" anchor="ctr" anchorCtr="0" compatLnSpc="1">
            <a:prstTxWarp prst="textNoShape">
              <a:avLst/>
            </a:prstTxWarp>
          </a:bodyPr>
          <a:lstStyle>
            <a:lvl1pPr algn="r">
              <a:defRPr sz="1300">
                <a:solidFill>
                  <a:srgbClr val="898989"/>
                </a:solidFill>
              </a:defRPr>
            </a:lvl1pPr>
          </a:lstStyle>
          <a:p>
            <a:pPr>
              <a:defRPr/>
            </a:pPr>
            <a:fld id="{A52AB424-82D4-41EA-BF3D-EFEC56BE61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50" r:id="rId1"/>
    <p:sldLayoutId id="2147485651" r:id="rId2"/>
    <p:sldLayoutId id="2147485652" r:id="rId3"/>
    <p:sldLayoutId id="2147485653" r:id="rId4"/>
    <p:sldLayoutId id="2147485654" r:id="rId5"/>
    <p:sldLayoutId id="2147485655" r:id="rId6"/>
    <p:sldLayoutId id="2147485656" r:id="rId7"/>
    <p:sldLayoutId id="2147485657" r:id="rId8"/>
    <p:sldLayoutId id="2147485658" r:id="rId9"/>
    <p:sldLayoutId id="2147485659" r:id="rId10"/>
    <p:sldLayoutId id="2147485660" r:id="rId11"/>
    <p:sldLayoutId id="2147485661" r:id="rId12"/>
    <p:sldLayoutId id="2147485662" r:id="rId13"/>
  </p:sldLayoutIdLst>
  <p:txStyles>
    <p:title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sz="4800">
          <a:solidFill>
            <a:schemeClr val="tx1"/>
          </a:solidFill>
          <a:latin typeface="Calibri Light" panose="020F0302020204030204" pitchFamily="34" charset="0"/>
        </a:defRPr>
      </a:lvl9pPr>
    </p:titleStyle>
    <p:bodyStyle>
      <a:lvl1pPr marL="250825" indent="-250825" algn="l" defTabSz="1006475" rtl="0" eaLnBrk="0" fontAlgn="base" hangingPunct="0">
        <a:lnSpc>
          <a:spcPct val="90000"/>
        </a:lnSpc>
        <a:spcBef>
          <a:spcPts val="1100"/>
        </a:spcBef>
        <a:spcAft>
          <a:spcPct val="0"/>
        </a:spcAft>
        <a:buFont typeface="Arial" panose="020B0604020202020204" pitchFamily="34" charset="0"/>
        <a:buChar char="•"/>
        <a:defRPr sz="3000" kern="1200">
          <a:solidFill>
            <a:schemeClr val="tx1"/>
          </a:solidFill>
          <a:latin typeface="+mn-lt"/>
          <a:ea typeface="+mn-ea"/>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DC53472-32B7-4722-B8DF-DB2429201BCC}"/>
              </a:ext>
            </a:extLst>
          </p:cNvPr>
          <p:cNvSpPr>
            <a:spLocks noGrp="1"/>
          </p:cNvSpPr>
          <p:nvPr>
            <p:ph type="title"/>
          </p:nvPr>
        </p:nvSpPr>
        <p:spPr>
          <a:xfrm>
            <a:off x="376238" y="320675"/>
            <a:ext cx="9328150" cy="1098550"/>
          </a:xfrm>
          <a:prstGeom prst="rect">
            <a:avLst/>
          </a:prstGeom>
        </p:spPr>
        <p:txBody>
          <a:bodyPr vert="horz" lIns="91440" tIns="45720" rIns="91440" bIns="45720" rtlCol="0" anchor="ctr">
            <a:noAutofit/>
          </a:bodyPr>
          <a:lstStyle/>
          <a:p>
            <a:r>
              <a:rPr lang="en-US" altLang="ja-JP" dirty="0"/>
              <a:t>MASTER TITLE CONFIGURATION</a:t>
            </a:r>
            <a:endParaRPr lang="en-US" dirty="0"/>
          </a:p>
        </p:txBody>
      </p:sp>
      <p:sp>
        <p:nvSpPr>
          <p:cNvPr id="3075" name="Text Placeholder 2">
            <a:extLst>
              <a:ext uri="{FF2B5EF4-FFF2-40B4-BE49-F238E27FC236}">
                <a16:creationId xmlns:a16="http://schemas.microsoft.com/office/drawing/2014/main" id="{DAE4B2BB-6199-4299-B347-B4D31F728E11}"/>
              </a:ext>
            </a:extLst>
          </p:cNvPr>
          <p:cNvSpPr>
            <a:spLocks noGrp="1" noChangeArrowheads="1"/>
          </p:cNvSpPr>
          <p:nvPr>
            <p:ph type="body" idx="1"/>
          </p:nvPr>
        </p:nvSpPr>
        <p:spPr bwMode="auto">
          <a:xfrm>
            <a:off x="376238" y="1671638"/>
            <a:ext cx="932815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Master Text Configuration</a:t>
            </a:r>
            <a:endParaRPr lang="ja-JP" altLang="en-US"/>
          </a:p>
        </p:txBody>
      </p:sp>
      <p:sp>
        <p:nvSpPr>
          <p:cNvPr id="4" name="TextBox 3">
            <a:extLst>
              <a:ext uri="{FF2B5EF4-FFF2-40B4-BE49-F238E27FC236}">
                <a16:creationId xmlns:a16="http://schemas.microsoft.com/office/drawing/2014/main" id="{AC76F6E0-64BB-4F71-933F-1058866C3DDC}"/>
              </a:ext>
            </a:extLst>
          </p:cNvPr>
          <p:cNvSpPr txBox="1"/>
          <p:nvPr userDrawn="1"/>
        </p:nvSpPr>
        <p:spPr>
          <a:xfrm>
            <a:off x="10018713" y="296863"/>
            <a:ext cx="592137" cy="5480050"/>
          </a:xfrm>
          <a:prstGeom prst="rect">
            <a:avLst/>
          </a:prstGeom>
          <a:noFill/>
        </p:spPr>
        <p:txBody>
          <a:bodyPr vert="vert">
            <a:spAutoFit/>
          </a:bodyPr>
          <a:lstStyle/>
          <a:p>
            <a:pPr>
              <a:defRPr/>
            </a:pPr>
            <a:endParaRPr lang="en-US" sz="1102" dirty="0">
              <a:solidFill>
                <a:srgbClr val="969696"/>
              </a:solidFill>
            </a:endParaRPr>
          </a:p>
          <a:p>
            <a:pPr>
              <a:defRPr/>
            </a:pPr>
            <a:endParaRPr lang="en-US" sz="1543" dirty="0">
              <a:solidFill>
                <a:srgbClr val="969696"/>
              </a:solidFill>
            </a:endParaRPr>
          </a:p>
        </p:txBody>
      </p:sp>
    </p:spTree>
  </p:cSld>
  <p:clrMap bg1="lt1" tx1="dk1" bg2="lt2" tx2="dk2" accent1="accent1" accent2="accent2" accent3="accent3" accent4="accent4" accent5="accent5" accent6="accent6" hlink="hlink" folHlink="folHlink"/>
  <p:sldLayoutIdLst>
    <p:sldLayoutId id="2147485664" r:id="rId1"/>
    <p:sldLayoutId id="2147485665" r:id="rId2"/>
    <p:sldLayoutId id="2147485630" r:id="rId3"/>
    <p:sldLayoutId id="2147485666" r:id="rId4"/>
    <p:sldLayoutId id="2147485631" r:id="rId5"/>
    <p:sldLayoutId id="2147485632" r:id="rId6"/>
    <p:sldLayoutId id="2147485667" r:id="rId7"/>
    <p:sldLayoutId id="2147485668" r:id="rId8"/>
    <p:sldLayoutId id="2147485633" r:id="rId9"/>
    <p:sldLayoutId id="2147485634" r:id="rId10"/>
    <p:sldLayoutId id="2147485635" r:id="rId11"/>
    <p:sldLayoutId id="2147485636" r:id="rId12"/>
    <p:sldLayoutId id="2147485637" r:id="rId13"/>
    <p:sldLayoutId id="2147485638" r:id="rId14"/>
    <p:sldLayoutId id="2147485639" r:id="rId15"/>
    <p:sldLayoutId id="2147485669" r:id="rId16"/>
    <p:sldLayoutId id="2147485670" r:id="rId17"/>
    <p:sldLayoutId id="2147485671" r:id="rId18"/>
    <p:sldLayoutId id="2147485672" r:id="rId19"/>
  </p:sldLayoutIdLst>
  <p:transition spd="slow">
    <p:fade/>
  </p:transition>
  <p:hf hdr="0" dt="0"/>
  <p:txStyles>
    <p:titleStyle>
      <a:lvl1pPr algn="ctr" defTabSz="755650" rtl="0" eaLnBrk="0" fontAlgn="base" hangingPunct="0">
        <a:lnSpc>
          <a:spcPct val="90000"/>
        </a:lnSpc>
        <a:spcBef>
          <a:spcPct val="0"/>
        </a:spcBef>
        <a:spcAft>
          <a:spcPct val="0"/>
        </a:spcAft>
        <a:defRPr sz="4800" b="1" kern="1200" cap="all" spc="-138">
          <a:solidFill>
            <a:schemeClr val="tx1"/>
          </a:solidFill>
          <a:latin typeface="+mj-lt"/>
          <a:ea typeface="+mj-ea"/>
          <a:cs typeface="+mj-cs"/>
        </a:defRPr>
      </a:lvl1pPr>
      <a:lvl2pPr algn="ctr" defTabSz="755650" rtl="0" eaLnBrk="0" fontAlgn="base" hangingPunct="0">
        <a:lnSpc>
          <a:spcPct val="90000"/>
        </a:lnSpc>
        <a:spcBef>
          <a:spcPct val="0"/>
        </a:spcBef>
        <a:spcAft>
          <a:spcPct val="0"/>
        </a:spcAft>
        <a:defRPr sz="4800" b="1">
          <a:solidFill>
            <a:schemeClr val="tx1"/>
          </a:solidFill>
          <a:latin typeface="Arial Narrow" panose="020B0606020202030204" pitchFamily="34" charset="0"/>
        </a:defRPr>
      </a:lvl2pPr>
      <a:lvl3pPr algn="ctr" defTabSz="755650" rtl="0" eaLnBrk="0" fontAlgn="base" hangingPunct="0">
        <a:lnSpc>
          <a:spcPct val="90000"/>
        </a:lnSpc>
        <a:spcBef>
          <a:spcPct val="0"/>
        </a:spcBef>
        <a:spcAft>
          <a:spcPct val="0"/>
        </a:spcAft>
        <a:defRPr sz="4800" b="1">
          <a:solidFill>
            <a:schemeClr val="tx1"/>
          </a:solidFill>
          <a:latin typeface="Arial Narrow" panose="020B0606020202030204" pitchFamily="34" charset="0"/>
        </a:defRPr>
      </a:lvl3pPr>
      <a:lvl4pPr algn="ctr" defTabSz="755650" rtl="0" eaLnBrk="0" fontAlgn="base" hangingPunct="0">
        <a:lnSpc>
          <a:spcPct val="90000"/>
        </a:lnSpc>
        <a:spcBef>
          <a:spcPct val="0"/>
        </a:spcBef>
        <a:spcAft>
          <a:spcPct val="0"/>
        </a:spcAft>
        <a:defRPr sz="4800" b="1">
          <a:solidFill>
            <a:schemeClr val="tx1"/>
          </a:solidFill>
          <a:latin typeface="Arial Narrow" panose="020B0606020202030204" pitchFamily="34" charset="0"/>
        </a:defRPr>
      </a:lvl4pPr>
      <a:lvl5pPr algn="ctr" defTabSz="755650" rtl="0" eaLnBrk="0" fontAlgn="base" hangingPunct="0">
        <a:lnSpc>
          <a:spcPct val="90000"/>
        </a:lnSpc>
        <a:spcBef>
          <a:spcPct val="0"/>
        </a:spcBef>
        <a:spcAft>
          <a:spcPct val="0"/>
        </a:spcAft>
        <a:defRPr sz="4800" b="1">
          <a:solidFill>
            <a:schemeClr val="tx1"/>
          </a:solidFill>
          <a:latin typeface="Arial Narrow" panose="020B0606020202030204" pitchFamily="34" charset="0"/>
        </a:defRPr>
      </a:lvl5pPr>
      <a:lvl6pPr marL="457200" algn="ctr" defTabSz="755650" rtl="0" fontAlgn="base">
        <a:lnSpc>
          <a:spcPct val="90000"/>
        </a:lnSpc>
        <a:spcBef>
          <a:spcPct val="0"/>
        </a:spcBef>
        <a:spcAft>
          <a:spcPct val="0"/>
        </a:spcAft>
        <a:defRPr sz="4800" b="1">
          <a:solidFill>
            <a:schemeClr val="tx1"/>
          </a:solidFill>
          <a:latin typeface="Arial Narrow" panose="020B0606020202030204" pitchFamily="34" charset="0"/>
        </a:defRPr>
      </a:lvl6pPr>
      <a:lvl7pPr marL="914400" algn="ctr" defTabSz="755650" rtl="0" fontAlgn="base">
        <a:lnSpc>
          <a:spcPct val="90000"/>
        </a:lnSpc>
        <a:spcBef>
          <a:spcPct val="0"/>
        </a:spcBef>
        <a:spcAft>
          <a:spcPct val="0"/>
        </a:spcAft>
        <a:defRPr sz="4800" b="1">
          <a:solidFill>
            <a:schemeClr val="tx1"/>
          </a:solidFill>
          <a:latin typeface="Arial Narrow" panose="020B0606020202030204" pitchFamily="34" charset="0"/>
        </a:defRPr>
      </a:lvl7pPr>
      <a:lvl8pPr marL="1371600" algn="ctr" defTabSz="755650" rtl="0" fontAlgn="base">
        <a:lnSpc>
          <a:spcPct val="90000"/>
        </a:lnSpc>
        <a:spcBef>
          <a:spcPct val="0"/>
        </a:spcBef>
        <a:spcAft>
          <a:spcPct val="0"/>
        </a:spcAft>
        <a:defRPr sz="4800" b="1">
          <a:solidFill>
            <a:schemeClr val="tx1"/>
          </a:solidFill>
          <a:latin typeface="Arial Narrow" panose="020B0606020202030204" pitchFamily="34" charset="0"/>
        </a:defRPr>
      </a:lvl8pPr>
      <a:lvl9pPr marL="1828800" algn="ctr" defTabSz="755650" rtl="0" fontAlgn="base">
        <a:lnSpc>
          <a:spcPct val="90000"/>
        </a:lnSpc>
        <a:spcBef>
          <a:spcPct val="0"/>
        </a:spcBef>
        <a:spcAft>
          <a:spcPct val="0"/>
        </a:spcAft>
        <a:defRPr sz="4800" b="1">
          <a:solidFill>
            <a:schemeClr val="tx1"/>
          </a:solidFill>
          <a:latin typeface="Arial Narrow" panose="020B0606020202030204" pitchFamily="34" charset="0"/>
        </a:defRPr>
      </a:lvl9pPr>
    </p:titleStyle>
    <p:bodyStyle>
      <a:lvl1pPr algn="l" defTabSz="755650" rtl="0" eaLnBrk="0" fontAlgn="base" hangingPunct="0">
        <a:lnSpc>
          <a:spcPct val="130000"/>
        </a:lnSpc>
        <a:spcBef>
          <a:spcPts val="825"/>
        </a:spcBef>
        <a:spcAft>
          <a:spcPct val="0"/>
        </a:spcAft>
        <a:buFont typeface="Arial" panose="020B0604020202020204" pitchFamily="34" charset="0"/>
        <a:defRPr sz="1100" kern="1200">
          <a:solidFill>
            <a:schemeClr val="tx1"/>
          </a:solidFill>
          <a:latin typeface="+mn-lt"/>
          <a:ea typeface="+mn-ea"/>
          <a:cs typeface="+mn-cs"/>
        </a:defRPr>
      </a:lvl1pPr>
      <a:lvl2pPr marL="566738" indent="-188913" algn="l" defTabSz="755650" rtl="0" eaLnBrk="0" fontAlgn="base" hangingPunct="0">
        <a:lnSpc>
          <a:spcPct val="90000"/>
        </a:lnSpc>
        <a:spcBef>
          <a:spcPts val="413"/>
        </a:spcBef>
        <a:spcAft>
          <a:spcPct val="0"/>
        </a:spcAft>
        <a:buFont typeface="Arial" panose="020B0604020202020204" pitchFamily="34" charset="0"/>
        <a:buChar char="•"/>
        <a:defRPr sz="1900" kern="1200">
          <a:solidFill>
            <a:schemeClr val="tx1"/>
          </a:solidFill>
          <a:latin typeface="+mn-lt"/>
          <a:ea typeface="+mn-ea"/>
          <a:cs typeface="+mn-cs"/>
        </a:defRPr>
      </a:lvl2pPr>
      <a:lvl3pPr marL="944563" indent="-188913" algn="l" defTabSz="755650" rtl="0" eaLnBrk="0" fontAlgn="base" hangingPunct="0">
        <a:lnSpc>
          <a:spcPct val="90000"/>
        </a:lnSpc>
        <a:spcBef>
          <a:spcPts val="413"/>
        </a:spcBef>
        <a:spcAft>
          <a:spcPct val="0"/>
        </a:spcAft>
        <a:buFont typeface="Arial" panose="020B0604020202020204" pitchFamily="34" charset="0"/>
        <a:buChar char="•"/>
        <a:defRPr sz="1600" kern="1200">
          <a:solidFill>
            <a:schemeClr val="tx1"/>
          </a:solidFill>
          <a:latin typeface="+mn-lt"/>
          <a:ea typeface="+mn-ea"/>
          <a:cs typeface="+mn-cs"/>
        </a:defRPr>
      </a:lvl3pPr>
      <a:lvl4pPr marL="1322388" indent="-188913" algn="l" defTabSz="755650" rtl="0" eaLnBrk="0" fontAlgn="base" hangingPunct="0">
        <a:lnSpc>
          <a:spcPct val="90000"/>
        </a:lnSpc>
        <a:spcBef>
          <a:spcPts val="413"/>
        </a:spcBef>
        <a:spcAft>
          <a:spcPct val="0"/>
        </a:spcAft>
        <a:buFont typeface="Arial" panose="020B0604020202020204" pitchFamily="34" charset="0"/>
        <a:buChar char="•"/>
        <a:defRPr sz="1400" kern="1200">
          <a:solidFill>
            <a:schemeClr val="tx1"/>
          </a:solidFill>
          <a:latin typeface="+mn-lt"/>
          <a:ea typeface="+mn-ea"/>
          <a:cs typeface="+mn-cs"/>
        </a:defRPr>
      </a:lvl4pPr>
      <a:lvl5pPr marL="1700213" indent="-188913" algn="l" defTabSz="755650" rtl="0" eaLnBrk="0" fontAlgn="base" hangingPunct="0">
        <a:lnSpc>
          <a:spcPct val="90000"/>
        </a:lnSpc>
        <a:spcBef>
          <a:spcPts val="413"/>
        </a:spcBef>
        <a:spcAft>
          <a:spcPct val="0"/>
        </a:spcAft>
        <a:buFont typeface="Arial" panose="020B0604020202020204" pitchFamily="34" charset="0"/>
        <a:buChar char="•"/>
        <a:defRPr sz="1400" kern="1200">
          <a:solidFill>
            <a:schemeClr val="tx1"/>
          </a:solidFill>
          <a:latin typeface="+mn-lt"/>
          <a:ea typeface="+mn-ea"/>
          <a:cs typeface="+mn-cs"/>
        </a:defRPr>
      </a:lvl5pPr>
      <a:lvl6pPr marL="2078606" indent="-188964" algn="l" defTabSz="7558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1" indent="-188964" algn="l" defTabSz="7558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857" rtl="0" eaLnBrk="1" latinLnBrk="0" hangingPunct="1">
        <a:defRPr sz="1488" kern="1200">
          <a:solidFill>
            <a:schemeClr val="tx1"/>
          </a:solidFill>
          <a:latin typeface="+mn-lt"/>
          <a:ea typeface="+mn-ea"/>
          <a:cs typeface="+mn-cs"/>
        </a:defRPr>
      </a:lvl1pPr>
      <a:lvl2pPr marL="377929" algn="l" defTabSz="755857" rtl="0" eaLnBrk="1" latinLnBrk="0" hangingPunct="1">
        <a:defRPr sz="1488" kern="1200">
          <a:solidFill>
            <a:schemeClr val="tx1"/>
          </a:solidFill>
          <a:latin typeface="+mn-lt"/>
          <a:ea typeface="+mn-ea"/>
          <a:cs typeface="+mn-cs"/>
        </a:defRPr>
      </a:lvl2pPr>
      <a:lvl3pPr marL="755857" algn="l" defTabSz="755857" rtl="0" eaLnBrk="1" latinLnBrk="0" hangingPunct="1">
        <a:defRPr sz="1488" kern="1200">
          <a:solidFill>
            <a:schemeClr val="tx1"/>
          </a:solidFill>
          <a:latin typeface="+mn-lt"/>
          <a:ea typeface="+mn-ea"/>
          <a:cs typeface="+mn-cs"/>
        </a:defRPr>
      </a:lvl3pPr>
      <a:lvl4pPr marL="1133785" algn="l" defTabSz="755857" rtl="0" eaLnBrk="1" latinLnBrk="0" hangingPunct="1">
        <a:defRPr sz="1488" kern="1200">
          <a:solidFill>
            <a:schemeClr val="tx1"/>
          </a:solidFill>
          <a:latin typeface="+mn-lt"/>
          <a:ea typeface="+mn-ea"/>
          <a:cs typeface="+mn-cs"/>
        </a:defRPr>
      </a:lvl4pPr>
      <a:lvl5pPr marL="1511713" algn="l" defTabSz="755857" rtl="0" eaLnBrk="1" latinLnBrk="0" hangingPunct="1">
        <a:defRPr sz="1488" kern="1200">
          <a:solidFill>
            <a:schemeClr val="tx1"/>
          </a:solidFill>
          <a:latin typeface="+mn-lt"/>
          <a:ea typeface="+mn-ea"/>
          <a:cs typeface="+mn-cs"/>
        </a:defRPr>
      </a:lvl5pPr>
      <a:lvl6pPr marL="1889642" algn="l" defTabSz="755857" rtl="0" eaLnBrk="1" latinLnBrk="0" hangingPunct="1">
        <a:defRPr sz="1488" kern="1200">
          <a:solidFill>
            <a:schemeClr val="tx1"/>
          </a:solidFill>
          <a:latin typeface="+mn-lt"/>
          <a:ea typeface="+mn-ea"/>
          <a:cs typeface="+mn-cs"/>
        </a:defRPr>
      </a:lvl6pPr>
      <a:lvl7pPr marL="2267570" algn="l" defTabSz="755857" rtl="0" eaLnBrk="1" latinLnBrk="0" hangingPunct="1">
        <a:defRPr sz="1488" kern="1200">
          <a:solidFill>
            <a:schemeClr val="tx1"/>
          </a:solidFill>
          <a:latin typeface="+mn-lt"/>
          <a:ea typeface="+mn-ea"/>
          <a:cs typeface="+mn-cs"/>
        </a:defRPr>
      </a:lvl7pPr>
      <a:lvl8pPr marL="2645498" algn="l" defTabSz="755857" rtl="0" eaLnBrk="1" latinLnBrk="0" hangingPunct="1">
        <a:defRPr sz="1488" kern="1200">
          <a:solidFill>
            <a:schemeClr val="tx1"/>
          </a:solidFill>
          <a:latin typeface="+mn-lt"/>
          <a:ea typeface="+mn-ea"/>
          <a:cs typeface="+mn-cs"/>
        </a:defRPr>
      </a:lvl8pPr>
      <a:lvl9pPr marL="3023426" algn="l" defTabSz="755857" rtl="0" eaLnBrk="1" latinLnBrk="0" hangingPunct="1">
        <a:defRPr sz="14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08F15EB-CD27-4FDA-A0EC-FA411482B303}"/>
              </a:ext>
            </a:extLst>
          </p:cNvPr>
          <p:cNvSpPr>
            <a:spLocks noGrp="1"/>
          </p:cNvSpPr>
          <p:nvPr>
            <p:ph type="title"/>
          </p:nvPr>
        </p:nvSpPr>
        <p:spPr>
          <a:xfrm>
            <a:off x="376238" y="320675"/>
            <a:ext cx="9328150" cy="1098550"/>
          </a:xfrm>
          <a:prstGeom prst="rect">
            <a:avLst/>
          </a:prstGeom>
        </p:spPr>
        <p:txBody>
          <a:bodyPr vert="horz" lIns="91440" tIns="45720" rIns="91440" bIns="45720" rtlCol="0" anchor="ctr">
            <a:noAutofit/>
          </a:bodyPr>
          <a:lstStyle/>
          <a:p>
            <a:r>
              <a:rPr lang="en-US" altLang="ja-JP" dirty="0"/>
              <a:t>MASTER TITLE CONFIGURATION</a:t>
            </a:r>
            <a:endParaRPr lang="en-US" dirty="0"/>
          </a:p>
        </p:txBody>
      </p:sp>
      <p:sp>
        <p:nvSpPr>
          <p:cNvPr id="4099" name="Text Placeholder 2">
            <a:extLst>
              <a:ext uri="{FF2B5EF4-FFF2-40B4-BE49-F238E27FC236}">
                <a16:creationId xmlns:a16="http://schemas.microsoft.com/office/drawing/2014/main" id="{599765C5-E22C-4AB1-8455-09FB6A918541}"/>
              </a:ext>
            </a:extLst>
          </p:cNvPr>
          <p:cNvSpPr>
            <a:spLocks noGrp="1" noChangeArrowheads="1"/>
          </p:cNvSpPr>
          <p:nvPr>
            <p:ph type="body" idx="1"/>
          </p:nvPr>
        </p:nvSpPr>
        <p:spPr bwMode="auto">
          <a:xfrm>
            <a:off x="376238" y="1671638"/>
            <a:ext cx="932815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Master Text Configuration</a:t>
            </a:r>
            <a:endParaRPr lang="ja-JP" altLang="en-US"/>
          </a:p>
        </p:txBody>
      </p:sp>
      <p:sp>
        <p:nvSpPr>
          <p:cNvPr id="4" name="TextBox 3">
            <a:extLst>
              <a:ext uri="{FF2B5EF4-FFF2-40B4-BE49-F238E27FC236}">
                <a16:creationId xmlns:a16="http://schemas.microsoft.com/office/drawing/2014/main" id="{0496313E-CD21-467B-8E3D-1A9F1368FDC2}"/>
              </a:ext>
            </a:extLst>
          </p:cNvPr>
          <p:cNvSpPr txBox="1"/>
          <p:nvPr userDrawn="1"/>
        </p:nvSpPr>
        <p:spPr>
          <a:xfrm>
            <a:off x="10018713" y="296863"/>
            <a:ext cx="592137" cy="5480050"/>
          </a:xfrm>
          <a:prstGeom prst="rect">
            <a:avLst/>
          </a:prstGeom>
          <a:noFill/>
        </p:spPr>
        <p:txBody>
          <a:bodyPr vert="vert">
            <a:spAutoFit/>
          </a:bodyPr>
          <a:lstStyle/>
          <a:p>
            <a:pPr>
              <a:defRPr/>
            </a:pPr>
            <a:endParaRPr lang="en-US" sz="1102" dirty="0">
              <a:solidFill>
                <a:srgbClr val="969696"/>
              </a:solidFill>
            </a:endParaRPr>
          </a:p>
          <a:p>
            <a:pPr>
              <a:defRPr/>
            </a:pPr>
            <a:endParaRPr lang="en-US" sz="1543" dirty="0">
              <a:solidFill>
                <a:srgbClr val="969696"/>
              </a:solidFill>
            </a:endParaRPr>
          </a:p>
        </p:txBody>
      </p:sp>
    </p:spTree>
  </p:cSld>
  <p:clrMap bg1="lt1" tx1="dk1" bg2="lt2" tx2="dk2" accent1="accent1" accent2="accent2" accent3="accent3" accent4="accent4" accent5="accent5" accent6="accent6" hlink="hlink" folHlink="folHlink"/>
  <p:sldLayoutIdLst>
    <p:sldLayoutId id="2147485673" r:id="rId1"/>
    <p:sldLayoutId id="2147485674" r:id="rId2"/>
    <p:sldLayoutId id="2147485640" r:id="rId3"/>
    <p:sldLayoutId id="2147485675" r:id="rId4"/>
    <p:sldLayoutId id="2147485641" r:id="rId5"/>
    <p:sldLayoutId id="2147485642" r:id="rId6"/>
    <p:sldLayoutId id="2147485676" r:id="rId7"/>
    <p:sldLayoutId id="2147485677" r:id="rId8"/>
    <p:sldLayoutId id="2147485643" r:id="rId9"/>
    <p:sldLayoutId id="2147485644" r:id="rId10"/>
    <p:sldLayoutId id="2147485645" r:id="rId11"/>
    <p:sldLayoutId id="2147485646" r:id="rId12"/>
    <p:sldLayoutId id="2147485647" r:id="rId13"/>
    <p:sldLayoutId id="2147485648" r:id="rId14"/>
    <p:sldLayoutId id="2147485649" r:id="rId15"/>
    <p:sldLayoutId id="2147485678" r:id="rId16"/>
    <p:sldLayoutId id="2147485679" r:id="rId17"/>
    <p:sldLayoutId id="2147485680" r:id="rId18"/>
  </p:sldLayoutIdLst>
  <p:transition spd="slow">
    <p:fade/>
  </p:transition>
  <p:hf hdr="0" dt="0"/>
  <p:txStyles>
    <p:titleStyle>
      <a:lvl1pPr algn="ctr" defTabSz="755650" rtl="0" eaLnBrk="0" fontAlgn="base" hangingPunct="0">
        <a:lnSpc>
          <a:spcPct val="90000"/>
        </a:lnSpc>
        <a:spcBef>
          <a:spcPct val="0"/>
        </a:spcBef>
        <a:spcAft>
          <a:spcPct val="0"/>
        </a:spcAft>
        <a:defRPr sz="4800" b="1" kern="1200" cap="all" spc="-138">
          <a:solidFill>
            <a:schemeClr val="tx1"/>
          </a:solidFill>
          <a:latin typeface="+mj-lt"/>
          <a:ea typeface="+mj-ea"/>
          <a:cs typeface="+mj-cs"/>
        </a:defRPr>
      </a:lvl1pPr>
      <a:lvl2pPr algn="ctr" defTabSz="755650" rtl="0" eaLnBrk="0" fontAlgn="base" hangingPunct="0">
        <a:lnSpc>
          <a:spcPct val="90000"/>
        </a:lnSpc>
        <a:spcBef>
          <a:spcPct val="0"/>
        </a:spcBef>
        <a:spcAft>
          <a:spcPct val="0"/>
        </a:spcAft>
        <a:defRPr sz="4800" b="1">
          <a:solidFill>
            <a:schemeClr val="tx1"/>
          </a:solidFill>
          <a:latin typeface="Arial Narrow" panose="020B0606020202030204" pitchFamily="34" charset="0"/>
        </a:defRPr>
      </a:lvl2pPr>
      <a:lvl3pPr algn="ctr" defTabSz="755650" rtl="0" eaLnBrk="0" fontAlgn="base" hangingPunct="0">
        <a:lnSpc>
          <a:spcPct val="90000"/>
        </a:lnSpc>
        <a:spcBef>
          <a:spcPct val="0"/>
        </a:spcBef>
        <a:spcAft>
          <a:spcPct val="0"/>
        </a:spcAft>
        <a:defRPr sz="4800" b="1">
          <a:solidFill>
            <a:schemeClr val="tx1"/>
          </a:solidFill>
          <a:latin typeface="Arial Narrow" panose="020B0606020202030204" pitchFamily="34" charset="0"/>
        </a:defRPr>
      </a:lvl3pPr>
      <a:lvl4pPr algn="ctr" defTabSz="755650" rtl="0" eaLnBrk="0" fontAlgn="base" hangingPunct="0">
        <a:lnSpc>
          <a:spcPct val="90000"/>
        </a:lnSpc>
        <a:spcBef>
          <a:spcPct val="0"/>
        </a:spcBef>
        <a:spcAft>
          <a:spcPct val="0"/>
        </a:spcAft>
        <a:defRPr sz="4800" b="1">
          <a:solidFill>
            <a:schemeClr val="tx1"/>
          </a:solidFill>
          <a:latin typeface="Arial Narrow" panose="020B0606020202030204" pitchFamily="34" charset="0"/>
        </a:defRPr>
      </a:lvl4pPr>
      <a:lvl5pPr algn="ctr" defTabSz="755650" rtl="0" eaLnBrk="0" fontAlgn="base" hangingPunct="0">
        <a:lnSpc>
          <a:spcPct val="90000"/>
        </a:lnSpc>
        <a:spcBef>
          <a:spcPct val="0"/>
        </a:spcBef>
        <a:spcAft>
          <a:spcPct val="0"/>
        </a:spcAft>
        <a:defRPr sz="4800" b="1">
          <a:solidFill>
            <a:schemeClr val="tx1"/>
          </a:solidFill>
          <a:latin typeface="Arial Narrow" panose="020B0606020202030204" pitchFamily="34" charset="0"/>
        </a:defRPr>
      </a:lvl5pPr>
      <a:lvl6pPr marL="457200" algn="ctr" defTabSz="755650" rtl="0" fontAlgn="base">
        <a:lnSpc>
          <a:spcPct val="90000"/>
        </a:lnSpc>
        <a:spcBef>
          <a:spcPct val="0"/>
        </a:spcBef>
        <a:spcAft>
          <a:spcPct val="0"/>
        </a:spcAft>
        <a:defRPr sz="4800" b="1">
          <a:solidFill>
            <a:schemeClr val="tx1"/>
          </a:solidFill>
          <a:latin typeface="Arial Narrow" panose="020B0606020202030204" pitchFamily="34" charset="0"/>
        </a:defRPr>
      </a:lvl6pPr>
      <a:lvl7pPr marL="914400" algn="ctr" defTabSz="755650" rtl="0" fontAlgn="base">
        <a:lnSpc>
          <a:spcPct val="90000"/>
        </a:lnSpc>
        <a:spcBef>
          <a:spcPct val="0"/>
        </a:spcBef>
        <a:spcAft>
          <a:spcPct val="0"/>
        </a:spcAft>
        <a:defRPr sz="4800" b="1">
          <a:solidFill>
            <a:schemeClr val="tx1"/>
          </a:solidFill>
          <a:latin typeface="Arial Narrow" panose="020B0606020202030204" pitchFamily="34" charset="0"/>
        </a:defRPr>
      </a:lvl7pPr>
      <a:lvl8pPr marL="1371600" algn="ctr" defTabSz="755650" rtl="0" fontAlgn="base">
        <a:lnSpc>
          <a:spcPct val="90000"/>
        </a:lnSpc>
        <a:spcBef>
          <a:spcPct val="0"/>
        </a:spcBef>
        <a:spcAft>
          <a:spcPct val="0"/>
        </a:spcAft>
        <a:defRPr sz="4800" b="1">
          <a:solidFill>
            <a:schemeClr val="tx1"/>
          </a:solidFill>
          <a:latin typeface="Arial Narrow" panose="020B0606020202030204" pitchFamily="34" charset="0"/>
        </a:defRPr>
      </a:lvl8pPr>
      <a:lvl9pPr marL="1828800" algn="ctr" defTabSz="755650" rtl="0" fontAlgn="base">
        <a:lnSpc>
          <a:spcPct val="90000"/>
        </a:lnSpc>
        <a:spcBef>
          <a:spcPct val="0"/>
        </a:spcBef>
        <a:spcAft>
          <a:spcPct val="0"/>
        </a:spcAft>
        <a:defRPr sz="4800" b="1">
          <a:solidFill>
            <a:schemeClr val="tx1"/>
          </a:solidFill>
          <a:latin typeface="Arial Narrow" panose="020B0606020202030204" pitchFamily="34" charset="0"/>
        </a:defRPr>
      </a:lvl9pPr>
    </p:titleStyle>
    <p:bodyStyle>
      <a:lvl1pPr algn="l" defTabSz="755650" rtl="0" eaLnBrk="0" fontAlgn="base" hangingPunct="0">
        <a:lnSpc>
          <a:spcPct val="130000"/>
        </a:lnSpc>
        <a:spcBef>
          <a:spcPts val="825"/>
        </a:spcBef>
        <a:spcAft>
          <a:spcPct val="0"/>
        </a:spcAft>
        <a:buFont typeface="Arial" panose="020B0604020202020204" pitchFamily="34" charset="0"/>
        <a:defRPr sz="1100" kern="1200">
          <a:solidFill>
            <a:schemeClr val="tx1"/>
          </a:solidFill>
          <a:latin typeface="+mn-lt"/>
          <a:ea typeface="+mn-ea"/>
          <a:cs typeface="+mn-cs"/>
        </a:defRPr>
      </a:lvl1pPr>
      <a:lvl2pPr marL="566738" indent="-188913" algn="l" defTabSz="755650" rtl="0" eaLnBrk="0" fontAlgn="base" hangingPunct="0">
        <a:lnSpc>
          <a:spcPct val="90000"/>
        </a:lnSpc>
        <a:spcBef>
          <a:spcPts val="413"/>
        </a:spcBef>
        <a:spcAft>
          <a:spcPct val="0"/>
        </a:spcAft>
        <a:buFont typeface="Arial" panose="020B0604020202020204" pitchFamily="34" charset="0"/>
        <a:buChar char="•"/>
        <a:defRPr sz="1900" kern="1200">
          <a:solidFill>
            <a:schemeClr val="tx1"/>
          </a:solidFill>
          <a:latin typeface="+mn-lt"/>
          <a:ea typeface="+mn-ea"/>
          <a:cs typeface="+mn-cs"/>
        </a:defRPr>
      </a:lvl2pPr>
      <a:lvl3pPr marL="944563" indent="-188913" algn="l" defTabSz="755650" rtl="0" eaLnBrk="0" fontAlgn="base" hangingPunct="0">
        <a:lnSpc>
          <a:spcPct val="90000"/>
        </a:lnSpc>
        <a:spcBef>
          <a:spcPts val="413"/>
        </a:spcBef>
        <a:spcAft>
          <a:spcPct val="0"/>
        </a:spcAft>
        <a:buFont typeface="Arial" panose="020B0604020202020204" pitchFamily="34" charset="0"/>
        <a:buChar char="•"/>
        <a:defRPr sz="1600" kern="1200">
          <a:solidFill>
            <a:schemeClr val="tx1"/>
          </a:solidFill>
          <a:latin typeface="+mn-lt"/>
          <a:ea typeface="+mn-ea"/>
          <a:cs typeface="+mn-cs"/>
        </a:defRPr>
      </a:lvl3pPr>
      <a:lvl4pPr marL="1322388" indent="-188913" algn="l" defTabSz="755650" rtl="0" eaLnBrk="0" fontAlgn="base" hangingPunct="0">
        <a:lnSpc>
          <a:spcPct val="90000"/>
        </a:lnSpc>
        <a:spcBef>
          <a:spcPts val="413"/>
        </a:spcBef>
        <a:spcAft>
          <a:spcPct val="0"/>
        </a:spcAft>
        <a:buFont typeface="Arial" panose="020B0604020202020204" pitchFamily="34" charset="0"/>
        <a:buChar char="•"/>
        <a:defRPr sz="1400" kern="1200">
          <a:solidFill>
            <a:schemeClr val="tx1"/>
          </a:solidFill>
          <a:latin typeface="+mn-lt"/>
          <a:ea typeface="+mn-ea"/>
          <a:cs typeface="+mn-cs"/>
        </a:defRPr>
      </a:lvl4pPr>
      <a:lvl5pPr marL="1700213" indent="-188913" algn="l" defTabSz="755650" rtl="0" eaLnBrk="0" fontAlgn="base" hangingPunct="0">
        <a:lnSpc>
          <a:spcPct val="90000"/>
        </a:lnSpc>
        <a:spcBef>
          <a:spcPts val="413"/>
        </a:spcBef>
        <a:spcAft>
          <a:spcPct val="0"/>
        </a:spcAft>
        <a:buFont typeface="Arial" panose="020B0604020202020204" pitchFamily="34" charset="0"/>
        <a:buChar char="•"/>
        <a:defRPr sz="1400" kern="1200">
          <a:solidFill>
            <a:schemeClr val="tx1"/>
          </a:solidFill>
          <a:latin typeface="+mn-lt"/>
          <a:ea typeface="+mn-ea"/>
          <a:cs typeface="+mn-cs"/>
        </a:defRPr>
      </a:lvl5pPr>
      <a:lvl6pPr marL="2078606" indent="-188964" algn="l" defTabSz="7558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534" indent="-188964" algn="l" defTabSz="7558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462" indent="-188964" algn="l" defTabSz="7558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391" indent="-188964" algn="l" defTabSz="7558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857" rtl="0" eaLnBrk="1" latinLnBrk="0" hangingPunct="1">
        <a:defRPr sz="1488" kern="1200">
          <a:solidFill>
            <a:schemeClr val="tx1"/>
          </a:solidFill>
          <a:latin typeface="+mn-lt"/>
          <a:ea typeface="+mn-ea"/>
          <a:cs typeface="+mn-cs"/>
        </a:defRPr>
      </a:lvl1pPr>
      <a:lvl2pPr marL="377929" algn="l" defTabSz="755857" rtl="0" eaLnBrk="1" latinLnBrk="0" hangingPunct="1">
        <a:defRPr sz="1488" kern="1200">
          <a:solidFill>
            <a:schemeClr val="tx1"/>
          </a:solidFill>
          <a:latin typeface="+mn-lt"/>
          <a:ea typeface="+mn-ea"/>
          <a:cs typeface="+mn-cs"/>
        </a:defRPr>
      </a:lvl2pPr>
      <a:lvl3pPr marL="755857" algn="l" defTabSz="755857" rtl="0" eaLnBrk="1" latinLnBrk="0" hangingPunct="1">
        <a:defRPr sz="1488" kern="1200">
          <a:solidFill>
            <a:schemeClr val="tx1"/>
          </a:solidFill>
          <a:latin typeface="+mn-lt"/>
          <a:ea typeface="+mn-ea"/>
          <a:cs typeface="+mn-cs"/>
        </a:defRPr>
      </a:lvl3pPr>
      <a:lvl4pPr marL="1133785" algn="l" defTabSz="755857" rtl="0" eaLnBrk="1" latinLnBrk="0" hangingPunct="1">
        <a:defRPr sz="1488" kern="1200">
          <a:solidFill>
            <a:schemeClr val="tx1"/>
          </a:solidFill>
          <a:latin typeface="+mn-lt"/>
          <a:ea typeface="+mn-ea"/>
          <a:cs typeface="+mn-cs"/>
        </a:defRPr>
      </a:lvl4pPr>
      <a:lvl5pPr marL="1511713" algn="l" defTabSz="755857" rtl="0" eaLnBrk="1" latinLnBrk="0" hangingPunct="1">
        <a:defRPr sz="1488" kern="1200">
          <a:solidFill>
            <a:schemeClr val="tx1"/>
          </a:solidFill>
          <a:latin typeface="+mn-lt"/>
          <a:ea typeface="+mn-ea"/>
          <a:cs typeface="+mn-cs"/>
        </a:defRPr>
      </a:lvl5pPr>
      <a:lvl6pPr marL="1889642" algn="l" defTabSz="755857" rtl="0" eaLnBrk="1" latinLnBrk="0" hangingPunct="1">
        <a:defRPr sz="1488" kern="1200">
          <a:solidFill>
            <a:schemeClr val="tx1"/>
          </a:solidFill>
          <a:latin typeface="+mn-lt"/>
          <a:ea typeface="+mn-ea"/>
          <a:cs typeface="+mn-cs"/>
        </a:defRPr>
      </a:lvl6pPr>
      <a:lvl7pPr marL="2267570" algn="l" defTabSz="755857" rtl="0" eaLnBrk="1" latinLnBrk="0" hangingPunct="1">
        <a:defRPr sz="1488" kern="1200">
          <a:solidFill>
            <a:schemeClr val="tx1"/>
          </a:solidFill>
          <a:latin typeface="+mn-lt"/>
          <a:ea typeface="+mn-ea"/>
          <a:cs typeface="+mn-cs"/>
        </a:defRPr>
      </a:lvl7pPr>
      <a:lvl8pPr marL="2645498" algn="l" defTabSz="755857" rtl="0" eaLnBrk="1" latinLnBrk="0" hangingPunct="1">
        <a:defRPr sz="1488" kern="1200">
          <a:solidFill>
            <a:schemeClr val="tx1"/>
          </a:solidFill>
          <a:latin typeface="+mn-lt"/>
          <a:ea typeface="+mn-ea"/>
          <a:cs typeface="+mn-cs"/>
        </a:defRPr>
      </a:lvl8pPr>
      <a:lvl9pPr marL="3023426" algn="l" defTabSz="755857" rtl="0" eaLnBrk="1" latinLnBrk="0" hangingPunct="1">
        <a:defRPr sz="148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056444"/>
      </p:ext>
    </p:extLst>
  </p:cSld>
  <p:clrMap bg1="lt1" tx1="dk1" bg2="lt2" tx2="dk2" accent1="accent1" accent2="accent2" accent3="accent3" accent4="accent4" accent5="accent5" accent6="accent6" hlink="hlink" folHlink="folHlink"/>
  <p:sldLayoutIdLst>
    <p:sldLayoutId id="2147485682" r:id="rId1"/>
    <p:sldLayoutId id="2147485683" r:id="rId2"/>
    <p:sldLayoutId id="2147485684" r:id="rId3"/>
    <p:sldLayoutId id="2147485686" r:id="rId4"/>
    <p:sldLayoutId id="2147485687" r:id="rId5"/>
    <p:sldLayoutId id="2147485688" r:id="rId6"/>
    <p:sldLayoutId id="2147485689" r:id="rId7"/>
    <p:sldLayoutId id="2147485690" r:id="rId8"/>
  </p:sldLayoutIdLst>
  <p:hf hdr="0" ftr="0" dt="0"/>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7429014"/>
            <a:ext cx="10080625" cy="130894"/>
          </a:xfrm>
          <a:custGeom>
            <a:avLst/>
            <a:gdLst/>
            <a:ahLst/>
            <a:cxnLst/>
            <a:rect l="l" t="t" r="r" b="b"/>
            <a:pathLst>
              <a:path w="9144000" h="118745">
                <a:moveTo>
                  <a:pt x="0" y="118532"/>
                </a:moveTo>
                <a:lnTo>
                  <a:pt x="9143999" y="118532"/>
                </a:lnTo>
                <a:lnTo>
                  <a:pt x="9143999" y="0"/>
                </a:lnTo>
                <a:lnTo>
                  <a:pt x="0" y="0"/>
                </a:lnTo>
                <a:lnTo>
                  <a:pt x="0" y="118532"/>
                </a:lnTo>
                <a:close/>
              </a:path>
            </a:pathLst>
          </a:custGeom>
          <a:solidFill>
            <a:srgbClr val="00AF50"/>
          </a:solidFill>
        </p:spPr>
        <p:txBody>
          <a:bodyPr wrap="square" lIns="0" tIns="0" rIns="0" bIns="0" rtlCol="0"/>
          <a:lstStyle/>
          <a:p>
            <a:endParaRPr/>
          </a:p>
        </p:txBody>
      </p:sp>
      <p:sp>
        <p:nvSpPr>
          <p:cNvPr id="17" name="bk object 17"/>
          <p:cNvSpPr/>
          <p:nvPr/>
        </p:nvSpPr>
        <p:spPr>
          <a:xfrm>
            <a:off x="0" y="7270358"/>
            <a:ext cx="10080625" cy="158893"/>
          </a:xfrm>
          <a:custGeom>
            <a:avLst/>
            <a:gdLst/>
            <a:ahLst/>
            <a:cxnLst/>
            <a:rect l="l" t="t" r="r" b="b"/>
            <a:pathLst>
              <a:path w="9144000" h="144145">
                <a:moveTo>
                  <a:pt x="0" y="143929"/>
                </a:moveTo>
                <a:lnTo>
                  <a:pt x="9144000" y="143929"/>
                </a:lnTo>
                <a:lnTo>
                  <a:pt x="9144000" y="0"/>
                </a:lnTo>
                <a:lnTo>
                  <a:pt x="0" y="0"/>
                </a:lnTo>
                <a:lnTo>
                  <a:pt x="0" y="143929"/>
                </a:lnTo>
                <a:close/>
              </a:path>
            </a:pathLst>
          </a:custGeom>
          <a:solidFill>
            <a:srgbClr val="00AFEF"/>
          </a:solidFill>
        </p:spPr>
        <p:txBody>
          <a:bodyPr wrap="square" lIns="0" tIns="0" rIns="0" bIns="0" rtlCol="0"/>
          <a:lstStyle/>
          <a:p>
            <a:endParaRPr/>
          </a:p>
        </p:txBody>
      </p:sp>
      <p:sp>
        <p:nvSpPr>
          <p:cNvPr id="18" name="bk object 18"/>
          <p:cNvSpPr/>
          <p:nvPr/>
        </p:nvSpPr>
        <p:spPr>
          <a:xfrm>
            <a:off x="7759282" y="311095"/>
            <a:ext cx="2061628" cy="295499"/>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590837" y="280352"/>
            <a:ext cx="8898951" cy="430887"/>
          </a:xfrm>
          <a:prstGeom prst="rect">
            <a:avLst/>
          </a:prstGeom>
        </p:spPr>
        <p:txBody>
          <a:bodyPr wrap="square" lIns="0" tIns="0" rIns="0" bIns="0">
            <a:spAutoFit/>
          </a:bodyPr>
          <a:lstStyle>
            <a:lvl1pPr>
              <a:defRPr sz="2800" b="1"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590837" y="1865224"/>
            <a:ext cx="889895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27413" y="7030498"/>
            <a:ext cx="322580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4031" y="7030498"/>
            <a:ext cx="231854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7/8/2021</a:t>
            </a:fld>
            <a:endParaRPr lang="en-US"/>
          </a:p>
        </p:txBody>
      </p:sp>
      <p:sp>
        <p:nvSpPr>
          <p:cNvPr id="6" name="Holder 6"/>
          <p:cNvSpPr>
            <a:spLocks noGrp="1"/>
          </p:cNvSpPr>
          <p:nvPr>
            <p:ph type="sldNum" sz="quarter" idx="7"/>
          </p:nvPr>
        </p:nvSpPr>
        <p:spPr>
          <a:xfrm>
            <a:off x="7258050" y="7030498"/>
            <a:ext cx="231854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69795459"/>
      </p:ext>
    </p:extLst>
  </p:cSld>
  <p:clrMap bg1="lt1" tx1="dk1" bg2="lt2" tx2="dk2" accent1="accent1" accent2="accent2" accent3="accent3" accent4="accent4" accent5="accent5" accent6="accent6" hlink="hlink" folHlink="folHlink"/>
  <p:sldLayoutIdLst>
    <p:sldLayoutId id="2147485692" r:id="rId1"/>
    <p:sldLayoutId id="2147485693" r:id="rId2"/>
    <p:sldLayoutId id="2147485694" r:id="rId3"/>
    <p:sldLayoutId id="2147485695" r:id="rId4"/>
    <p:sldLayoutId id="2147485696" r:id="rId5"/>
    <p:sldLayoutId id="2147485697" r:id="rId6"/>
  </p:sldLayoutIdLst>
  <p:txStyles>
    <p:titleStyle>
      <a:lvl1pPr>
        <a:defRPr>
          <a:latin typeface="+mj-lt"/>
          <a:ea typeface="+mj-ea"/>
          <a:cs typeface="+mj-cs"/>
        </a:defRPr>
      </a:lvl1pPr>
    </p:titleStyle>
    <p:bodyStyle>
      <a:lvl1pPr marL="0">
        <a:defRPr>
          <a:latin typeface="+mn-lt"/>
          <a:ea typeface="+mn-ea"/>
          <a:cs typeface="+mn-cs"/>
        </a:defRPr>
      </a:lvl1pPr>
      <a:lvl2pPr marL="503972">
        <a:defRPr>
          <a:latin typeface="+mn-lt"/>
          <a:ea typeface="+mn-ea"/>
          <a:cs typeface="+mn-cs"/>
        </a:defRPr>
      </a:lvl2pPr>
      <a:lvl3pPr marL="1007943">
        <a:defRPr>
          <a:latin typeface="+mn-lt"/>
          <a:ea typeface="+mn-ea"/>
          <a:cs typeface="+mn-cs"/>
        </a:defRPr>
      </a:lvl3pPr>
      <a:lvl4pPr marL="1511915">
        <a:defRPr>
          <a:latin typeface="+mn-lt"/>
          <a:ea typeface="+mn-ea"/>
          <a:cs typeface="+mn-cs"/>
        </a:defRPr>
      </a:lvl4pPr>
      <a:lvl5pPr marL="2015886">
        <a:defRPr>
          <a:latin typeface="+mn-lt"/>
          <a:ea typeface="+mn-ea"/>
          <a:cs typeface="+mn-cs"/>
        </a:defRPr>
      </a:lvl5pPr>
      <a:lvl6pPr marL="2519858">
        <a:defRPr>
          <a:latin typeface="+mn-lt"/>
          <a:ea typeface="+mn-ea"/>
          <a:cs typeface="+mn-cs"/>
        </a:defRPr>
      </a:lvl6pPr>
      <a:lvl7pPr marL="3023829">
        <a:defRPr>
          <a:latin typeface="+mn-lt"/>
          <a:ea typeface="+mn-ea"/>
          <a:cs typeface="+mn-cs"/>
        </a:defRPr>
      </a:lvl7pPr>
      <a:lvl8pPr marL="3527801">
        <a:defRPr>
          <a:latin typeface="+mn-lt"/>
          <a:ea typeface="+mn-ea"/>
          <a:cs typeface="+mn-cs"/>
        </a:defRPr>
      </a:lvl8pPr>
      <a:lvl9pPr marL="4031772">
        <a:defRPr>
          <a:latin typeface="+mn-lt"/>
          <a:ea typeface="+mn-ea"/>
          <a:cs typeface="+mn-cs"/>
        </a:defRPr>
      </a:lvl9pPr>
    </p:bodyStyle>
    <p:otherStyle>
      <a:lvl1pPr marL="0">
        <a:defRPr>
          <a:latin typeface="+mn-lt"/>
          <a:ea typeface="+mn-ea"/>
          <a:cs typeface="+mn-cs"/>
        </a:defRPr>
      </a:lvl1pPr>
      <a:lvl2pPr marL="503972">
        <a:defRPr>
          <a:latin typeface="+mn-lt"/>
          <a:ea typeface="+mn-ea"/>
          <a:cs typeface="+mn-cs"/>
        </a:defRPr>
      </a:lvl2pPr>
      <a:lvl3pPr marL="1007943">
        <a:defRPr>
          <a:latin typeface="+mn-lt"/>
          <a:ea typeface="+mn-ea"/>
          <a:cs typeface="+mn-cs"/>
        </a:defRPr>
      </a:lvl3pPr>
      <a:lvl4pPr marL="1511915">
        <a:defRPr>
          <a:latin typeface="+mn-lt"/>
          <a:ea typeface="+mn-ea"/>
          <a:cs typeface="+mn-cs"/>
        </a:defRPr>
      </a:lvl4pPr>
      <a:lvl5pPr marL="2015886">
        <a:defRPr>
          <a:latin typeface="+mn-lt"/>
          <a:ea typeface="+mn-ea"/>
          <a:cs typeface="+mn-cs"/>
        </a:defRPr>
      </a:lvl5pPr>
      <a:lvl6pPr marL="2519858">
        <a:defRPr>
          <a:latin typeface="+mn-lt"/>
          <a:ea typeface="+mn-ea"/>
          <a:cs typeface="+mn-cs"/>
        </a:defRPr>
      </a:lvl6pPr>
      <a:lvl7pPr marL="3023829">
        <a:defRPr>
          <a:latin typeface="+mn-lt"/>
          <a:ea typeface="+mn-ea"/>
          <a:cs typeface="+mn-cs"/>
        </a:defRPr>
      </a:lvl7pPr>
      <a:lvl8pPr marL="3527801">
        <a:defRPr>
          <a:latin typeface="+mn-lt"/>
          <a:ea typeface="+mn-ea"/>
          <a:cs typeface="+mn-cs"/>
        </a:defRPr>
      </a:lvl8pPr>
      <a:lvl9pPr marL="403177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8975F3-D4A3-465F-87C1-9885BD4A3971}"/>
              </a:ext>
            </a:extLst>
          </p:cNvPr>
          <p:cNvSpPr>
            <a:spLocks noGrp="1"/>
          </p:cNvSpPr>
          <p:nvPr>
            <p:ph type="title"/>
          </p:nvPr>
        </p:nvSpPr>
        <p:spPr>
          <a:xfrm>
            <a:off x="693043" y="402484"/>
            <a:ext cx="869453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C09F2F-C477-4FFC-ADF1-FEA3D3F062D2}"/>
              </a:ext>
            </a:extLst>
          </p:cNvPr>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0C853-4074-45AD-B109-A55325FFF153}"/>
              </a:ext>
            </a:extLst>
          </p:cNvPr>
          <p:cNvSpPr>
            <a:spLocks noGrp="1"/>
          </p:cNvSpPr>
          <p:nvPr>
            <p:ph type="dt" sz="half" idx="2"/>
          </p:nvPr>
        </p:nvSpPr>
        <p:spPr>
          <a:xfrm>
            <a:off x="693043" y="7006700"/>
            <a:ext cx="2268141"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FBFD593E-ACFD-47C0-BF60-9139E450D02F}" type="datetimeFigureOut">
              <a:rPr lang="en-US" smtClean="0"/>
              <a:t>7/8/2021</a:t>
            </a:fld>
            <a:endParaRPr lang="en-US"/>
          </a:p>
        </p:txBody>
      </p:sp>
      <p:sp>
        <p:nvSpPr>
          <p:cNvPr id="5" name="Footer Placeholder 4">
            <a:extLst>
              <a:ext uri="{FF2B5EF4-FFF2-40B4-BE49-F238E27FC236}">
                <a16:creationId xmlns:a16="http://schemas.microsoft.com/office/drawing/2014/main" id="{9B4B22BE-0F5F-4159-A06C-8B5F25CE47EF}"/>
              </a:ext>
            </a:extLst>
          </p:cNvPr>
          <p:cNvSpPr>
            <a:spLocks noGrp="1"/>
          </p:cNvSpPr>
          <p:nvPr>
            <p:ph type="ftr" sz="quarter" idx="3"/>
          </p:nvPr>
        </p:nvSpPr>
        <p:spPr>
          <a:xfrm>
            <a:off x="3339207" y="7006700"/>
            <a:ext cx="340221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42791-180D-4889-B58A-32A45574C678}"/>
              </a:ext>
            </a:extLst>
          </p:cNvPr>
          <p:cNvSpPr>
            <a:spLocks noGrp="1"/>
          </p:cNvSpPr>
          <p:nvPr>
            <p:ph type="sldNum" sz="quarter" idx="4"/>
          </p:nvPr>
        </p:nvSpPr>
        <p:spPr>
          <a:xfrm>
            <a:off x="7119441" y="7006700"/>
            <a:ext cx="2268141"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7453301E-5264-4B38-ABF4-756EF490DEC3}" type="slidenum">
              <a:rPr lang="en-US" smtClean="0"/>
              <a:t>‹#›</a:t>
            </a:fld>
            <a:endParaRPr lang="en-US"/>
          </a:p>
        </p:txBody>
      </p:sp>
    </p:spTree>
    <p:extLst>
      <p:ext uri="{BB962C8B-B14F-4D97-AF65-F5344CB8AC3E}">
        <p14:creationId xmlns:p14="http://schemas.microsoft.com/office/powerpoint/2010/main" val="4220356553"/>
      </p:ext>
    </p:extLst>
  </p:cSld>
  <p:clrMap bg1="lt1" tx1="dk1" bg2="lt2" tx2="dk2" accent1="accent1" accent2="accent2" accent3="accent3" accent4="accent4" accent5="accent5" accent6="accent6" hlink="hlink" folHlink="folHlink"/>
  <p:sldLayoutIdLst>
    <p:sldLayoutId id="2147485699" r:id="rId1"/>
    <p:sldLayoutId id="2147485700" r:id="rId2"/>
    <p:sldLayoutId id="2147485701" r:id="rId3"/>
    <p:sldLayoutId id="2147485702" r:id="rId4"/>
    <p:sldLayoutId id="2147485703" r:id="rId5"/>
    <p:sldLayoutId id="2147485704" r:id="rId6"/>
    <p:sldLayoutId id="2147485705" r:id="rId7"/>
    <p:sldLayoutId id="2147485706" r:id="rId8"/>
    <p:sldLayoutId id="2147485707" r:id="rId9"/>
    <p:sldLayoutId id="2147485708" r:id="rId10"/>
    <p:sldLayoutId id="2147485709" r:id="rId11"/>
    <p:sldLayoutId id="2147485710" r:id="rId12"/>
  </p:sldLayoutIdLst>
  <p:txStyles>
    <p:titleStyle>
      <a:lvl1pPr algn="l" defTabSz="755957"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BD04E3B2-C171-43D1-9310-2580EA9BE513}"/>
              </a:ext>
            </a:extLst>
          </p:cNvPr>
          <p:cNvSpPr>
            <a:spLocks noGrp="1" noChangeArrowheads="1"/>
          </p:cNvSpPr>
          <p:nvPr>
            <p:ph type="title"/>
          </p:nvPr>
        </p:nvSpPr>
        <p:spPr bwMode="auto">
          <a:xfrm>
            <a:off x="693738" y="403225"/>
            <a:ext cx="86931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F8BEC188-49CA-4B39-BC37-0D0DF8AC3E9B}"/>
              </a:ext>
            </a:extLst>
          </p:cNvPr>
          <p:cNvSpPr>
            <a:spLocks noGrp="1" noChangeArrowheads="1"/>
          </p:cNvSpPr>
          <p:nvPr>
            <p:ph type="body" idx="1"/>
          </p:nvPr>
        </p:nvSpPr>
        <p:spPr bwMode="auto">
          <a:xfrm>
            <a:off x="693738" y="2012951"/>
            <a:ext cx="869315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0889D4A-96DD-42E8-A07C-C97222E0779D}"/>
              </a:ext>
            </a:extLst>
          </p:cNvPr>
          <p:cNvSpPr>
            <a:spLocks noGrp="1"/>
          </p:cNvSpPr>
          <p:nvPr>
            <p:ph type="dt" sz="half" idx="2"/>
          </p:nvPr>
        </p:nvSpPr>
        <p:spPr>
          <a:xfrm>
            <a:off x="693738" y="7007225"/>
            <a:ext cx="2266950" cy="401638"/>
          </a:xfrm>
          <a:prstGeom prst="rect">
            <a:avLst/>
          </a:prstGeom>
        </p:spPr>
        <p:txBody>
          <a:bodyPr vert="horz" lIns="91440" tIns="45720" rIns="91440" bIns="45720" rtlCol="0" anchor="ctr"/>
          <a:lstStyle>
            <a:lvl1pPr algn="l">
              <a:defRPr sz="1323">
                <a:solidFill>
                  <a:schemeClr val="tx1">
                    <a:tint val="75000"/>
                  </a:schemeClr>
                </a:solidFill>
              </a:defRPr>
            </a:lvl1pPr>
          </a:lstStyle>
          <a:p>
            <a:pPr>
              <a:defRPr/>
            </a:pPr>
            <a:fld id="{A334ABAE-C21E-4B5C-B960-F7EA99C88E73}" type="datetimeFigureOut">
              <a:rPr lang="ms-MY"/>
              <a:pPr>
                <a:defRPr/>
              </a:pPr>
              <a:t>08/07/2021</a:t>
            </a:fld>
            <a:endParaRPr lang="en-US"/>
          </a:p>
        </p:txBody>
      </p:sp>
      <p:sp>
        <p:nvSpPr>
          <p:cNvPr id="5" name="Footer Placeholder 4">
            <a:extLst>
              <a:ext uri="{FF2B5EF4-FFF2-40B4-BE49-F238E27FC236}">
                <a16:creationId xmlns:a16="http://schemas.microsoft.com/office/drawing/2014/main" id="{8C05A3CB-22F9-45B2-AA9F-4A110EDE731C}"/>
              </a:ext>
            </a:extLst>
          </p:cNvPr>
          <p:cNvSpPr>
            <a:spLocks noGrp="1"/>
          </p:cNvSpPr>
          <p:nvPr>
            <p:ph type="ftr" sz="quarter" idx="3"/>
          </p:nvPr>
        </p:nvSpPr>
        <p:spPr>
          <a:xfrm>
            <a:off x="3338513" y="7007225"/>
            <a:ext cx="3403600" cy="401638"/>
          </a:xfrm>
          <a:prstGeom prst="rect">
            <a:avLst/>
          </a:prstGeom>
        </p:spPr>
        <p:txBody>
          <a:bodyPr vert="horz" lIns="91440" tIns="45720" rIns="91440" bIns="45720" rtlCol="0" anchor="ctr"/>
          <a:lstStyle>
            <a:lvl1pPr algn="ctr">
              <a:defRPr sz="1323">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8093626-C07F-42ED-B88D-393CB3F29844}"/>
              </a:ext>
            </a:extLst>
          </p:cNvPr>
          <p:cNvSpPr>
            <a:spLocks noGrp="1"/>
          </p:cNvSpPr>
          <p:nvPr>
            <p:ph type="sldNum" sz="quarter" idx="4"/>
          </p:nvPr>
        </p:nvSpPr>
        <p:spPr>
          <a:xfrm>
            <a:off x="7119938" y="7007225"/>
            <a:ext cx="2266950" cy="401638"/>
          </a:xfrm>
          <a:prstGeom prst="rect">
            <a:avLst/>
          </a:prstGeom>
        </p:spPr>
        <p:txBody>
          <a:bodyPr vert="horz" wrap="square" lIns="91440" tIns="45720" rIns="91440" bIns="45720" numCol="1" anchor="ctr" anchorCtr="0" compatLnSpc="1">
            <a:prstTxWarp prst="textNoShape">
              <a:avLst/>
            </a:prstTxWarp>
          </a:bodyPr>
          <a:lstStyle>
            <a:lvl1pPr algn="r">
              <a:defRPr sz="1300">
                <a:solidFill>
                  <a:srgbClr val="898989"/>
                </a:solidFill>
              </a:defRPr>
            </a:lvl1pPr>
          </a:lstStyle>
          <a:p>
            <a:pPr>
              <a:defRPr/>
            </a:pPr>
            <a:fld id="{941655AC-8BEB-4F45-A518-88942509682C}" type="slidenum">
              <a:rPr lang="en-US" altLang="en-US"/>
              <a:pPr>
                <a:defRPr/>
              </a:pPr>
              <a:t>‹#›</a:t>
            </a:fld>
            <a:endParaRPr lang="en-US" altLang="en-US"/>
          </a:p>
        </p:txBody>
      </p:sp>
    </p:spTree>
    <p:extLst>
      <p:ext uri="{BB962C8B-B14F-4D97-AF65-F5344CB8AC3E}">
        <p14:creationId xmlns:p14="http://schemas.microsoft.com/office/powerpoint/2010/main" val="1236861768"/>
      </p:ext>
    </p:extLst>
  </p:cSld>
  <p:clrMap bg1="lt1" tx1="dk1" bg2="lt2" tx2="dk2" accent1="accent1" accent2="accent2" accent3="accent3" accent4="accent4" accent5="accent5" accent6="accent6" hlink="hlink" folHlink="folHlink"/>
  <p:sldLayoutIdLst>
    <p:sldLayoutId id="2147485712" r:id="rId1"/>
    <p:sldLayoutId id="2147485713" r:id="rId2"/>
    <p:sldLayoutId id="2147485714" r:id="rId3"/>
    <p:sldLayoutId id="2147485715" r:id="rId4"/>
    <p:sldLayoutId id="2147485716" r:id="rId5"/>
    <p:sldLayoutId id="2147485717" r:id="rId6"/>
    <p:sldLayoutId id="2147485718" r:id="rId7"/>
    <p:sldLayoutId id="2147485719" r:id="rId8"/>
    <p:sldLayoutId id="2147485720" r:id="rId9"/>
    <p:sldLayoutId id="2147485721" r:id="rId10"/>
    <p:sldLayoutId id="2147485722" r:id="rId11"/>
    <p:sldLayoutId id="2147485723" r:id="rId12"/>
    <p:sldLayoutId id="2147485724" r:id="rId13"/>
    <p:sldLayoutId id="2147485725" r:id="rId14"/>
  </p:sldLayoutIdLst>
  <p:txStyles>
    <p:titleStyle>
      <a:lvl1pPr algn="l" defTabSz="1006370" rtl="0" eaLnBrk="0" fontAlgn="base" hangingPunct="0">
        <a:lnSpc>
          <a:spcPct val="90000"/>
        </a:lnSpc>
        <a:spcBef>
          <a:spcPct val="0"/>
        </a:spcBef>
        <a:spcAft>
          <a:spcPct val="0"/>
        </a:spcAft>
        <a:defRPr sz="4799" kern="1200">
          <a:solidFill>
            <a:schemeClr val="tx1"/>
          </a:solidFill>
          <a:latin typeface="+mj-lt"/>
          <a:ea typeface="+mj-ea"/>
          <a:cs typeface="+mj-cs"/>
        </a:defRPr>
      </a:lvl1pPr>
      <a:lvl2pPr algn="l" defTabSz="1006370" rtl="0" eaLnBrk="0" fontAlgn="base" hangingPunct="0">
        <a:lnSpc>
          <a:spcPct val="90000"/>
        </a:lnSpc>
        <a:spcBef>
          <a:spcPct val="0"/>
        </a:spcBef>
        <a:spcAft>
          <a:spcPct val="0"/>
        </a:spcAft>
        <a:defRPr sz="4799">
          <a:solidFill>
            <a:schemeClr val="tx1"/>
          </a:solidFill>
          <a:latin typeface="Calibri Light" panose="020F0302020204030204" pitchFamily="34" charset="0"/>
        </a:defRPr>
      </a:lvl2pPr>
      <a:lvl3pPr algn="l" defTabSz="1006370" rtl="0" eaLnBrk="0" fontAlgn="base" hangingPunct="0">
        <a:lnSpc>
          <a:spcPct val="90000"/>
        </a:lnSpc>
        <a:spcBef>
          <a:spcPct val="0"/>
        </a:spcBef>
        <a:spcAft>
          <a:spcPct val="0"/>
        </a:spcAft>
        <a:defRPr sz="4799">
          <a:solidFill>
            <a:schemeClr val="tx1"/>
          </a:solidFill>
          <a:latin typeface="Calibri Light" panose="020F0302020204030204" pitchFamily="34" charset="0"/>
        </a:defRPr>
      </a:lvl3pPr>
      <a:lvl4pPr algn="l" defTabSz="1006370" rtl="0" eaLnBrk="0" fontAlgn="base" hangingPunct="0">
        <a:lnSpc>
          <a:spcPct val="90000"/>
        </a:lnSpc>
        <a:spcBef>
          <a:spcPct val="0"/>
        </a:spcBef>
        <a:spcAft>
          <a:spcPct val="0"/>
        </a:spcAft>
        <a:defRPr sz="4799">
          <a:solidFill>
            <a:schemeClr val="tx1"/>
          </a:solidFill>
          <a:latin typeface="Calibri Light" panose="020F0302020204030204" pitchFamily="34" charset="0"/>
        </a:defRPr>
      </a:lvl4pPr>
      <a:lvl5pPr algn="l" defTabSz="1006370" rtl="0" eaLnBrk="0" fontAlgn="base" hangingPunct="0">
        <a:lnSpc>
          <a:spcPct val="90000"/>
        </a:lnSpc>
        <a:spcBef>
          <a:spcPct val="0"/>
        </a:spcBef>
        <a:spcAft>
          <a:spcPct val="0"/>
        </a:spcAft>
        <a:defRPr sz="4799">
          <a:solidFill>
            <a:schemeClr val="tx1"/>
          </a:solidFill>
          <a:latin typeface="Calibri Light" panose="020F0302020204030204" pitchFamily="34" charset="0"/>
        </a:defRPr>
      </a:lvl5pPr>
      <a:lvl6pPr marL="457152" algn="l" defTabSz="1006370" rtl="0" fontAlgn="base">
        <a:lnSpc>
          <a:spcPct val="90000"/>
        </a:lnSpc>
        <a:spcBef>
          <a:spcPct val="0"/>
        </a:spcBef>
        <a:spcAft>
          <a:spcPct val="0"/>
        </a:spcAft>
        <a:defRPr sz="4799">
          <a:solidFill>
            <a:schemeClr val="tx1"/>
          </a:solidFill>
          <a:latin typeface="Calibri Light" panose="020F0302020204030204" pitchFamily="34" charset="0"/>
        </a:defRPr>
      </a:lvl6pPr>
      <a:lvl7pPr marL="914305" algn="l" defTabSz="1006370" rtl="0" fontAlgn="base">
        <a:lnSpc>
          <a:spcPct val="90000"/>
        </a:lnSpc>
        <a:spcBef>
          <a:spcPct val="0"/>
        </a:spcBef>
        <a:spcAft>
          <a:spcPct val="0"/>
        </a:spcAft>
        <a:defRPr sz="4799">
          <a:solidFill>
            <a:schemeClr val="tx1"/>
          </a:solidFill>
          <a:latin typeface="Calibri Light" panose="020F0302020204030204" pitchFamily="34" charset="0"/>
        </a:defRPr>
      </a:lvl7pPr>
      <a:lvl8pPr marL="1371457" algn="l" defTabSz="1006370" rtl="0" fontAlgn="base">
        <a:lnSpc>
          <a:spcPct val="90000"/>
        </a:lnSpc>
        <a:spcBef>
          <a:spcPct val="0"/>
        </a:spcBef>
        <a:spcAft>
          <a:spcPct val="0"/>
        </a:spcAft>
        <a:defRPr sz="4799">
          <a:solidFill>
            <a:schemeClr val="tx1"/>
          </a:solidFill>
          <a:latin typeface="Calibri Light" panose="020F0302020204030204" pitchFamily="34" charset="0"/>
        </a:defRPr>
      </a:lvl8pPr>
      <a:lvl9pPr marL="1828610" algn="l" defTabSz="1006370" rtl="0" fontAlgn="base">
        <a:lnSpc>
          <a:spcPct val="90000"/>
        </a:lnSpc>
        <a:spcBef>
          <a:spcPct val="0"/>
        </a:spcBef>
        <a:spcAft>
          <a:spcPct val="0"/>
        </a:spcAft>
        <a:defRPr sz="4799">
          <a:solidFill>
            <a:schemeClr val="tx1"/>
          </a:solidFill>
          <a:latin typeface="Calibri Light" panose="020F0302020204030204" pitchFamily="34" charset="0"/>
        </a:defRPr>
      </a:lvl9pPr>
    </p:titleStyle>
    <p:bodyStyle>
      <a:lvl1pPr marL="250799" indent="-250799" algn="l" defTabSz="1006370" rtl="0" eaLnBrk="0" fontAlgn="base" hangingPunct="0">
        <a:lnSpc>
          <a:spcPct val="90000"/>
        </a:lnSpc>
        <a:spcBef>
          <a:spcPts val="1100"/>
        </a:spcBef>
        <a:spcAft>
          <a:spcPct val="0"/>
        </a:spcAft>
        <a:buFont typeface="Arial" panose="020B0604020202020204" pitchFamily="34" charset="0"/>
        <a:buChar char="•"/>
        <a:defRPr sz="2999" kern="1200">
          <a:solidFill>
            <a:schemeClr val="tx1"/>
          </a:solidFill>
          <a:latin typeface="+mn-lt"/>
          <a:ea typeface="+mn-ea"/>
          <a:cs typeface="+mn-cs"/>
        </a:defRPr>
      </a:lvl1pPr>
      <a:lvl2pPr marL="755572" indent="-250799" algn="l" defTabSz="1006370" rtl="0" eaLnBrk="0" fontAlgn="base" hangingPunct="0">
        <a:lnSpc>
          <a:spcPct val="90000"/>
        </a:lnSpc>
        <a:spcBef>
          <a:spcPts val="550"/>
        </a:spcBef>
        <a:spcAft>
          <a:spcPct val="0"/>
        </a:spcAft>
        <a:buFont typeface="Arial" panose="020B0604020202020204" pitchFamily="34" charset="0"/>
        <a:buChar char="•"/>
        <a:defRPr sz="2599" kern="1200">
          <a:solidFill>
            <a:schemeClr val="tx1"/>
          </a:solidFill>
          <a:latin typeface="+mn-lt"/>
          <a:ea typeface="+mn-ea"/>
          <a:cs typeface="+mn-cs"/>
        </a:defRPr>
      </a:lvl2pPr>
      <a:lvl3pPr marL="1258757" indent="-250799" algn="l" defTabSz="1006370" rtl="0" eaLnBrk="0" fontAlgn="base" hangingPunct="0">
        <a:lnSpc>
          <a:spcPct val="90000"/>
        </a:lnSpc>
        <a:spcBef>
          <a:spcPts val="550"/>
        </a:spcBef>
        <a:spcAft>
          <a:spcPct val="0"/>
        </a:spcAft>
        <a:buFont typeface="Arial" panose="020B0604020202020204" pitchFamily="34" charset="0"/>
        <a:buChar char="•"/>
        <a:defRPr sz="2200" kern="1200">
          <a:solidFill>
            <a:schemeClr val="tx1"/>
          </a:solidFill>
          <a:latin typeface="+mn-lt"/>
          <a:ea typeface="+mn-ea"/>
          <a:cs typeface="+mn-cs"/>
        </a:defRPr>
      </a:lvl3pPr>
      <a:lvl4pPr marL="1763530" indent="-250799" algn="l" defTabSz="1006370" rtl="0" eaLnBrk="0" fontAlgn="base" hangingPunct="0">
        <a:lnSpc>
          <a:spcPct val="90000"/>
        </a:lnSpc>
        <a:spcBef>
          <a:spcPts val="550"/>
        </a:spcBef>
        <a:spcAft>
          <a:spcPct val="0"/>
        </a:spcAft>
        <a:buFont typeface="Arial" panose="020B0604020202020204" pitchFamily="34" charset="0"/>
        <a:buChar char="•"/>
        <a:defRPr sz="1899" kern="1200">
          <a:solidFill>
            <a:schemeClr val="tx1"/>
          </a:solidFill>
          <a:latin typeface="+mn-lt"/>
          <a:ea typeface="+mn-ea"/>
          <a:cs typeface="+mn-cs"/>
        </a:defRPr>
      </a:lvl4pPr>
      <a:lvl5pPr marL="2266715" indent="-250799" algn="l" defTabSz="1006370" rtl="0" eaLnBrk="0" fontAlgn="base" hangingPunct="0">
        <a:lnSpc>
          <a:spcPct val="90000"/>
        </a:lnSpc>
        <a:spcBef>
          <a:spcPts val="550"/>
        </a:spcBef>
        <a:spcAft>
          <a:spcPct val="0"/>
        </a:spcAft>
        <a:buFont typeface="Arial" panose="020B0604020202020204" pitchFamily="34" charset="0"/>
        <a:buChar char="•"/>
        <a:defRPr sz="1899" kern="1200">
          <a:solidFill>
            <a:schemeClr val="tx1"/>
          </a:solidFill>
          <a:latin typeface="+mn-lt"/>
          <a:ea typeface="+mn-ea"/>
          <a:cs typeface="+mn-cs"/>
        </a:defRPr>
      </a:lvl5pPr>
      <a:lvl6pPr marL="2771557" indent="-251960" algn="l" defTabSz="100783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476" indent="-251960" algn="l" defTabSz="100783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395" indent="-251960" algn="l" defTabSz="100783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314" indent="-251960" algn="l" defTabSz="100783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838" rtl="0" eaLnBrk="1" latinLnBrk="0" hangingPunct="1">
        <a:defRPr sz="1984" kern="1200">
          <a:solidFill>
            <a:schemeClr val="tx1"/>
          </a:solidFill>
          <a:latin typeface="+mn-lt"/>
          <a:ea typeface="+mn-ea"/>
          <a:cs typeface="+mn-cs"/>
        </a:defRPr>
      </a:lvl1pPr>
      <a:lvl2pPr marL="503920" algn="l" defTabSz="1007838" rtl="0" eaLnBrk="1" latinLnBrk="0" hangingPunct="1">
        <a:defRPr sz="1984" kern="1200">
          <a:solidFill>
            <a:schemeClr val="tx1"/>
          </a:solidFill>
          <a:latin typeface="+mn-lt"/>
          <a:ea typeface="+mn-ea"/>
          <a:cs typeface="+mn-cs"/>
        </a:defRPr>
      </a:lvl2pPr>
      <a:lvl3pPr marL="1007838" algn="l" defTabSz="1007838" rtl="0" eaLnBrk="1" latinLnBrk="0" hangingPunct="1">
        <a:defRPr sz="1984" kern="1200">
          <a:solidFill>
            <a:schemeClr val="tx1"/>
          </a:solidFill>
          <a:latin typeface="+mn-lt"/>
          <a:ea typeface="+mn-ea"/>
          <a:cs typeface="+mn-cs"/>
        </a:defRPr>
      </a:lvl3pPr>
      <a:lvl4pPr marL="1511758" algn="l" defTabSz="1007838" rtl="0" eaLnBrk="1" latinLnBrk="0" hangingPunct="1">
        <a:defRPr sz="1984" kern="1200">
          <a:solidFill>
            <a:schemeClr val="tx1"/>
          </a:solidFill>
          <a:latin typeface="+mn-lt"/>
          <a:ea typeface="+mn-ea"/>
          <a:cs typeface="+mn-cs"/>
        </a:defRPr>
      </a:lvl4pPr>
      <a:lvl5pPr marL="2015677" algn="l" defTabSz="1007838" rtl="0" eaLnBrk="1" latinLnBrk="0" hangingPunct="1">
        <a:defRPr sz="1984" kern="1200">
          <a:solidFill>
            <a:schemeClr val="tx1"/>
          </a:solidFill>
          <a:latin typeface="+mn-lt"/>
          <a:ea typeface="+mn-ea"/>
          <a:cs typeface="+mn-cs"/>
        </a:defRPr>
      </a:lvl5pPr>
      <a:lvl6pPr marL="2519597" algn="l" defTabSz="1007838" rtl="0" eaLnBrk="1" latinLnBrk="0" hangingPunct="1">
        <a:defRPr sz="1984" kern="1200">
          <a:solidFill>
            <a:schemeClr val="tx1"/>
          </a:solidFill>
          <a:latin typeface="+mn-lt"/>
          <a:ea typeface="+mn-ea"/>
          <a:cs typeface="+mn-cs"/>
        </a:defRPr>
      </a:lvl6pPr>
      <a:lvl7pPr marL="3023515" algn="l" defTabSz="1007838" rtl="0" eaLnBrk="1" latinLnBrk="0" hangingPunct="1">
        <a:defRPr sz="1984" kern="1200">
          <a:solidFill>
            <a:schemeClr val="tx1"/>
          </a:solidFill>
          <a:latin typeface="+mn-lt"/>
          <a:ea typeface="+mn-ea"/>
          <a:cs typeface="+mn-cs"/>
        </a:defRPr>
      </a:lvl7pPr>
      <a:lvl8pPr marL="3527435" algn="l" defTabSz="1007838" rtl="0" eaLnBrk="1" latinLnBrk="0" hangingPunct="1">
        <a:defRPr sz="1984" kern="1200">
          <a:solidFill>
            <a:schemeClr val="tx1"/>
          </a:solidFill>
          <a:latin typeface="+mn-lt"/>
          <a:ea typeface="+mn-ea"/>
          <a:cs typeface="+mn-cs"/>
        </a:defRPr>
      </a:lvl8pPr>
      <a:lvl9pPr marL="4031354" algn="l" defTabSz="1007838"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31.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fares@isra.my"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B3926CC4-84C7-497C-93C0-A3A5ED8FB758}"/>
              </a:ext>
            </a:extLst>
          </p:cNvPr>
          <p:cNvSpPr>
            <a:spLocks noChangeArrowheads="1"/>
          </p:cNvSpPr>
          <p:nvPr/>
        </p:nvSpPr>
        <p:spPr bwMode="auto">
          <a:xfrm>
            <a:off x="-38943" y="-29750"/>
            <a:ext cx="10119815" cy="6570969"/>
          </a:xfrm>
          <a:prstGeom prst="rect">
            <a:avLst/>
          </a:prstGeom>
          <a:solidFill>
            <a:schemeClr val="accent4">
              <a:lumMod val="20000"/>
              <a:lumOff val="80000"/>
            </a:schemeClr>
          </a:solidFill>
          <a:ln>
            <a:noFill/>
          </a:ln>
        </p:spPr>
        <p:txBody>
          <a:bodyPr wrap="none"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A94543"/>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defTabSz="1007943" eaLnBrk="1" hangingPunct="1">
              <a:spcBef>
                <a:spcPct val="0"/>
              </a:spcBef>
              <a:buClrTx/>
              <a:buSzTx/>
              <a:buNone/>
            </a:pPr>
            <a:endParaRPr lang="en-MY" altLang="en-US" sz="1984" b="0" dirty="0">
              <a:solidFill>
                <a:prstClr val="black"/>
              </a:solidFill>
              <a:latin typeface="Arial" panose="020B0604020202020204" pitchFamily="34" charset="0"/>
              <a:ea typeface="+mn-ea"/>
              <a:cs typeface="Arial" pitchFamily="34" charset="0"/>
            </a:endParaRPr>
          </a:p>
        </p:txBody>
      </p:sp>
      <p:sp>
        <p:nvSpPr>
          <p:cNvPr id="15363" name="Rectangle 7">
            <a:extLst>
              <a:ext uri="{FF2B5EF4-FFF2-40B4-BE49-F238E27FC236}">
                <a16:creationId xmlns:a16="http://schemas.microsoft.com/office/drawing/2014/main" id="{605EBE6F-1275-4A0E-858E-75207AB6AE94}"/>
              </a:ext>
            </a:extLst>
          </p:cNvPr>
          <p:cNvSpPr>
            <a:spLocks noChangeArrowheads="1"/>
          </p:cNvSpPr>
          <p:nvPr/>
        </p:nvSpPr>
        <p:spPr bwMode="auto">
          <a:xfrm>
            <a:off x="5421351" y="3764914"/>
            <a:ext cx="4269552" cy="111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A94543"/>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effectLst/>
                <a:uLnTx/>
                <a:uFillTx/>
                <a:latin typeface="Algerian" panose="04020705040A02060702" pitchFamily="82" charset="0"/>
                <a:cs typeface="Times New Roman" panose="02020603050405020304" pitchFamily="18" charset="0"/>
              </a:rPr>
              <a:t>SHARIAH PRINCIPLES              IN ISLAMIC FINANCE</a:t>
            </a:r>
            <a:r>
              <a:rPr lang="en-US" altLang="en-US" sz="2000" b="0" dirty="0">
                <a:latin typeface="Algerian" panose="04020705040A02060702" pitchFamily="82" charset="0"/>
                <a:ea typeface="+mn-ea"/>
                <a:cs typeface="Arial" pitchFamily="34" charset="0"/>
              </a:rPr>
              <a:t/>
            </a:r>
            <a:br>
              <a:rPr lang="en-US" altLang="en-US" sz="2000" b="0" dirty="0">
                <a:latin typeface="Algerian" panose="04020705040A02060702" pitchFamily="82" charset="0"/>
                <a:ea typeface="+mn-ea"/>
                <a:cs typeface="Arial" pitchFamily="34" charset="0"/>
              </a:rPr>
            </a:br>
            <a:endParaRPr lang="ms-MY" altLang="en-US" sz="2000" dirty="0">
              <a:latin typeface="Algerian" panose="04020705040A02060702" pitchFamily="82" charset="0"/>
              <a:ea typeface="Arial" panose="020B0604020202020204" pitchFamily="34" charset="0"/>
              <a:cs typeface="Aharoni" panose="02010803020104030203" pitchFamily="2" charset="-79"/>
            </a:endParaRPr>
          </a:p>
        </p:txBody>
      </p:sp>
      <p:sp>
        <p:nvSpPr>
          <p:cNvPr id="15364" name="Rectangle 9">
            <a:extLst>
              <a:ext uri="{FF2B5EF4-FFF2-40B4-BE49-F238E27FC236}">
                <a16:creationId xmlns:a16="http://schemas.microsoft.com/office/drawing/2014/main" id="{7ED72E0A-44FF-44B2-90DD-910B68B6D4AD}"/>
              </a:ext>
            </a:extLst>
          </p:cNvPr>
          <p:cNvSpPr>
            <a:spLocks noChangeArrowheads="1"/>
          </p:cNvSpPr>
          <p:nvPr/>
        </p:nvSpPr>
        <p:spPr bwMode="auto">
          <a:xfrm>
            <a:off x="5036236" y="5127918"/>
            <a:ext cx="5039783" cy="150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A94543"/>
              </a:buClr>
              <a:buSzPct val="70000"/>
              <a:buFont typeface="Wingdings" panose="05000000000000000000" pitchFamily="2" charset="2"/>
              <a:buChar char=""/>
              <a:defRPr sz="2000">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algn="ctr" defTabSz="1007943" rtl="1" eaLnBrk="1" hangingPunct="1">
              <a:lnSpc>
                <a:spcPts val="2400"/>
              </a:lnSpc>
              <a:spcBef>
                <a:spcPct val="0"/>
              </a:spcBef>
              <a:buClrTx/>
              <a:buSzTx/>
              <a:buNone/>
            </a:pPr>
            <a:r>
              <a:rPr lang="en-MY" altLang="en-US" sz="2000" dirty="0">
                <a:effectLst>
                  <a:outerShdw blurRad="38100" dist="38100" dir="2700000" algn="tl">
                    <a:srgbClr val="000000">
                      <a:alpha val="43137"/>
                    </a:srgbClr>
                  </a:outerShdw>
                </a:effectLst>
                <a:latin typeface="Candara" charset="0"/>
                <a:cs typeface="Arial" charset="0"/>
              </a:rPr>
              <a:t>Dr Fares Djafri</a:t>
            </a:r>
          </a:p>
          <a:p>
            <a:pPr algn="ctr" defTabSz="1007943" rtl="1" eaLnBrk="1" hangingPunct="1">
              <a:lnSpc>
                <a:spcPts val="2400"/>
              </a:lnSpc>
              <a:spcBef>
                <a:spcPct val="0"/>
              </a:spcBef>
              <a:buClrTx/>
              <a:buSzTx/>
              <a:buNone/>
            </a:pPr>
            <a:r>
              <a:rPr lang="en-MY" altLang="en-US" sz="2000" dirty="0">
                <a:effectLst>
                  <a:outerShdw blurRad="38100" dist="38100" dir="2700000" algn="tl">
                    <a:srgbClr val="000000">
                      <a:alpha val="43137"/>
                    </a:srgbClr>
                  </a:outerShdw>
                </a:effectLst>
                <a:latin typeface="Candara" charset="0"/>
                <a:cs typeface="Arial" charset="0"/>
              </a:rPr>
              <a:t>Researcher, ISRA</a:t>
            </a:r>
            <a:endParaRPr lang="en-US" altLang="en-US" sz="2000" dirty="0">
              <a:effectLst>
                <a:outerShdw blurRad="38100" dist="38100" dir="2700000" algn="tl">
                  <a:srgbClr val="000000">
                    <a:alpha val="43137"/>
                  </a:srgbClr>
                </a:outerShdw>
              </a:effectLst>
              <a:latin typeface="Candara" charset="0"/>
              <a:cs typeface="Arial" charset="0"/>
            </a:endParaRPr>
          </a:p>
        </p:txBody>
      </p:sp>
      <p:pic>
        <p:nvPicPr>
          <p:cNvPr id="15366" name="Picture 6" descr="Option 1">
            <a:extLst>
              <a:ext uri="{FF2B5EF4-FFF2-40B4-BE49-F238E27FC236}">
                <a16:creationId xmlns:a16="http://schemas.microsoft.com/office/drawing/2014/main" id="{7B87E4B3-F9C6-4D7D-AD2F-02A03BC57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20" y="1018456"/>
            <a:ext cx="4959288" cy="657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24D5551-1A70-4F62-8F72-B4B5A8FE2360}"/>
              </a:ext>
            </a:extLst>
          </p:cNvPr>
          <p:cNvSpPr txBox="1"/>
          <p:nvPr/>
        </p:nvSpPr>
        <p:spPr>
          <a:xfrm>
            <a:off x="529" y="-12250"/>
            <a:ext cx="10079567" cy="397673"/>
          </a:xfrm>
          <a:prstGeom prst="rect">
            <a:avLst/>
          </a:prstGeom>
          <a:solidFill>
            <a:schemeClr val="tx2">
              <a:lumMod val="75000"/>
            </a:schemeClr>
          </a:solid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007943" rtl="1" eaLnBrk="1" hangingPunct="1">
              <a:defRPr/>
            </a:pPr>
            <a:endParaRPr lang="en-GB" altLang="en-US" sz="1984" dirty="0">
              <a:solidFill>
                <a:srgbClr val="FFFF00"/>
              </a:solidFill>
              <a:latin typeface="Candara" panose="020E0502030303020204" pitchFamily="34" charset="0"/>
              <a:ea typeface="+mn-ea"/>
            </a:endParaRPr>
          </a:p>
        </p:txBody>
      </p:sp>
      <p:pic>
        <p:nvPicPr>
          <p:cNvPr id="16" name="Picture 15" descr="world-globe.jpg">
            <a:extLst>
              <a:ext uri="{FF2B5EF4-FFF2-40B4-BE49-F238E27FC236}">
                <a16:creationId xmlns:a16="http://schemas.microsoft.com/office/drawing/2014/main" id="{CA6ADB98-465C-4759-B4CA-9DCFFC9EE836}"/>
              </a:ext>
            </a:extLst>
          </p:cNvPr>
          <p:cNvPicPr>
            <a:picLocks noChangeAspect="1"/>
          </p:cNvPicPr>
          <p:nvPr/>
        </p:nvPicPr>
        <p:blipFill>
          <a:blip r:embed="rId4" cstate="print"/>
          <a:stretch>
            <a:fillRect/>
          </a:stretch>
        </p:blipFill>
        <p:spPr>
          <a:xfrm>
            <a:off x="6779243" y="1579777"/>
            <a:ext cx="1441953" cy="1413679"/>
          </a:xfrm>
          <a:prstGeom prst="ellipse">
            <a:avLst/>
          </a:prstGeom>
          <a:ln>
            <a:noFill/>
          </a:ln>
          <a:effectLst>
            <a:softEdge rad="112500"/>
          </a:effectLst>
        </p:spPr>
      </p:pic>
      <p:sp>
        <p:nvSpPr>
          <p:cNvPr id="9" name="TextBox 8">
            <a:extLst>
              <a:ext uri="{FF2B5EF4-FFF2-40B4-BE49-F238E27FC236}">
                <a16:creationId xmlns:a16="http://schemas.microsoft.com/office/drawing/2014/main" id="{D230847F-D4BF-4B6C-8BB5-319A45D4DE4D}"/>
              </a:ext>
            </a:extLst>
          </p:cNvPr>
          <p:cNvSpPr txBox="1"/>
          <p:nvPr/>
        </p:nvSpPr>
        <p:spPr>
          <a:xfrm>
            <a:off x="-71609" y="-29750"/>
            <a:ext cx="10168109" cy="1272143"/>
          </a:xfrm>
          <a:prstGeom prst="rect">
            <a:avLst/>
          </a:prstGeom>
          <a:solidFill>
            <a:schemeClr val="tx2">
              <a:lumMod val="75000"/>
            </a:schemeClr>
          </a:solidFill>
          <a:ln>
            <a:solidFill>
              <a:schemeClr val="accent1"/>
            </a:solidFill>
          </a:ln>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1007943" rtl="1" eaLnBrk="1" hangingPunct="1">
              <a:lnSpc>
                <a:spcPts val="2900"/>
              </a:lnSpc>
              <a:defRPr/>
            </a:pPr>
            <a:r>
              <a:rPr lang="en-US" altLang="x-none" sz="2000" dirty="0" err="1">
                <a:solidFill>
                  <a:srgbClr val="FFFF00"/>
                </a:solidFill>
                <a:latin typeface="Candara" charset="0"/>
              </a:rPr>
              <a:t>AlHuda</a:t>
            </a:r>
            <a:r>
              <a:rPr lang="en-US" altLang="x-none" sz="2000" dirty="0">
                <a:solidFill>
                  <a:srgbClr val="FFFF00"/>
                </a:solidFill>
                <a:latin typeface="Candara" charset="0"/>
              </a:rPr>
              <a:t> Centre of Islamic Banking and Economics (CIBE) </a:t>
            </a:r>
            <a:endParaRPr lang="ar-SA" sz="2400" b="0" dirty="0">
              <a:solidFill>
                <a:srgbClr val="FFFF00"/>
              </a:solidFill>
            </a:endParaRPr>
          </a:p>
          <a:p>
            <a:pPr algn="ctr" defTabSz="1007943" rtl="1" eaLnBrk="1" hangingPunct="1">
              <a:lnSpc>
                <a:spcPts val="3000"/>
              </a:lnSpc>
              <a:defRPr/>
            </a:pPr>
            <a:r>
              <a:rPr lang="ar-SA" sz="2400" b="0" dirty="0">
                <a:solidFill>
                  <a:srgbClr val="FFFF00"/>
                </a:solidFill>
              </a:rPr>
              <a:t> </a:t>
            </a:r>
            <a:r>
              <a:rPr lang="en-US" sz="2000" dirty="0">
                <a:solidFill>
                  <a:srgbClr val="FFFF00"/>
                </a:solidFill>
                <a:latin typeface="Candara" charset="0"/>
              </a:rPr>
              <a:t>7th African Islamic Finance Summit 2021</a:t>
            </a:r>
          </a:p>
          <a:p>
            <a:pPr algn="ctr" defTabSz="1007943" rtl="1" eaLnBrk="1" hangingPunct="1">
              <a:lnSpc>
                <a:spcPts val="800"/>
              </a:lnSpc>
              <a:defRPr/>
            </a:pPr>
            <a:endParaRPr lang="en-US" dirty="0">
              <a:solidFill>
                <a:srgbClr val="FFFF00"/>
              </a:solidFill>
              <a:latin typeface="Candara" charset="0"/>
            </a:endParaRPr>
          </a:p>
          <a:p>
            <a:pPr algn="ctr" defTabSz="1007943" rtl="1" eaLnBrk="1" hangingPunct="1">
              <a:lnSpc>
                <a:spcPts val="2300"/>
              </a:lnSpc>
              <a:defRPr/>
            </a:pPr>
            <a:r>
              <a:rPr lang="en-US" altLang="x-none" sz="2400" dirty="0">
                <a:solidFill>
                  <a:srgbClr val="FFFF00"/>
                </a:solidFill>
                <a:latin typeface="Candara" charset="0"/>
              </a:rPr>
              <a:t> </a:t>
            </a:r>
            <a:r>
              <a:rPr lang="en-MY" altLang="x-none" dirty="0">
                <a:solidFill>
                  <a:srgbClr val="FFFF00"/>
                </a:solidFill>
                <a:latin typeface="Candara" charset="0"/>
              </a:rPr>
              <a:t>Tanzania</a:t>
            </a:r>
            <a:r>
              <a:rPr lang="en-MY" altLang="x-none" b="0" dirty="0">
                <a:solidFill>
                  <a:srgbClr val="FFFF00"/>
                </a:solidFill>
                <a:latin typeface="Candara" charset="0"/>
              </a:rPr>
              <a:t>: July 08, 2021</a:t>
            </a:r>
            <a:endParaRPr lang="en-GB" altLang="x-none" sz="2400" b="0" dirty="0">
              <a:solidFill>
                <a:srgbClr val="FFFF00"/>
              </a:solidFill>
            </a:endParaRPr>
          </a:p>
        </p:txBody>
      </p:sp>
      <p:pic>
        <p:nvPicPr>
          <p:cNvPr id="10" name="7-2018isra-logo-02.png" descr="7-2018isra-logo-02.png">
            <a:extLst>
              <a:ext uri="{FF2B5EF4-FFF2-40B4-BE49-F238E27FC236}">
                <a16:creationId xmlns:a16="http://schemas.microsoft.com/office/drawing/2014/main" id="{FC5C654C-6DE7-4EF9-A70F-54C7E1FDA2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1058" y="6791746"/>
            <a:ext cx="4721158" cy="55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 name="Picture 1">
            <a:extLst>
              <a:ext uri="{FF2B5EF4-FFF2-40B4-BE49-F238E27FC236}">
                <a16:creationId xmlns:a16="http://schemas.microsoft.com/office/drawing/2014/main" id="{ACC28E6C-C266-4C38-BD74-9C2516B5CDF0}"/>
              </a:ext>
            </a:extLst>
          </p:cNvPr>
          <p:cNvPicPr>
            <a:picLocks noChangeAspect="1"/>
          </p:cNvPicPr>
          <p:nvPr/>
        </p:nvPicPr>
        <p:blipFill rotWithShape="1">
          <a:blip r:embed="rId6"/>
          <a:srcRect l="1" r="26500"/>
          <a:stretch/>
        </p:blipFill>
        <p:spPr>
          <a:xfrm>
            <a:off x="-39720" y="1242393"/>
            <a:ext cx="4959288" cy="6347031"/>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DB01443-63F8-444A-93EE-5C5456FE3299}"/>
              </a:ext>
            </a:extLst>
          </p:cNvPr>
          <p:cNvSpPr/>
          <p:nvPr/>
        </p:nvSpPr>
        <p:spPr>
          <a:xfrm>
            <a:off x="1871960" y="2051645"/>
            <a:ext cx="3296285" cy="4248785"/>
          </a:xfrm>
          <a:custGeom>
            <a:avLst/>
            <a:gdLst/>
            <a:ahLst/>
            <a:cxnLst/>
            <a:rect l="l" t="t" r="r" b="b"/>
            <a:pathLst>
              <a:path w="3296285" h="4248785">
                <a:moveTo>
                  <a:pt x="2966466" y="0"/>
                </a:moveTo>
                <a:lnTo>
                  <a:pt x="329565" y="0"/>
                </a:lnTo>
                <a:lnTo>
                  <a:pt x="280869" y="3573"/>
                </a:lnTo>
                <a:lnTo>
                  <a:pt x="234390" y="13956"/>
                </a:lnTo>
                <a:lnTo>
                  <a:pt x="190638" y="30636"/>
                </a:lnTo>
                <a:lnTo>
                  <a:pt x="150123" y="53106"/>
                </a:lnTo>
                <a:lnTo>
                  <a:pt x="113355" y="80856"/>
                </a:lnTo>
                <a:lnTo>
                  <a:pt x="80844" y="113375"/>
                </a:lnTo>
                <a:lnTo>
                  <a:pt x="53100" y="150156"/>
                </a:lnTo>
                <a:lnTo>
                  <a:pt x="30634" y="190687"/>
                </a:lnTo>
                <a:lnTo>
                  <a:pt x="13955" y="234460"/>
                </a:lnTo>
                <a:lnTo>
                  <a:pt x="3573" y="280964"/>
                </a:lnTo>
                <a:lnTo>
                  <a:pt x="0" y="329692"/>
                </a:lnTo>
                <a:lnTo>
                  <a:pt x="0" y="3918839"/>
                </a:lnTo>
                <a:lnTo>
                  <a:pt x="3573" y="3967559"/>
                </a:lnTo>
                <a:lnTo>
                  <a:pt x="13955" y="4014058"/>
                </a:lnTo>
                <a:lnTo>
                  <a:pt x="30634" y="4057825"/>
                </a:lnTo>
                <a:lnTo>
                  <a:pt x="53100" y="4098352"/>
                </a:lnTo>
                <a:lnTo>
                  <a:pt x="80844" y="4135128"/>
                </a:lnTo>
                <a:lnTo>
                  <a:pt x="113355" y="4167644"/>
                </a:lnTo>
                <a:lnTo>
                  <a:pt x="150123" y="4195391"/>
                </a:lnTo>
                <a:lnTo>
                  <a:pt x="190638" y="4217858"/>
                </a:lnTo>
                <a:lnTo>
                  <a:pt x="234390" y="4234538"/>
                </a:lnTo>
                <a:lnTo>
                  <a:pt x="280869" y="4244919"/>
                </a:lnTo>
                <a:lnTo>
                  <a:pt x="329565" y="4248492"/>
                </a:lnTo>
                <a:lnTo>
                  <a:pt x="2966466" y="4248492"/>
                </a:lnTo>
                <a:lnTo>
                  <a:pt x="3015161" y="4244919"/>
                </a:lnTo>
                <a:lnTo>
                  <a:pt x="3061640" y="4234538"/>
                </a:lnTo>
                <a:lnTo>
                  <a:pt x="3105392" y="4217858"/>
                </a:lnTo>
                <a:lnTo>
                  <a:pt x="3145907" y="4195391"/>
                </a:lnTo>
                <a:lnTo>
                  <a:pt x="3182675" y="4167644"/>
                </a:lnTo>
                <a:lnTo>
                  <a:pt x="3215186" y="4135128"/>
                </a:lnTo>
                <a:lnTo>
                  <a:pt x="3242930" y="4098352"/>
                </a:lnTo>
                <a:lnTo>
                  <a:pt x="3265396" y="4057825"/>
                </a:lnTo>
                <a:lnTo>
                  <a:pt x="3282075" y="4014058"/>
                </a:lnTo>
                <a:lnTo>
                  <a:pt x="3292457" y="3967559"/>
                </a:lnTo>
                <a:lnTo>
                  <a:pt x="3296030" y="3918839"/>
                </a:lnTo>
                <a:lnTo>
                  <a:pt x="3296030" y="329692"/>
                </a:lnTo>
                <a:lnTo>
                  <a:pt x="3292457" y="280964"/>
                </a:lnTo>
                <a:lnTo>
                  <a:pt x="3282075" y="234460"/>
                </a:lnTo>
                <a:lnTo>
                  <a:pt x="3265396" y="190687"/>
                </a:lnTo>
                <a:lnTo>
                  <a:pt x="3242930" y="150156"/>
                </a:lnTo>
                <a:lnTo>
                  <a:pt x="3215186" y="113375"/>
                </a:lnTo>
                <a:lnTo>
                  <a:pt x="3182675" y="80856"/>
                </a:lnTo>
                <a:lnTo>
                  <a:pt x="3145907" y="53106"/>
                </a:lnTo>
                <a:lnTo>
                  <a:pt x="3105392" y="30636"/>
                </a:lnTo>
                <a:lnTo>
                  <a:pt x="3061640" y="13956"/>
                </a:lnTo>
                <a:lnTo>
                  <a:pt x="3015161" y="3573"/>
                </a:lnTo>
                <a:lnTo>
                  <a:pt x="2966466" y="0"/>
                </a:lnTo>
                <a:close/>
              </a:path>
            </a:pathLst>
          </a:custGeom>
          <a:solidFill>
            <a:srgbClr val="C0504D"/>
          </a:solidFill>
        </p:spPr>
        <p:txBody>
          <a:bodyPr wrap="square" lIns="0" tIns="0" rIns="0" bIns="0" rtlCol="0"/>
          <a:lstStyle/>
          <a:p>
            <a:pPr defTabSz="914400" eaLnBrk="1" fontAlgn="auto" hangingPunct="1">
              <a:spcBef>
                <a:spcPts val="0"/>
              </a:spcBef>
              <a:spcAft>
                <a:spcPts val="0"/>
              </a:spcAft>
            </a:pPr>
            <a:endParaRPr b="0">
              <a:solidFill>
                <a:prstClr val="black"/>
              </a:solidFill>
              <a:latin typeface="Calibri"/>
              <a:ea typeface="+mn-ea"/>
            </a:endParaRPr>
          </a:p>
        </p:txBody>
      </p:sp>
      <p:sp>
        <p:nvSpPr>
          <p:cNvPr id="9" name="object 3">
            <a:extLst>
              <a:ext uri="{FF2B5EF4-FFF2-40B4-BE49-F238E27FC236}">
                <a16:creationId xmlns:a16="http://schemas.microsoft.com/office/drawing/2014/main" id="{DA19314E-33D9-4D88-859E-05866009DDEA}"/>
              </a:ext>
            </a:extLst>
          </p:cNvPr>
          <p:cNvSpPr txBox="1"/>
          <p:nvPr/>
        </p:nvSpPr>
        <p:spPr>
          <a:xfrm>
            <a:off x="2835255" y="3785296"/>
            <a:ext cx="1365885" cy="1381760"/>
          </a:xfrm>
          <a:prstGeom prst="rect">
            <a:avLst/>
          </a:prstGeom>
        </p:spPr>
        <p:txBody>
          <a:bodyPr vert="horz" wrap="square" lIns="0" tIns="12700" rIns="0" bIns="0" rtlCol="0">
            <a:spAutoFit/>
          </a:bodyPr>
          <a:lstStyle/>
          <a:p>
            <a:pPr marL="12700" marR="5080" indent="101600" defTabSz="914400" eaLnBrk="1" fontAlgn="auto" hangingPunct="1">
              <a:lnSpc>
                <a:spcPct val="127099"/>
              </a:lnSpc>
              <a:spcBef>
                <a:spcPts val="100"/>
              </a:spcBef>
              <a:spcAft>
                <a:spcPts val="0"/>
              </a:spcAft>
            </a:pPr>
            <a:r>
              <a:rPr sz="3500" b="0" spc="-10" dirty="0">
                <a:solidFill>
                  <a:srgbClr val="FFFFFF"/>
                </a:solidFill>
                <a:latin typeface="Carlito"/>
                <a:ea typeface="+mn-ea"/>
                <a:cs typeface="Carlito"/>
              </a:rPr>
              <a:t>Rukun  </a:t>
            </a:r>
            <a:r>
              <a:rPr sz="3500" b="0" spc="-5" dirty="0">
                <a:solidFill>
                  <a:srgbClr val="FFFFFF"/>
                </a:solidFill>
                <a:latin typeface="Carlito"/>
                <a:ea typeface="+mn-ea"/>
                <a:cs typeface="Carlito"/>
              </a:rPr>
              <a:t>(Pilla</a:t>
            </a:r>
            <a:r>
              <a:rPr sz="3500" b="0" spc="-60" dirty="0">
                <a:solidFill>
                  <a:srgbClr val="FFFFFF"/>
                </a:solidFill>
                <a:latin typeface="Carlito"/>
                <a:ea typeface="+mn-ea"/>
                <a:cs typeface="Carlito"/>
              </a:rPr>
              <a:t>r</a:t>
            </a:r>
            <a:r>
              <a:rPr sz="3500" b="0" spc="-5" dirty="0">
                <a:solidFill>
                  <a:srgbClr val="FFFFFF"/>
                </a:solidFill>
                <a:latin typeface="Carlito"/>
                <a:ea typeface="+mn-ea"/>
                <a:cs typeface="Carlito"/>
              </a:rPr>
              <a:t>s)</a:t>
            </a:r>
            <a:endParaRPr sz="3500" b="0">
              <a:solidFill>
                <a:prstClr val="black"/>
              </a:solidFill>
              <a:latin typeface="Carlito"/>
              <a:ea typeface="+mn-ea"/>
              <a:cs typeface="Carlito"/>
            </a:endParaRPr>
          </a:p>
        </p:txBody>
      </p:sp>
      <p:grpSp>
        <p:nvGrpSpPr>
          <p:cNvPr id="10" name="object 4">
            <a:extLst>
              <a:ext uri="{FF2B5EF4-FFF2-40B4-BE49-F238E27FC236}">
                <a16:creationId xmlns:a16="http://schemas.microsoft.com/office/drawing/2014/main" id="{C9EFFB41-9B65-4E79-B1B1-1186C5C26A52}"/>
              </a:ext>
            </a:extLst>
          </p:cNvPr>
          <p:cNvGrpSpPr/>
          <p:nvPr/>
        </p:nvGrpSpPr>
        <p:grpSpPr>
          <a:xfrm>
            <a:off x="2799949" y="2051645"/>
            <a:ext cx="5766435" cy="4248785"/>
            <a:chOff x="2118486" y="1556766"/>
            <a:chExt cx="5766435" cy="4248785"/>
          </a:xfrm>
        </p:grpSpPr>
        <p:sp>
          <p:nvSpPr>
            <p:cNvPr id="11" name="object 5">
              <a:extLst>
                <a:ext uri="{FF2B5EF4-FFF2-40B4-BE49-F238E27FC236}">
                  <a16:creationId xmlns:a16="http://schemas.microsoft.com/office/drawing/2014/main" id="{ADC3FE6F-2749-41D7-9C63-A9F70F895022}"/>
                </a:ext>
              </a:extLst>
            </p:cNvPr>
            <p:cNvSpPr/>
            <p:nvPr/>
          </p:nvSpPr>
          <p:spPr>
            <a:xfrm>
              <a:off x="2131186" y="1811655"/>
              <a:ext cx="1414780" cy="1414780"/>
            </a:xfrm>
            <a:custGeom>
              <a:avLst/>
              <a:gdLst/>
              <a:ahLst/>
              <a:cxnLst/>
              <a:rect l="l" t="t" r="r" b="b"/>
              <a:pathLst>
                <a:path w="1414779" h="1414780">
                  <a:moveTo>
                    <a:pt x="707389" y="0"/>
                  </a:moveTo>
                  <a:lnTo>
                    <a:pt x="658946" y="1632"/>
                  </a:lnTo>
                  <a:lnTo>
                    <a:pt x="611380" y="6458"/>
                  </a:lnTo>
                  <a:lnTo>
                    <a:pt x="564798" y="14372"/>
                  </a:lnTo>
                  <a:lnTo>
                    <a:pt x="519303" y="25270"/>
                  </a:lnTo>
                  <a:lnTo>
                    <a:pt x="475002" y="39046"/>
                  </a:lnTo>
                  <a:lnTo>
                    <a:pt x="432000" y="55594"/>
                  </a:lnTo>
                  <a:lnTo>
                    <a:pt x="390402" y="74809"/>
                  </a:lnTo>
                  <a:lnTo>
                    <a:pt x="350313" y="96585"/>
                  </a:lnTo>
                  <a:lnTo>
                    <a:pt x="311838" y="120818"/>
                  </a:lnTo>
                  <a:lnTo>
                    <a:pt x="275083" y="147402"/>
                  </a:lnTo>
                  <a:lnTo>
                    <a:pt x="240153" y="176231"/>
                  </a:lnTo>
                  <a:lnTo>
                    <a:pt x="207152" y="207200"/>
                  </a:lnTo>
                  <a:lnTo>
                    <a:pt x="176188" y="240204"/>
                  </a:lnTo>
                  <a:lnTo>
                    <a:pt x="147363" y="275137"/>
                  </a:lnTo>
                  <a:lnTo>
                    <a:pt x="120785" y="311894"/>
                  </a:lnTo>
                  <a:lnTo>
                    <a:pt x="96557" y="350369"/>
                  </a:lnTo>
                  <a:lnTo>
                    <a:pt x="74786" y="390457"/>
                  </a:lnTo>
                  <a:lnTo>
                    <a:pt x="55576" y="432054"/>
                  </a:lnTo>
                  <a:lnTo>
                    <a:pt x="39033" y="475052"/>
                  </a:lnTo>
                  <a:lnTo>
                    <a:pt x="25261" y="519347"/>
                  </a:lnTo>
                  <a:lnTo>
                    <a:pt x="14367" y="564834"/>
                  </a:lnTo>
                  <a:lnTo>
                    <a:pt x="6455" y="611407"/>
                  </a:lnTo>
                  <a:lnTo>
                    <a:pt x="1631" y="658961"/>
                  </a:lnTo>
                  <a:lnTo>
                    <a:pt x="0" y="707390"/>
                  </a:lnTo>
                  <a:lnTo>
                    <a:pt x="1631" y="755818"/>
                  </a:lnTo>
                  <a:lnTo>
                    <a:pt x="6455" y="803372"/>
                  </a:lnTo>
                  <a:lnTo>
                    <a:pt x="14367" y="849945"/>
                  </a:lnTo>
                  <a:lnTo>
                    <a:pt x="25261" y="895432"/>
                  </a:lnTo>
                  <a:lnTo>
                    <a:pt x="39033" y="939727"/>
                  </a:lnTo>
                  <a:lnTo>
                    <a:pt x="55576" y="982726"/>
                  </a:lnTo>
                  <a:lnTo>
                    <a:pt x="74786" y="1024322"/>
                  </a:lnTo>
                  <a:lnTo>
                    <a:pt x="96557" y="1064410"/>
                  </a:lnTo>
                  <a:lnTo>
                    <a:pt x="120785" y="1102885"/>
                  </a:lnTo>
                  <a:lnTo>
                    <a:pt x="147363" y="1139642"/>
                  </a:lnTo>
                  <a:lnTo>
                    <a:pt x="176188" y="1174575"/>
                  </a:lnTo>
                  <a:lnTo>
                    <a:pt x="207152" y="1207579"/>
                  </a:lnTo>
                  <a:lnTo>
                    <a:pt x="240153" y="1238548"/>
                  </a:lnTo>
                  <a:lnTo>
                    <a:pt x="275083" y="1267377"/>
                  </a:lnTo>
                  <a:lnTo>
                    <a:pt x="311838" y="1293961"/>
                  </a:lnTo>
                  <a:lnTo>
                    <a:pt x="350313" y="1318194"/>
                  </a:lnTo>
                  <a:lnTo>
                    <a:pt x="390402" y="1339970"/>
                  </a:lnTo>
                  <a:lnTo>
                    <a:pt x="432000" y="1359185"/>
                  </a:lnTo>
                  <a:lnTo>
                    <a:pt x="475002" y="1375733"/>
                  </a:lnTo>
                  <a:lnTo>
                    <a:pt x="519303" y="1389509"/>
                  </a:lnTo>
                  <a:lnTo>
                    <a:pt x="564798" y="1400407"/>
                  </a:lnTo>
                  <a:lnTo>
                    <a:pt x="611380" y="1408321"/>
                  </a:lnTo>
                  <a:lnTo>
                    <a:pt x="658946" y="1413147"/>
                  </a:lnTo>
                  <a:lnTo>
                    <a:pt x="707389" y="1414780"/>
                  </a:lnTo>
                  <a:lnTo>
                    <a:pt x="755818" y="1413147"/>
                  </a:lnTo>
                  <a:lnTo>
                    <a:pt x="803370" y="1408321"/>
                  </a:lnTo>
                  <a:lnTo>
                    <a:pt x="849940" y="1400407"/>
                  </a:lnTo>
                  <a:lnTo>
                    <a:pt x="895422" y="1389509"/>
                  </a:lnTo>
                  <a:lnTo>
                    <a:pt x="939713" y="1375733"/>
                  </a:lnTo>
                  <a:lnTo>
                    <a:pt x="982706" y="1359185"/>
                  </a:lnTo>
                  <a:lnTo>
                    <a:pt x="1024295" y="1339970"/>
                  </a:lnTo>
                  <a:lnTo>
                    <a:pt x="1064377" y="1318194"/>
                  </a:lnTo>
                  <a:lnTo>
                    <a:pt x="1102845" y="1293961"/>
                  </a:lnTo>
                  <a:lnTo>
                    <a:pt x="1139594" y="1267377"/>
                  </a:lnTo>
                  <a:lnTo>
                    <a:pt x="1174520" y="1238548"/>
                  </a:lnTo>
                  <a:lnTo>
                    <a:pt x="1207515" y="1207579"/>
                  </a:lnTo>
                  <a:lnTo>
                    <a:pt x="1238477" y="1174575"/>
                  </a:lnTo>
                  <a:lnTo>
                    <a:pt x="1267298" y="1139642"/>
                  </a:lnTo>
                  <a:lnTo>
                    <a:pt x="1293874" y="1102885"/>
                  </a:lnTo>
                  <a:lnTo>
                    <a:pt x="1318100" y="1064410"/>
                  </a:lnTo>
                  <a:lnTo>
                    <a:pt x="1339869" y="1024322"/>
                  </a:lnTo>
                  <a:lnTo>
                    <a:pt x="1359078" y="982726"/>
                  </a:lnTo>
                  <a:lnTo>
                    <a:pt x="1375620" y="939727"/>
                  </a:lnTo>
                  <a:lnTo>
                    <a:pt x="1389391" y="895432"/>
                  </a:lnTo>
                  <a:lnTo>
                    <a:pt x="1400285" y="849945"/>
                  </a:lnTo>
                  <a:lnTo>
                    <a:pt x="1408197" y="803372"/>
                  </a:lnTo>
                  <a:lnTo>
                    <a:pt x="1413021" y="755818"/>
                  </a:lnTo>
                  <a:lnTo>
                    <a:pt x="1414652" y="707390"/>
                  </a:lnTo>
                  <a:lnTo>
                    <a:pt x="1413021" y="658961"/>
                  </a:lnTo>
                  <a:lnTo>
                    <a:pt x="1408197" y="611407"/>
                  </a:lnTo>
                  <a:lnTo>
                    <a:pt x="1400285" y="564834"/>
                  </a:lnTo>
                  <a:lnTo>
                    <a:pt x="1389391" y="519347"/>
                  </a:lnTo>
                  <a:lnTo>
                    <a:pt x="1375620" y="475052"/>
                  </a:lnTo>
                  <a:lnTo>
                    <a:pt x="1359078" y="432053"/>
                  </a:lnTo>
                  <a:lnTo>
                    <a:pt x="1339869" y="390457"/>
                  </a:lnTo>
                  <a:lnTo>
                    <a:pt x="1318100" y="350369"/>
                  </a:lnTo>
                  <a:lnTo>
                    <a:pt x="1293874" y="311894"/>
                  </a:lnTo>
                  <a:lnTo>
                    <a:pt x="1267298" y="275137"/>
                  </a:lnTo>
                  <a:lnTo>
                    <a:pt x="1238477" y="240204"/>
                  </a:lnTo>
                  <a:lnTo>
                    <a:pt x="1207515" y="207200"/>
                  </a:lnTo>
                  <a:lnTo>
                    <a:pt x="1174520" y="176231"/>
                  </a:lnTo>
                  <a:lnTo>
                    <a:pt x="1139594" y="147402"/>
                  </a:lnTo>
                  <a:lnTo>
                    <a:pt x="1102845" y="120818"/>
                  </a:lnTo>
                  <a:lnTo>
                    <a:pt x="1064377" y="96585"/>
                  </a:lnTo>
                  <a:lnTo>
                    <a:pt x="1024295" y="74809"/>
                  </a:lnTo>
                  <a:lnTo>
                    <a:pt x="982706" y="55594"/>
                  </a:lnTo>
                  <a:lnTo>
                    <a:pt x="939713" y="39046"/>
                  </a:lnTo>
                  <a:lnTo>
                    <a:pt x="895422" y="25270"/>
                  </a:lnTo>
                  <a:lnTo>
                    <a:pt x="849940" y="14372"/>
                  </a:lnTo>
                  <a:lnTo>
                    <a:pt x="803370" y="6458"/>
                  </a:lnTo>
                  <a:lnTo>
                    <a:pt x="755818" y="1632"/>
                  </a:lnTo>
                  <a:lnTo>
                    <a:pt x="707389" y="0"/>
                  </a:lnTo>
                  <a:close/>
                </a:path>
              </a:pathLst>
            </a:custGeom>
            <a:solidFill>
              <a:srgbClr val="E1C2C2"/>
            </a:solidFill>
          </p:spPr>
          <p:txBody>
            <a:bodyPr wrap="square" lIns="0" tIns="0" rIns="0" bIns="0" rtlCol="0"/>
            <a:lstStyle/>
            <a:p>
              <a:pPr defTabSz="914400" eaLnBrk="1" fontAlgn="auto" hangingPunct="1">
                <a:spcBef>
                  <a:spcPts val="0"/>
                </a:spcBef>
                <a:spcAft>
                  <a:spcPts val="0"/>
                </a:spcAft>
              </a:pPr>
              <a:endParaRPr b="0">
                <a:solidFill>
                  <a:prstClr val="black"/>
                </a:solidFill>
                <a:latin typeface="Calibri"/>
                <a:ea typeface="+mn-ea"/>
              </a:endParaRPr>
            </a:p>
          </p:txBody>
        </p:sp>
        <p:sp>
          <p:nvSpPr>
            <p:cNvPr id="12" name="object 6">
              <a:extLst>
                <a:ext uri="{FF2B5EF4-FFF2-40B4-BE49-F238E27FC236}">
                  <a16:creationId xmlns:a16="http://schemas.microsoft.com/office/drawing/2014/main" id="{996D40E2-4A2F-4EF8-ADD9-75EF91356EEE}"/>
                </a:ext>
              </a:extLst>
            </p:cNvPr>
            <p:cNvSpPr/>
            <p:nvPr/>
          </p:nvSpPr>
          <p:spPr>
            <a:xfrm>
              <a:off x="2131186" y="1811655"/>
              <a:ext cx="1414780" cy="1414780"/>
            </a:xfrm>
            <a:custGeom>
              <a:avLst/>
              <a:gdLst/>
              <a:ahLst/>
              <a:cxnLst/>
              <a:rect l="l" t="t" r="r" b="b"/>
              <a:pathLst>
                <a:path w="1414779" h="1414780">
                  <a:moveTo>
                    <a:pt x="0" y="707390"/>
                  </a:moveTo>
                  <a:lnTo>
                    <a:pt x="1631" y="658961"/>
                  </a:lnTo>
                  <a:lnTo>
                    <a:pt x="6455" y="611407"/>
                  </a:lnTo>
                  <a:lnTo>
                    <a:pt x="14367" y="564834"/>
                  </a:lnTo>
                  <a:lnTo>
                    <a:pt x="25261" y="519347"/>
                  </a:lnTo>
                  <a:lnTo>
                    <a:pt x="39033" y="475052"/>
                  </a:lnTo>
                  <a:lnTo>
                    <a:pt x="55576" y="432054"/>
                  </a:lnTo>
                  <a:lnTo>
                    <a:pt x="74786" y="390457"/>
                  </a:lnTo>
                  <a:lnTo>
                    <a:pt x="96557" y="350369"/>
                  </a:lnTo>
                  <a:lnTo>
                    <a:pt x="120785" y="311894"/>
                  </a:lnTo>
                  <a:lnTo>
                    <a:pt x="147363" y="275137"/>
                  </a:lnTo>
                  <a:lnTo>
                    <a:pt x="176188" y="240204"/>
                  </a:lnTo>
                  <a:lnTo>
                    <a:pt x="207152" y="207200"/>
                  </a:lnTo>
                  <a:lnTo>
                    <a:pt x="240153" y="176231"/>
                  </a:lnTo>
                  <a:lnTo>
                    <a:pt x="275083" y="147402"/>
                  </a:lnTo>
                  <a:lnTo>
                    <a:pt x="311838" y="120818"/>
                  </a:lnTo>
                  <a:lnTo>
                    <a:pt x="350313" y="96585"/>
                  </a:lnTo>
                  <a:lnTo>
                    <a:pt x="390402" y="74809"/>
                  </a:lnTo>
                  <a:lnTo>
                    <a:pt x="432000" y="55594"/>
                  </a:lnTo>
                  <a:lnTo>
                    <a:pt x="475002" y="39046"/>
                  </a:lnTo>
                  <a:lnTo>
                    <a:pt x="519303" y="25270"/>
                  </a:lnTo>
                  <a:lnTo>
                    <a:pt x="564798" y="14372"/>
                  </a:lnTo>
                  <a:lnTo>
                    <a:pt x="611380" y="6458"/>
                  </a:lnTo>
                  <a:lnTo>
                    <a:pt x="658946" y="1632"/>
                  </a:lnTo>
                  <a:lnTo>
                    <a:pt x="707389" y="0"/>
                  </a:lnTo>
                  <a:lnTo>
                    <a:pt x="755818" y="1632"/>
                  </a:lnTo>
                  <a:lnTo>
                    <a:pt x="803370" y="6458"/>
                  </a:lnTo>
                  <a:lnTo>
                    <a:pt x="849940" y="14372"/>
                  </a:lnTo>
                  <a:lnTo>
                    <a:pt x="895422" y="25270"/>
                  </a:lnTo>
                  <a:lnTo>
                    <a:pt x="939713" y="39046"/>
                  </a:lnTo>
                  <a:lnTo>
                    <a:pt x="982706" y="55594"/>
                  </a:lnTo>
                  <a:lnTo>
                    <a:pt x="1024295" y="74809"/>
                  </a:lnTo>
                  <a:lnTo>
                    <a:pt x="1064377" y="96585"/>
                  </a:lnTo>
                  <a:lnTo>
                    <a:pt x="1102845" y="120818"/>
                  </a:lnTo>
                  <a:lnTo>
                    <a:pt x="1139594" y="147402"/>
                  </a:lnTo>
                  <a:lnTo>
                    <a:pt x="1174520" y="176231"/>
                  </a:lnTo>
                  <a:lnTo>
                    <a:pt x="1207515" y="207200"/>
                  </a:lnTo>
                  <a:lnTo>
                    <a:pt x="1238477" y="240204"/>
                  </a:lnTo>
                  <a:lnTo>
                    <a:pt x="1267298" y="275137"/>
                  </a:lnTo>
                  <a:lnTo>
                    <a:pt x="1293874" y="311894"/>
                  </a:lnTo>
                  <a:lnTo>
                    <a:pt x="1318100" y="350369"/>
                  </a:lnTo>
                  <a:lnTo>
                    <a:pt x="1339869" y="390457"/>
                  </a:lnTo>
                  <a:lnTo>
                    <a:pt x="1359078" y="432053"/>
                  </a:lnTo>
                  <a:lnTo>
                    <a:pt x="1375620" y="475052"/>
                  </a:lnTo>
                  <a:lnTo>
                    <a:pt x="1389391" y="519347"/>
                  </a:lnTo>
                  <a:lnTo>
                    <a:pt x="1400285" y="564834"/>
                  </a:lnTo>
                  <a:lnTo>
                    <a:pt x="1408197" y="611407"/>
                  </a:lnTo>
                  <a:lnTo>
                    <a:pt x="1413021" y="658961"/>
                  </a:lnTo>
                  <a:lnTo>
                    <a:pt x="1414652" y="707390"/>
                  </a:lnTo>
                  <a:lnTo>
                    <a:pt x="1413021" y="755818"/>
                  </a:lnTo>
                  <a:lnTo>
                    <a:pt x="1408197" y="803372"/>
                  </a:lnTo>
                  <a:lnTo>
                    <a:pt x="1400285" y="849945"/>
                  </a:lnTo>
                  <a:lnTo>
                    <a:pt x="1389391" y="895432"/>
                  </a:lnTo>
                  <a:lnTo>
                    <a:pt x="1375620" y="939727"/>
                  </a:lnTo>
                  <a:lnTo>
                    <a:pt x="1359078" y="982726"/>
                  </a:lnTo>
                  <a:lnTo>
                    <a:pt x="1339869" y="1024322"/>
                  </a:lnTo>
                  <a:lnTo>
                    <a:pt x="1318100" y="1064410"/>
                  </a:lnTo>
                  <a:lnTo>
                    <a:pt x="1293874" y="1102885"/>
                  </a:lnTo>
                  <a:lnTo>
                    <a:pt x="1267298" y="1139642"/>
                  </a:lnTo>
                  <a:lnTo>
                    <a:pt x="1238477" y="1174575"/>
                  </a:lnTo>
                  <a:lnTo>
                    <a:pt x="1207515" y="1207579"/>
                  </a:lnTo>
                  <a:lnTo>
                    <a:pt x="1174520" y="1238548"/>
                  </a:lnTo>
                  <a:lnTo>
                    <a:pt x="1139594" y="1267377"/>
                  </a:lnTo>
                  <a:lnTo>
                    <a:pt x="1102845" y="1293961"/>
                  </a:lnTo>
                  <a:lnTo>
                    <a:pt x="1064377" y="1318194"/>
                  </a:lnTo>
                  <a:lnTo>
                    <a:pt x="1024295" y="1339970"/>
                  </a:lnTo>
                  <a:lnTo>
                    <a:pt x="982706" y="1359185"/>
                  </a:lnTo>
                  <a:lnTo>
                    <a:pt x="939713" y="1375733"/>
                  </a:lnTo>
                  <a:lnTo>
                    <a:pt x="895422" y="1389509"/>
                  </a:lnTo>
                  <a:lnTo>
                    <a:pt x="849940" y="1400407"/>
                  </a:lnTo>
                  <a:lnTo>
                    <a:pt x="803370" y="1408321"/>
                  </a:lnTo>
                  <a:lnTo>
                    <a:pt x="755818" y="1413147"/>
                  </a:lnTo>
                  <a:lnTo>
                    <a:pt x="707389" y="1414780"/>
                  </a:lnTo>
                  <a:lnTo>
                    <a:pt x="658946" y="1413147"/>
                  </a:lnTo>
                  <a:lnTo>
                    <a:pt x="611380" y="1408321"/>
                  </a:lnTo>
                  <a:lnTo>
                    <a:pt x="564798" y="1400407"/>
                  </a:lnTo>
                  <a:lnTo>
                    <a:pt x="519303" y="1389509"/>
                  </a:lnTo>
                  <a:lnTo>
                    <a:pt x="475002" y="1375733"/>
                  </a:lnTo>
                  <a:lnTo>
                    <a:pt x="432000" y="1359185"/>
                  </a:lnTo>
                  <a:lnTo>
                    <a:pt x="390402" y="1339970"/>
                  </a:lnTo>
                  <a:lnTo>
                    <a:pt x="350313" y="1318194"/>
                  </a:lnTo>
                  <a:lnTo>
                    <a:pt x="311838" y="1293961"/>
                  </a:lnTo>
                  <a:lnTo>
                    <a:pt x="275083" y="1267377"/>
                  </a:lnTo>
                  <a:lnTo>
                    <a:pt x="240153" y="1238548"/>
                  </a:lnTo>
                  <a:lnTo>
                    <a:pt x="207152" y="1207579"/>
                  </a:lnTo>
                  <a:lnTo>
                    <a:pt x="176188" y="1174575"/>
                  </a:lnTo>
                  <a:lnTo>
                    <a:pt x="147363" y="1139642"/>
                  </a:lnTo>
                  <a:lnTo>
                    <a:pt x="120785" y="1102885"/>
                  </a:lnTo>
                  <a:lnTo>
                    <a:pt x="96557" y="1064410"/>
                  </a:lnTo>
                  <a:lnTo>
                    <a:pt x="74786" y="1024322"/>
                  </a:lnTo>
                  <a:lnTo>
                    <a:pt x="55576" y="982726"/>
                  </a:lnTo>
                  <a:lnTo>
                    <a:pt x="39033" y="939727"/>
                  </a:lnTo>
                  <a:lnTo>
                    <a:pt x="25261" y="895432"/>
                  </a:lnTo>
                  <a:lnTo>
                    <a:pt x="14367" y="849945"/>
                  </a:lnTo>
                  <a:lnTo>
                    <a:pt x="6455" y="803372"/>
                  </a:lnTo>
                  <a:lnTo>
                    <a:pt x="1631" y="755818"/>
                  </a:lnTo>
                  <a:lnTo>
                    <a:pt x="0" y="707390"/>
                  </a:lnTo>
                  <a:close/>
                </a:path>
              </a:pathLst>
            </a:custGeom>
            <a:ln w="25400">
              <a:solidFill>
                <a:srgbClr val="FFFFFF"/>
              </a:solidFill>
            </a:ln>
          </p:spPr>
          <p:txBody>
            <a:bodyPr wrap="square" lIns="0" tIns="0" rIns="0" bIns="0" rtlCol="0"/>
            <a:lstStyle/>
            <a:p>
              <a:pPr defTabSz="914400" eaLnBrk="1" fontAlgn="auto" hangingPunct="1">
                <a:spcBef>
                  <a:spcPts val="0"/>
                </a:spcBef>
                <a:spcAft>
                  <a:spcPts val="0"/>
                </a:spcAft>
              </a:pPr>
              <a:endParaRPr b="0">
                <a:solidFill>
                  <a:prstClr val="black"/>
                </a:solidFill>
                <a:latin typeface="Calibri"/>
                <a:ea typeface="+mn-ea"/>
              </a:endParaRPr>
            </a:p>
          </p:txBody>
        </p:sp>
        <p:sp>
          <p:nvSpPr>
            <p:cNvPr id="13" name="object 7">
              <a:extLst>
                <a:ext uri="{FF2B5EF4-FFF2-40B4-BE49-F238E27FC236}">
                  <a16:creationId xmlns:a16="http://schemas.microsoft.com/office/drawing/2014/main" id="{60807717-E1AC-4090-8A40-5C7AFC1E5122}"/>
                </a:ext>
              </a:extLst>
            </p:cNvPr>
            <p:cNvSpPr/>
            <p:nvPr/>
          </p:nvSpPr>
          <p:spPr>
            <a:xfrm>
              <a:off x="4588255" y="1556766"/>
              <a:ext cx="3296285" cy="4248785"/>
            </a:xfrm>
            <a:custGeom>
              <a:avLst/>
              <a:gdLst/>
              <a:ahLst/>
              <a:cxnLst/>
              <a:rect l="l" t="t" r="r" b="b"/>
              <a:pathLst>
                <a:path w="3296284" h="4248785">
                  <a:moveTo>
                    <a:pt x="2966466" y="0"/>
                  </a:moveTo>
                  <a:lnTo>
                    <a:pt x="329692" y="0"/>
                  </a:lnTo>
                  <a:lnTo>
                    <a:pt x="280964" y="3573"/>
                  </a:lnTo>
                  <a:lnTo>
                    <a:pt x="234460" y="13956"/>
                  </a:lnTo>
                  <a:lnTo>
                    <a:pt x="190687" y="30636"/>
                  </a:lnTo>
                  <a:lnTo>
                    <a:pt x="150156" y="53106"/>
                  </a:lnTo>
                  <a:lnTo>
                    <a:pt x="113375" y="80856"/>
                  </a:lnTo>
                  <a:lnTo>
                    <a:pt x="80856" y="113375"/>
                  </a:lnTo>
                  <a:lnTo>
                    <a:pt x="53106" y="150156"/>
                  </a:lnTo>
                  <a:lnTo>
                    <a:pt x="30636" y="190687"/>
                  </a:lnTo>
                  <a:lnTo>
                    <a:pt x="13956" y="234460"/>
                  </a:lnTo>
                  <a:lnTo>
                    <a:pt x="3573" y="280964"/>
                  </a:lnTo>
                  <a:lnTo>
                    <a:pt x="0" y="329692"/>
                  </a:lnTo>
                  <a:lnTo>
                    <a:pt x="0" y="3918839"/>
                  </a:lnTo>
                  <a:lnTo>
                    <a:pt x="3573" y="3967559"/>
                  </a:lnTo>
                  <a:lnTo>
                    <a:pt x="13956" y="4014058"/>
                  </a:lnTo>
                  <a:lnTo>
                    <a:pt x="30636" y="4057825"/>
                  </a:lnTo>
                  <a:lnTo>
                    <a:pt x="53106" y="4098352"/>
                  </a:lnTo>
                  <a:lnTo>
                    <a:pt x="80856" y="4135128"/>
                  </a:lnTo>
                  <a:lnTo>
                    <a:pt x="113375" y="4167644"/>
                  </a:lnTo>
                  <a:lnTo>
                    <a:pt x="150156" y="4195391"/>
                  </a:lnTo>
                  <a:lnTo>
                    <a:pt x="190687" y="4217858"/>
                  </a:lnTo>
                  <a:lnTo>
                    <a:pt x="234460" y="4234538"/>
                  </a:lnTo>
                  <a:lnTo>
                    <a:pt x="280964" y="4244919"/>
                  </a:lnTo>
                  <a:lnTo>
                    <a:pt x="329692" y="4248492"/>
                  </a:lnTo>
                  <a:lnTo>
                    <a:pt x="2966466" y="4248492"/>
                  </a:lnTo>
                  <a:lnTo>
                    <a:pt x="3015193" y="4244919"/>
                  </a:lnTo>
                  <a:lnTo>
                    <a:pt x="3061697" y="4234538"/>
                  </a:lnTo>
                  <a:lnTo>
                    <a:pt x="3105470" y="4217858"/>
                  </a:lnTo>
                  <a:lnTo>
                    <a:pt x="3146001" y="4195391"/>
                  </a:lnTo>
                  <a:lnTo>
                    <a:pt x="3182782" y="4167644"/>
                  </a:lnTo>
                  <a:lnTo>
                    <a:pt x="3215301" y="4135128"/>
                  </a:lnTo>
                  <a:lnTo>
                    <a:pt x="3243051" y="4098352"/>
                  </a:lnTo>
                  <a:lnTo>
                    <a:pt x="3265521" y="4057825"/>
                  </a:lnTo>
                  <a:lnTo>
                    <a:pt x="3282201" y="4014058"/>
                  </a:lnTo>
                  <a:lnTo>
                    <a:pt x="3292584" y="3967559"/>
                  </a:lnTo>
                  <a:lnTo>
                    <a:pt x="3296158" y="3918839"/>
                  </a:lnTo>
                  <a:lnTo>
                    <a:pt x="3296158" y="329692"/>
                  </a:lnTo>
                  <a:lnTo>
                    <a:pt x="3292584" y="280964"/>
                  </a:lnTo>
                  <a:lnTo>
                    <a:pt x="3282201" y="234460"/>
                  </a:lnTo>
                  <a:lnTo>
                    <a:pt x="3265521" y="190687"/>
                  </a:lnTo>
                  <a:lnTo>
                    <a:pt x="3243051" y="150156"/>
                  </a:lnTo>
                  <a:lnTo>
                    <a:pt x="3215301" y="113375"/>
                  </a:lnTo>
                  <a:lnTo>
                    <a:pt x="3182782" y="80856"/>
                  </a:lnTo>
                  <a:lnTo>
                    <a:pt x="3146001" y="53106"/>
                  </a:lnTo>
                  <a:lnTo>
                    <a:pt x="3105470" y="30636"/>
                  </a:lnTo>
                  <a:lnTo>
                    <a:pt x="3061697" y="13956"/>
                  </a:lnTo>
                  <a:lnTo>
                    <a:pt x="3015193" y="3573"/>
                  </a:lnTo>
                  <a:lnTo>
                    <a:pt x="2966466" y="0"/>
                  </a:lnTo>
                  <a:close/>
                </a:path>
              </a:pathLst>
            </a:custGeom>
            <a:solidFill>
              <a:srgbClr val="9BBA58"/>
            </a:solidFill>
          </p:spPr>
          <p:txBody>
            <a:bodyPr wrap="square" lIns="0" tIns="0" rIns="0" bIns="0" rtlCol="0"/>
            <a:lstStyle/>
            <a:p>
              <a:pPr defTabSz="914400" eaLnBrk="1" fontAlgn="auto" hangingPunct="1">
                <a:spcBef>
                  <a:spcPts val="0"/>
                </a:spcBef>
                <a:spcAft>
                  <a:spcPts val="0"/>
                </a:spcAft>
              </a:pPr>
              <a:endParaRPr b="0">
                <a:solidFill>
                  <a:prstClr val="black"/>
                </a:solidFill>
                <a:latin typeface="Calibri"/>
                <a:ea typeface="+mn-ea"/>
              </a:endParaRPr>
            </a:p>
          </p:txBody>
        </p:sp>
      </p:grpSp>
      <p:sp>
        <p:nvSpPr>
          <p:cNvPr id="14" name="object 8">
            <a:extLst>
              <a:ext uri="{FF2B5EF4-FFF2-40B4-BE49-F238E27FC236}">
                <a16:creationId xmlns:a16="http://schemas.microsoft.com/office/drawing/2014/main" id="{DD0D2EB1-90E2-488D-9A0A-2B324931F3F2}"/>
              </a:ext>
            </a:extLst>
          </p:cNvPr>
          <p:cNvSpPr txBox="1"/>
          <p:nvPr/>
        </p:nvSpPr>
        <p:spPr>
          <a:xfrm>
            <a:off x="5802484" y="3785296"/>
            <a:ext cx="2228850" cy="1381760"/>
          </a:xfrm>
          <a:prstGeom prst="rect">
            <a:avLst/>
          </a:prstGeom>
        </p:spPr>
        <p:txBody>
          <a:bodyPr vert="horz" wrap="square" lIns="0" tIns="12700" rIns="0" bIns="0" rtlCol="0">
            <a:spAutoFit/>
          </a:bodyPr>
          <a:lstStyle/>
          <a:p>
            <a:pPr marL="12700" marR="5080" indent="525780" defTabSz="914400" eaLnBrk="1" fontAlgn="auto" hangingPunct="1">
              <a:lnSpc>
                <a:spcPct val="127099"/>
              </a:lnSpc>
              <a:spcBef>
                <a:spcPts val="100"/>
              </a:spcBef>
              <a:spcAft>
                <a:spcPts val="0"/>
              </a:spcAft>
            </a:pPr>
            <a:r>
              <a:rPr sz="3500" b="0" spc="-25" dirty="0">
                <a:solidFill>
                  <a:srgbClr val="FFFFFF"/>
                </a:solidFill>
                <a:latin typeface="Carlito"/>
                <a:ea typeface="+mn-ea"/>
                <a:cs typeface="Carlito"/>
              </a:rPr>
              <a:t>Sharat  </a:t>
            </a:r>
            <a:r>
              <a:rPr sz="3500" b="0" spc="-5" dirty="0">
                <a:solidFill>
                  <a:srgbClr val="FFFFFF"/>
                </a:solidFill>
                <a:latin typeface="Carlito"/>
                <a:ea typeface="+mn-ea"/>
                <a:cs typeface="Carlito"/>
              </a:rPr>
              <a:t>(</a:t>
            </a:r>
            <a:r>
              <a:rPr sz="3500" b="0" spc="5" dirty="0">
                <a:solidFill>
                  <a:srgbClr val="FFFFFF"/>
                </a:solidFill>
                <a:latin typeface="Carlito"/>
                <a:ea typeface="+mn-ea"/>
                <a:cs typeface="Carlito"/>
              </a:rPr>
              <a:t>C</a:t>
            </a:r>
            <a:r>
              <a:rPr sz="3500" b="0" spc="-5" dirty="0">
                <a:solidFill>
                  <a:srgbClr val="FFFFFF"/>
                </a:solidFill>
                <a:latin typeface="Carlito"/>
                <a:ea typeface="+mn-ea"/>
                <a:cs typeface="Carlito"/>
              </a:rPr>
              <a:t>ondition</a:t>
            </a:r>
            <a:r>
              <a:rPr sz="3500" b="0" spc="-15" dirty="0">
                <a:solidFill>
                  <a:srgbClr val="FFFFFF"/>
                </a:solidFill>
                <a:latin typeface="Carlito"/>
                <a:ea typeface="+mn-ea"/>
                <a:cs typeface="Carlito"/>
              </a:rPr>
              <a:t>s</a:t>
            </a:r>
            <a:r>
              <a:rPr sz="3500" b="0" dirty="0">
                <a:solidFill>
                  <a:srgbClr val="FFFFFF"/>
                </a:solidFill>
                <a:latin typeface="Carlito"/>
                <a:ea typeface="+mn-ea"/>
                <a:cs typeface="Carlito"/>
              </a:rPr>
              <a:t>)</a:t>
            </a:r>
            <a:endParaRPr sz="3500" b="0">
              <a:solidFill>
                <a:prstClr val="black"/>
              </a:solidFill>
              <a:latin typeface="Carlito"/>
              <a:ea typeface="+mn-ea"/>
              <a:cs typeface="Carlito"/>
            </a:endParaRPr>
          </a:p>
        </p:txBody>
      </p:sp>
      <p:grpSp>
        <p:nvGrpSpPr>
          <p:cNvPr id="15" name="object 9">
            <a:extLst>
              <a:ext uri="{FF2B5EF4-FFF2-40B4-BE49-F238E27FC236}">
                <a16:creationId xmlns:a16="http://schemas.microsoft.com/office/drawing/2014/main" id="{CC13170E-E1C5-48AC-88A9-4347671A3331}"/>
              </a:ext>
            </a:extLst>
          </p:cNvPr>
          <p:cNvGrpSpPr/>
          <p:nvPr/>
        </p:nvGrpSpPr>
        <p:grpSpPr>
          <a:xfrm>
            <a:off x="2124310" y="2123654"/>
            <a:ext cx="6186805" cy="3977004"/>
            <a:chOff x="1442847" y="1628775"/>
            <a:chExt cx="6186805" cy="3977004"/>
          </a:xfrm>
        </p:grpSpPr>
        <p:sp>
          <p:nvSpPr>
            <p:cNvPr id="16" name="object 10">
              <a:extLst>
                <a:ext uri="{FF2B5EF4-FFF2-40B4-BE49-F238E27FC236}">
                  <a16:creationId xmlns:a16="http://schemas.microsoft.com/office/drawing/2014/main" id="{EE214562-B595-4612-A163-3AF8C949A08E}"/>
                </a:ext>
              </a:extLst>
            </p:cNvPr>
            <p:cNvSpPr/>
            <p:nvPr/>
          </p:nvSpPr>
          <p:spPr>
            <a:xfrm>
              <a:off x="5526150" y="1811654"/>
              <a:ext cx="1414780" cy="1414780"/>
            </a:xfrm>
            <a:custGeom>
              <a:avLst/>
              <a:gdLst/>
              <a:ahLst/>
              <a:cxnLst/>
              <a:rect l="l" t="t" r="r" b="b"/>
              <a:pathLst>
                <a:path w="1414779" h="1414780">
                  <a:moveTo>
                    <a:pt x="707263" y="0"/>
                  </a:moveTo>
                  <a:lnTo>
                    <a:pt x="658834" y="1632"/>
                  </a:lnTo>
                  <a:lnTo>
                    <a:pt x="611282" y="6458"/>
                  </a:lnTo>
                  <a:lnTo>
                    <a:pt x="564712" y="14372"/>
                  </a:lnTo>
                  <a:lnTo>
                    <a:pt x="519230" y="25270"/>
                  </a:lnTo>
                  <a:lnTo>
                    <a:pt x="474939" y="39046"/>
                  </a:lnTo>
                  <a:lnTo>
                    <a:pt x="431946" y="55594"/>
                  </a:lnTo>
                  <a:lnTo>
                    <a:pt x="390357" y="74809"/>
                  </a:lnTo>
                  <a:lnTo>
                    <a:pt x="350275" y="96585"/>
                  </a:lnTo>
                  <a:lnTo>
                    <a:pt x="311807" y="120818"/>
                  </a:lnTo>
                  <a:lnTo>
                    <a:pt x="275058" y="147402"/>
                  </a:lnTo>
                  <a:lnTo>
                    <a:pt x="240132" y="176231"/>
                  </a:lnTo>
                  <a:lnTo>
                    <a:pt x="207137" y="207200"/>
                  </a:lnTo>
                  <a:lnTo>
                    <a:pt x="176175" y="240204"/>
                  </a:lnTo>
                  <a:lnTo>
                    <a:pt x="147354" y="275137"/>
                  </a:lnTo>
                  <a:lnTo>
                    <a:pt x="120778" y="311894"/>
                  </a:lnTo>
                  <a:lnTo>
                    <a:pt x="96552" y="350369"/>
                  </a:lnTo>
                  <a:lnTo>
                    <a:pt x="74783" y="390457"/>
                  </a:lnTo>
                  <a:lnTo>
                    <a:pt x="55574" y="432054"/>
                  </a:lnTo>
                  <a:lnTo>
                    <a:pt x="39032" y="475052"/>
                  </a:lnTo>
                  <a:lnTo>
                    <a:pt x="25261" y="519347"/>
                  </a:lnTo>
                  <a:lnTo>
                    <a:pt x="14367" y="564834"/>
                  </a:lnTo>
                  <a:lnTo>
                    <a:pt x="6455" y="611407"/>
                  </a:lnTo>
                  <a:lnTo>
                    <a:pt x="1631" y="658961"/>
                  </a:lnTo>
                  <a:lnTo>
                    <a:pt x="0" y="707390"/>
                  </a:lnTo>
                  <a:lnTo>
                    <a:pt x="1631" y="755818"/>
                  </a:lnTo>
                  <a:lnTo>
                    <a:pt x="6455" y="803372"/>
                  </a:lnTo>
                  <a:lnTo>
                    <a:pt x="14367" y="849945"/>
                  </a:lnTo>
                  <a:lnTo>
                    <a:pt x="25261" y="895432"/>
                  </a:lnTo>
                  <a:lnTo>
                    <a:pt x="39032" y="939727"/>
                  </a:lnTo>
                  <a:lnTo>
                    <a:pt x="55574" y="982726"/>
                  </a:lnTo>
                  <a:lnTo>
                    <a:pt x="74783" y="1024322"/>
                  </a:lnTo>
                  <a:lnTo>
                    <a:pt x="96552" y="1064410"/>
                  </a:lnTo>
                  <a:lnTo>
                    <a:pt x="120778" y="1102885"/>
                  </a:lnTo>
                  <a:lnTo>
                    <a:pt x="147354" y="1139642"/>
                  </a:lnTo>
                  <a:lnTo>
                    <a:pt x="176175" y="1174575"/>
                  </a:lnTo>
                  <a:lnTo>
                    <a:pt x="207137" y="1207579"/>
                  </a:lnTo>
                  <a:lnTo>
                    <a:pt x="240132" y="1238548"/>
                  </a:lnTo>
                  <a:lnTo>
                    <a:pt x="275058" y="1267377"/>
                  </a:lnTo>
                  <a:lnTo>
                    <a:pt x="311807" y="1293961"/>
                  </a:lnTo>
                  <a:lnTo>
                    <a:pt x="350275" y="1318194"/>
                  </a:lnTo>
                  <a:lnTo>
                    <a:pt x="390357" y="1339970"/>
                  </a:lnTo>
                  <a:lnTo>
                    <a:pt x="431946" y="1359185"/>
                  </a:lnTo>
                  <a:lnTo>
                    <a:pt x="474939" y="1375733"/>
                  </a:lnTo>
                  <a:lnTo>
                    <a:pt x="519230" y="1389509"/>
                  </a:lnTo>
                  <a:lnTo>
                    <a:pt x="564712" y="1400407"/>
                  </a:lnTo>
                  <a:lnTo>
                    <a:pt x="611282" y="1408321"/>
                  </a:lnTo>
                  <a:lnTo>
                    <a:pt x="658834" y="1413147"/>
                  </a:lnTo>
                  <a:lnTo>
                    <a:pt x="707263" y="1414780"/>
                  </a:lnTo>
                  <a:lnTo>
                    <a:pt x="755706" y="1413147"/>
                  </a:lnTo>
                  <a:lnTo>
                    <a:pt x="803272" y="1408321"/>
                  </a:lnTo>
                  <a:lnTo>
                    <a:pt x="849854" y="1400407"/>
                  </a:lnTo>
                  <a:lnTo>
                    <a:pt x="895349" y="1389509"/>
                  </a:lnTo>
                  <a:lnTo>
                    <a:pt x="939650" y="1375733"/>
                  </a:lnTo>
                  <a:lnTo>
                    <a:pt x="982652" y="1359185"/>
                  </a:lnTo>
                  <a:lnTo>
                    <a:pt x="1024250" y="1339970"/>
                  </a:lnTo>
                  <a:lnTo>
                    <a:pt x="1064339" y="1318194"/>
                  </a:lnTo>
                  <a:lnTo>
                    <a:pt x="1102814" y="1293961"/>
                  </a:lnTo>
                  <a:lnTo>
                    <a:pt x="1139569" y="1267377"/>
                  </a:lnTo>
                  <a:lnTo>
                    <a:pt x="1174499" y="1238548"/>
                  </a:lnTo>
                  <a:lnTo>
                    <a:pt x="1207500" y="1207579"/>
                  </a:lnTo>
                  <a:lnTo>
                    <a:pt x="1238464" y="1174575"/>
                  </a:lnTo>
                  <a:lnTo>
                    <a:pt x="1267289" y="1139642"/>
                  </a:lnTo>
                  <a:lnTo>
                    <a:pt x="1293867" y="1102885"/>
                  </a:lnTo>
                  <a:lnTo>
                    <a:pt x="1318095" y="1064410"/>
                  </a:lnTo>
                  <a:lnTo>
                    <a:pt x="1339866" y="1024322"/>
                  </a:lnTo>
                  <a:lnTo>
                    <a:pt x="1359076" y="982726"/>
                  </a:lnTo>
                  <a:lnTo>
                    <a:pt x="1375619" y="939727"/>
                  </a:lnTo>
                  <a:lnTo>
                    <a:pt x="1389391" y="895432"/>
                  </a:lnTo>
                  <a:lnTo>
                    <a:pt x="1400285" y="849945"/>
                  </a:lnTo>
                  <a:lnTo>
                    <a:pt x="1408197" y="803372"/>
                  </a:lnTo>
                  <a:lnTo>
                    <a:pt x="1413021" y="755818"/>
                  </a:lnTo>
                  <a:lnTo>
                    <a:pt x="1414652" y="707390"/>
                  </a:lnTo>
                  <a:lnTo>
                    <a:pt x="1413021" y="658961"/>
                  </a:lnTo>
                  <a:lnTo>
                    <a:pt x="1408197" y="611407"/>
                  </a:lnTo>
                  <a:lnTo>
                    <a:pt x="1400285" y="564834"/>
                  </a:lnTo>
                  <a:lnTo>
                    <a:pt x="1389391" y="519347"/>
                  </a:lnTo>
                  <a:lnTo>
                    <a:pt x="1375619" y="475052"/>
                  </a:lnTo>
                  <a:lnTo>
                    <a:pt x="1359076" y="432053"/>
                  </a:lnTo>
                  <a:lnTo>
                    <a:pt x="1339866" y="390457"/>
                  </a:lnTo>
                  <a:lnTo>
                    <a:pt x="1318095" y="350369"/>
                  </a:lnTo>
                  <a:lnTo>
                    <a:pt x="1293867" y="311894"/>
                  </a:lnTo>
                  <a:lnTo>
                    <a:pt x="1267289" y="275137"/>
                  </a:lnTo>
                  <a:lnTo>
                    <a:pt x="1238464" y="240204"/>
                  </a:lnTo>
                  <a:lnTo>
                    <a:pt x="1207500" y="207200"/>
                  </a:lnTo>
                  <a:lnTo>
                    <a:pt x="1174499" y="176231"/>
                  </a:lnTo>
                  <a:lnTo>
                    <a:pt x="1139569" y="147402"/>
                  </a:lnTo>
                  <a:lnTo>
                    <a:pt x="1102814" y="120818"/>
                  </a:lnTo>
                  <a:lnTo>
                    <a:pt x="1064339" y="96585"/>
                  </a:lnTo>
                  <a:lnTo>
                    <a:pt x="1024250" y="74809"/>
                  </a:lnTo>
                  <a:lnTo>
                    <a:pt x="982652" y="55594"/>
                  </a:lnTo>
                  <a:lnTo>
                    <a:pt x="939650" y="39046"/>
                  </a:lnTo>
                  <a:lnTo>
                    <a:pt x="895349" y="25270"/>
                  </a:lnTo>
                  <a:lnTo>
                    <a:pt x="849854" y="14372"/>
                  </a:lnTo>
                  <a:lnTo>
                    <a:pt x="803272" y="6458"/>
                  </a:lnTo>
                  <a:lnTo>
                    <a:pt x="755706" y="1632"/>
                  </a:lnTo>
                  <a:lnTo>
                    <a:pt x="707263" y="0"/>
                  </a:lnTo>
                  <a:close/>
                </a:path>
              </a:pathLst>
            </a:custGeom>
            <a:solidFill>
              <a:srgbClr val="D4DFC4"/>
            </a:solidFill>
          </p:spPr>
          <p:txBody>
            <a:bodyPr wrap="square" lIns="0" tIns="0" rIns="0" bIns="0" rtlCol="0"/>
            <a:lstStyle/>
            <a:p>
              <a:pPr defTabSz="914400" eaLnBrk="1" fontAlgn="auto" hangingPunct="1">
                <a:spcBef>
                  <a:spcPts val="0"/>
                </a:spcBef>
                <a:spcAft>
                  <a:spcPts val="0"/>
                </a:spcAft>
              </a:pPr>
              <a:endParaRPr b="0">
                <a:solidFill>
                  <a:prstClr val="black"/>
                </a:solidFill>
                <a:latin typeface="Calibri"/>
                <a:ea typeface="+mn-ea"/>
              </a:endParaRPr>
            </a:p>
          </p:txBody>
        </p:sp>
        <p:sp>
          <p:nvSpPr>
            <p:cNvPr id="17" name="object 11">
              <a:extLst>
                <a:ext uri="{FF2B5EF4-FFF2-40B4-BE49-F238E27FC236}">
                  <a16:creationId xmlns:a16="http://schemas.microsoft.com/office/drawing/2014/main" id="{F957BE44-E41A-40CA-8C8E-F7A38FD93CA2}"/>
                </a:ext>
              </a:extLst>
            </p:cNvPr>
            <p:cNvSpPr/>
            <p:nvPr/>
          </p:nvSpPr>
          <p:spPr>
            <a:xfrm>
              <a:off x="5526150" y="1811654"/>
              <a:ext cx="1414780" cy="1414780"/>
            </a:xfrm>
            <a:custGeom>
              <a:avLst/>
              <a:gdLst/>
              <a:ahLst/>
              <a:cxnLst/>
              <a:rect l="l" t="t" r="r" b="b"/>
              <a:pathLst>
                <a:path w="1414779" h="1414780">
                  <a:moveTo>
                    <a:pt x="0" y="707390"/>
                  </a:moveTo>
                  <a:lnTo>
                    <a:pt x="1631" y="658961"/>
                  </a:lnTo>
                  <a:lnTo>
                    <a:pt x="6455" y="611407"/>
                  </a:lnTo>
                  <a:lnTo>
                    <a:pt x="14367" y="564834"/>
                  </a:lnTo>
                  <a:lnTo>
                    <a:pt x="25261" y="519347"/>
                  </a:lnTo>
                  <a:lnTo>
                    <a:pt x="39032" y="475052"/>
                  </a:lnTo>
                  <a:lnTo>
                    <a:pt x="55574" y="432054"/>
                  </a:lnTo>
                  <a:lnTo>
                    <a:pt x="74783" y="390457"/>
                  </a:lnTo>
                  <a:lnTo>
                    <a:pt x="96552" y="350369"/>
                  </a:lnTo>
                  <a:lnTo>
                    <a:pt x="120778" y="311894"/>
                  </a:lnTo>
                  <a:lnTo>
                    <a:pt x="147354" y="275137"/>
                  </a:lnTo>
                  <a:lnTo>
                    <a:pt x="176175" y="240204"/>
                  </a:lnTo>
                  <a:lnTo>
                    <a:pt x="207137" y="207200"/>
                  </a:lnTo>
                  <a:lnTo>
                    <a:pt x="240132" y="176231"/>
                  </a:lnTo>
                  <a:lnTo>
                    <a:pt x="275058" y="147402"/>
                  </a:lnTo>
                  <a:lnTo>
                    <a:pt x="311807" y="120818"/>
                  </a:lnTo>
                  <a:lnTo>
                    <a:pt x="350275" y="96585"/>
                  </a:lnTo>
                  <a:lnTo>
                    <a:pt x="390357" y="74809"/>
                  </a:lnTo>
                  <a:lnTo>
                    <a:pt x="431946" y="55594"/>
                  </a:lnTo>
                  <a:lnTo>
                    <a:pt x="474939" y="39046"/>
                  </a:lnTo>
                  <a:lnTo>
                    <a:pt x="519230" y="25270"/>
                  </a:lnTo>
                  <a:lnTo>
                    <a:pt x="564712" y="14372"/>
                  </a:lnTo>
                  <a:lnTo>
                    <a:pt x="611282" y="6458"/>
                  </a:lnTo>
                  <a:lnTo>
                    <a:pt x="658834" y="1632"/>
                  </a:lnTo>
                  <a:lnTo>
                    <a:pt x="707263" y="0"/>
                  </a:lnTo>
                  <a:lnTo>
                    <a:pt x="755706" y="1632"/>
                  </a:lnTo>
                  <a:lnTo>
                    <a:pt x="803272" y="6458"/>
                  </a:lnTo>
                  <a:lnTo>
                    <a:pt x="849854" y="14372"/>
                  </a:lnTo>
                  <a:lnTo>
                    <a:pt x="895349" y="25270"/>
                  </a:lnTo>
                  <a:lnTo>
                    <a:pt x="939650" y="39046"/>
                  </a:lnTo>
                  <a:lnTo>
                    <a:pt x="982652" y="55594"/>
                  </a:lnTo>
                  <a:lnTo>
                    <a:pt x="1024250" y="74809"/>
                  </a:lnTo>
                  <a:lnTo>
                    <a:pt x="1064339" y="96585"/>
                  </a:lnTo>
                  <a:lnTo>
                    <a:pt x="1102814" y="120818"/>
                  </a:lnTo>
                  <a:lnTo>
                    <a:pt x="1139569" y="147402"/>
                  </a:lnTo>
                  <a:lnTo>
                    <a:pt x="1174499" y="176231"/>
                  </a:lnTo>
                  <a:lnTo>
                    <a:pt x="1207500" y="207200"/>
                  </a:lnTo>
                  <a:lnTo>
                    <a:pt x="1238464" y="240204"/>
                  </a:lnTo>
                  <a:lnTo>
                    <a:pt x="1267289" y="275137"/>
                  </a:lnTo>
                  <a:lnTo>
                    <a:pt x="1293867" y="311894"/>
                  </a:lnTo>
                  <a:lnTo>
                    <a:pt x="1318095" y="350369"/>
                  </a:lnTo>
                  <a:lnTo>
                    <a:pt x="1339866" y="390457"/>
                  </a:lnTo>
                  <a:lnTo>
                    <a:pt x="1359076" y="432053"/>
                  </a:lnTo>
                  <a:lnTo>
                    <a:pt x="1375619" y="475052"/>
                  </a:lnTo>
                  <a:lnTo>
                    <a:pt x="1389391" y="519347"/>
                  </a:lnTo>
                  <a:lnTo>
                    <a:pt x="1400285" y="564834"/>
                  </a:lnTo>
                  <a:lnTo>
                    <a:pt x="1408197" y="611407"/>
                  </a:lnTo>
                  <a:lnTo>
                    <a:pt x="1413021" y="658961"/>
                  </a:lnTo>
                  <a:lnTo>
                    <a:pt x="1414652" y="707390"/>
                  </a:lnTo>
                  <a:lnTo>
                    <a:pt x="1413021" y="755818"/>
                  </a:lnTo>
                  <a:lnTo>
                    <a:pt x="1408197" y="803372"/>
                  </a:lnTo>
                  <a:lnTo>
                    <a:pt x="1400285" y="849945"/>
                  </a:lnTo>
                  <a:lnTo>
                    <a:pt x="1389391" y="895432"/>
                  </a:lnTo>
                  <a:lnTo>
                    <a:pt x="1375619" y="939727"/>
                  </a:lnTo>
                  <a:lnTo>
                    <a:pt x="1359076" y="982726"/>
                  </a:lnTo>
                  <a:lnTo>
                    <a:pt x="1339866" y="1024322"/>
                  </a:lnTo>
                  <a:lnTo>
                    <a:pt x="1318095" y="1064410"/>
                  </a:lnTo>
                  <a:lnTo>
                    <a:pt x="1293867" y="1102885"/>
                  </a:lnTo>
                  <a:lnTo>
                    <a:pt x="1267289" y="1139642"/>
                  </a:lnTo>
                  <a:lnTo>
                    <a:pt x="1238464" y="1174575"/>
                  </a:lnTo>
                  <a:lnTo>
                    <a:pt x="1207500" y="1207579"/>
                  </a:lnTo>
                  <a:lnTo>
                    <a:pt x="1174499" y="1238548"/>
                  </a:lnTo>
                  <a:lnTo>
                    <a:pt x="1139569" y="1267377"/>
                  </a:lnTo>
                  <a:lnTo>
                    <a:pt x="1102814" y="1293961"/>
                  </a:lnTo>
                  <a:lnTo>
                    <a:pt x="1064339" y="1318194"/>
                  </a:lnTo>
                  <a:lnTo>
                    <a:pt x="1024250" y="1339970"/>
                  </a:lnTo>
                  <a:lnTo>
                    <a:pt x="982652" y="1359185"/>
                  </a:lnTo>
                  <a:lnTo>
                    <a:pt x="939650" y="1375733"/>
                  </a:lnTo>
                  <a:lnTo>
                    <a:pt x="895349" y="1389509"/>
                  </a:lnTo>
                  <a:lnTo>
                    <a:pt x="849854" y="1400407"/>
                  </a:lnTo>
                  <a:lnTo>
                    <a:pt x="803272" y="1408321"/>
                  </a:lnTo>
                  <a:lnTo>
                    <a:pt x="755706" y="1413147"/>
                  </a:lnTo>
                  <a:lnTo>
                    <a:pt x="707263" y="1414780"/>
                  </a:lnTo>
                  <a:lnTo>
                    <a:pt x="658834" y="1413147"/>
                  </a:lnTo>
                  <a:lnTo>
                    <a:pt x="611282" y="1408321"/>
                  </a:lnTo>
                  <a:lnTo>
                    <a:pt x="564712" y="1400407"/>
                  </a:lnTo>
                  <a:lnTo>
                    <a:pt x="519230" y="1389509"/>
                  </a:lnTo>
                  <a:lnTo>
                    <a:pt x="474939" y="1375733"/>
                  </a:lnTo>
                  <a:lnTo>
                    <a:pt x="431946" y="1359185"/>
                  </a:lnTo>
                  <a:lnTo>
                    <a:pt x="390357" y="1339970"/>
                  </a:lnTo>
                  <a:lnTo>
                    <a:pt x="350275" y="1318194"/>
                  </a:lnTo>
                  <a:lnTo>
                    <a:pt x="311807" y="1293961"/>
                  </a:lnTo>
                  <a:lnTo>
                    <a:pt x="275058" y="1267377"/>
                  </a:lnTo>
                  <a:lnTo>
                    <a:pt x="240132" y="1238548"/>
                  </a:lnTo>
                  <a:lnTo>
                    <a:pt x="207137" y="1207579"/>
                  </a:lnTo>
                  <a:lnTo>
                    <a:pt x="176175" y="1174575"/>
                  </a:lnTo>
                  <a:lnTo>
                    <a:pt x="147354" y="1139642"/>
                  </a:lnTo>
                  <a:lnTo>
                    <a:pt x="120778" y="1102885"/>
                  </a:lnTo>
                  <a:lnTo>
                    <a:pt x="96552" y="1064410"/>
                  </a:lnTo>
                  <a:lnTo>
                    <a:pt x="74783" y="1024322"/>
                  </a:lnTo>
                  <a:lnTo>
                    <a:pt x="55574" y="982726"/>
                  </a:lnTo>
                  <a:lnTo>
                    <a:pt x="39032" y="939727"/>
                  </a:lnTo>
                  <a:lnTo>
                    <a:pt x="25261" y="895432"/>
                  </a:lnTo>
                  <a:lnTo>
                    <a:pt x="14367" y="849945"/>
                  </a:lnTo>
                  <a:lnTo>
                    <a:pt x="6455" y="803372"/>
                  </a:lnTo>
                  <a:lnTo>
                    <a:pt x="1631" y="755818"/>
                  </a:lnTo>
                  <a:lnTo>
                    <a:pt x="0" y="707390"/>
                  </a:lnTo>
                  <a:close/>
                </a:path>
              </a:pathLst>
            </a:custGeom>
            <a:ln w="25400">
              <a:solidFill>
                <a:srgbClr val="FFFFFF"/>
              </a:solidFill>
            </a:ln>
          </p:spPr>
          <p:txBody>
            <a:bodyPr wrap="square" lIns="0" tIns="0" rIns="0" bIns="0" rtlCol="0"/>
            <a:lstStyle/>
            <a:p>
              <a:pPr defTabSz="914400" eaLnBrk="1" fontAlgn="auto" hangingPunct="1">
                <a:spcBef>
                  <a:spcPts val="0"/>
                </a:spcBef>
                <a:spcAft>
                  <a:spcPts val="0"/>
                </a:spcAft>
              </a:pPr>
              <a:endParaRPr b="0">
                <a:solidFill>
                  <a:prstClr val="black"/>
                </a:solidFill>
                <a:latin typeface="Calibri"/>
                <a:ea typeface="+mn-ea"/>
              </a:endParaRPr>
            </a:p>
          </p:txBody>
        </p:sp>
        <p:sp>
          <p:nvSpPr>
            <p:cNvPr id="18" name="object 12">
              <a:extLst>
                <a:ext uri="{FF2B5EF4-FFF2-40B4-BE49-F238E27FC236}">
                  <a16:creationId xmlns:a16="http://schemas.microsoft.com/office/drawing/2014/main" id="{F000A4FE-B512-42C1-9E4F-5137F8FCB908}"/>
                </a:ext>
              </a:extLst>
            </p:cNvPr>
            <p:cNvSpPr/>
            <p:nvPr/>
          </p:nvSpPr>
          <p:spPr>
            <a:xfrm>
              <a:off x="1455547" y="4955540"/>
              <a:ext cx="6161405" cy="637540"/>
            </a:xfrm>
            <a:custGeom>
              <a:avLst/>
              <a:gdLst/>
              <a:ahLst/>
              <a:cxnLst/>
              <a:rect l="l" t="t" r="r" b="b"/>
              <a:pathLst>
                <a:path w="6161405" h="637539">
                  <a:moveTo>
                    <a:pt x="5842254" y="0"/>
                  </a:moveTo>
                  <a:lnTo>
                    <a:pt x="5842254" y="159385"/>
                  </a:lnTo>
                  <a:lnTo>
                    <a:pt x="318642" y="159385"/>
                  </a:lnTo>
                  <a:lnTo>
                    <a:pt x="318642" y="0"/>
                  </a:lnTo>
                  <a:lnTo>
                    <a:pt x="0" y="318643"/>
                  </a:lnTo>
                  <a:lnTo>
                    <a:pt x="318642" y="637298"/>
                  </a:lnTo>
                  <a:lnTo>
                    <a:pt x="318642" y="478028"/>
                  </a:lnTo>
                  <a:lnTo>
                    <a:pt x="5842254" y="478028"/>
                  </a:lnTo>
                  <a:lnTo>
                    <a:pt x="5842254" y="637298"/>
                  </a:lnTo>
                  <a:lnTo>
                    <a:pt x="6160897" y="318643"/>
                  </a:lnTo>
                  <a:lnTo>
                    <a:pt x="5842254" y="0"/>
                  </a:lnTo>
                  <a:close/>
                </a:path>
              </a:pathLst>
            </a:custGeom>
            <a:solidFill>
              <a:srgbClr val="E8D0D0"/>
            </a:solidFill>
          </p:spPr>
          <p:txBody>
            <a:bodyPr wrap="square" lIns="0" tIns="0" rIns="0" bIns="0" rtlCol="0"/>
            <a:lstStyle/>
            <a:p>
              <a:pPr defTabSz="914400" eaLnBrk="1" fontAlgn="auto" hangingPunct="1">
                <a:spcBef>
                  <a:spcPts val="0"/>
                </a:spcBef>
                <a:spcAft>
                  <a:spcPts val="0"/>
                </a:spcAft>
              </a:pPr>
              <a:endParaRPr b="0">
                <a:solidFill>
                  <a:prstClr val="black"/>
                </a:solidFill>
                <a:latin typeface="Calibri"/>
                <a:ea typeface="+mn-ea"/>
              </a:endParaRPr>
            </a:p>
          </p:txBody>
        </p:sp>
        <p:sp>
          <p:nvSpPr>
            <p:cNvPr id="19" name="object 13">
              <a:extLst>
                <a:ext uri="{FF2B5EF4-FFF2-40B4-BE49-F238E27FC236}">
                  <a16:creationId xmlns:a16="http://schemas.microsoft.com/office/drawing/2014/main" id="{2AA5316F-BC79-4B58-92BD-72E556922CA2}"/>
                </a:ext>
              </a:extLst>
            </p:cNvPr>
            <p:cNvSpPr/>
            <p:nvPr/>
          </p:nvSpPr>
          <p:spPr>
            <a:xfrm>
              <a:off x="1455547" y="4955540"/>
              <a:ext cx="6161405" cy="637540"/>
            </a:xfrm>
            <a:custGeom>
              <a:avLst/>
              <a:gdLst/>
              <a:ahLst/>
              <a:cxnLst/>
              <a:rect l="l" t="t" r="r" b="b"/>
              <a:pathLst>
                <a:path w="6161405" h="637539">
                  <a:moveTo>
                    <a:pt x="0" y="318643"/>
                  </a:moveTo>
                  <a:lnTo>
                    <a:pt x="318642" y="0"/>
                  </a:lnTo>
                  <a:lnTo>
                    <a:pt x="318642" y="159385"/>
                  </a:lnTo>
                  <a:lnTo>
                    <a:pt x="5842254" y="159385"/>
                  </a:lnTo>
                  <a:lnTo>
                    <a:pt x="5842254" y="0"/>
                  </a:lnTo>
                  <a:lnTo>
                    <a:pt x="6160897" y="318643"/>
                  </a:lnTo>
                  <a:lnTo>
                    <a:pt x="5842254" y="637298"/>
                  </a:lnTo>
                  <a:lnTo>
                    <a:pt x="5842254" y="478028"/>
                  </a:lnTo>
                  <a:lnTo>
                    <a:pt x="318642" y="478028"/>
                  </a:lnTo>
                  <a:lnTo>
                    <a:pt x="318642" y="637298"/>
                  </a:lnTo>
                  <a:lnTo>
                    <a:pt x="0" y="318643"/>
                  </a:lnTo>
                  <a:close/>
                </a:path>
              </a:pathLst>
            </a:custGeom>
            <a:ln w="25400">
              <a:solidFill>
                <a:srgbClr val="FFFFFF"/>
              </a:solidFill>
            </a:ln>
          </p:spPr>
          <p:txBody>
            <a:bodyPr wrap="square" lIns="0" tIns="0" rIns="0" bIns="0" rtlCol="0"/>
            <a:lstStyle/>
            <a:p>
              <a:pPr defTabSz="914400" eaLnBrk="1" fontAlgn="auto" hangingPunct="1">
                <a:spcBef>
                  <a:spcPts val="0"/>
                </a:spcBef>
                <a:spcAft>
                  <a:spcPts val="0"/>
                </a:spcAft>
              </a:pPr>
              <a:endParaRPr b="0">
                <a:solidFill>
                  <a:prstClr val="black"/>
                </a:solidFill>
                <a:latin typeface="Calibri"/>
                <a:ea typeface="+mn-ea"/>
              </a:endParaRPr>
            </a:p>
          </p:txBody>
        </p:sp>
        <p:sp>
          <p:nvSpPr>
            <p:cNvPr id="20" name="object 14">
              <a:extLst>
                <a:ext uri="{FF2B5EF4-FFF2-40B4-BE49-F238E27FC236}">
                  <a16:creationId xmlns:a16="http://schemas.microsoft.com/office/drawing/2014/main" id="{3606D618-BD37-4FF1-80E8-5B6443E09C58}"/>
                </a:ext>
              </a:extLst>
            </p:cNvPr>
            <p:cNvSpPr/>
            <p:nvPr/>
          </p:nvSpPr>
          <p:spPr>
            <a:xfrm>
              <a:off x="1547876" y="1628775"/>
              <a:ext cx="2628900" cy="1598549"/>
            </a:xfrm>
            <a:prstGeom prst="rect">
              <a:avLst/>
            </a:prstGeom>
            <a:blipFill>
              <a:blip r:embed="rId3" cstate="print"/>
              <a:stretch>
                <a:fillRect/>
              </a:stretch>
            </a:blipFill>
          </p:spPr>
          <p:txBody>
            <a:bodyPr wrap="square" lIns="0" tIns="0" rIns="0" bIns="0" rtlCol="0"/>
            <a:lstStyle/>
            <a:p>
              <a:pPr defTabSz="914400" eaLnBrk="1" fontAlgn="auto" hangingPunct="1">
                <a:spcBef>
                  <a:spcPts val="0"/>
                </a:spcBef>
                <a:spcAft>
                  <a:spcPts val="0"/>
                </a:spcAft>
              </a:pPr>
              <a:endParaRPr b="0">
                <a:solidFill>
                  <a:prstClr val="black"/>
                </a:solidFill>
                <a:latin typeface="Calibri"/>
                <a:ea typeface="+mn-ea"/>
              </a:endParaRPr>
            </a:p>
          </p:txBody>
        </p:sp>
        <p:sp>
          <p:nvSpPr>
            <p:cNvPr id="21" name="object 15">
              <a:extLst>
                <a:ext uri="{FF2B5EF4-FFF2-40B4-BE49-F238E27FC236}">
                  <a16:creationId xmlns:a16="http://schemas.microsoft.com/office/drawing/2014/main" id="{6E456397-96DB-4E86-A721-D79FB404C2C5}"/>
                </a:ext>
              </a:extLst>
            </p:cNvPr>
            <p:cNvSpPr/>
            <p:nvPr/>
          </p:nvSpPr>
          <p:spPr>
            <a:xfrm>
              <a:off x="4870450" y="1641475"/>
              <a:ext cx="2581275" cy="1585976"/>
            </a:xfrm>
            <a:prstGeom prst="rect">
              <a:avLst/>
            </a:prstGeom>
            <a:blipFill>
              <a:blip r:embed="rId4" cstate="print"/>
              <a:stretch>
                <a:fillRect/>
              </a:stretch>
            </a:blipFill>
          </p:spPr>
          <p:txBody>
            <a:bodyPr wrap="square" lIns="0" tIns="0" rIns="0" bIns="0" rtlCol="0"/>
            <a:lstStyle/>
            <a:p>
              <a:pPr defTabSz="914400" eaLnBrk="1" fontAlgn="auto" hangingPunct="1">
                <a:spcBef>
                  <a:spcPts val="0"/>
                </a:spcBef>
                <a:spcAft>
                  <a:spcPts val="0"/>
                </a:spcAft>
              </a:pPr>
              <a:endParaRPr b="0">
                <a:solidFill>
                  <a:prstClr val="black"/>
                </a:solidFill>
                <a:latin typeface="Calibri"/>
                <a:ea typeface="+mn-ea"/>
              </a:endParaRPr>
            </a:p>
          </p:txBody>
        </p:sp>
      </p:grpSp>
      <p:sp>
        <p:nvSpPr>
          <p:cNvPr id="22" name="object 16">
            <a:extLst>
              <a:ext uri="{FF2B5EF4-FFF2-40B4-BE49-F238E27FC236}">
                <a16:creationId xmlns:a16="http://schemas.microsoft.com/office/drawing/2014/main" id="{9BEC0C54-C9EE-4302-8157-887F44B34780}"/>
              </a:ext>
            </a:extLst>
          </p:cNvPr>
          <p:cNvSpPr txBox="1"/>
          <p:nvPr/>
        </p:nvSpPr>
        <p:spPr>
          <a:xfrm>
            <a:off x="4396213" y="5587579"/>
            <a:ext cx="1519555" cy="330835"/>
          </a:xfrm>
          <a:prstGeom prst="rect">
            <a:avLst/>
          </a:prstGeom>
        </p:spPr>
        <p:txBody>
          <a:bodyPr vert="horz" wrap="square" lIns="0" tIns="12700" rIns="0" bIns="0" rtlCol="0">
            <a:spAutoFit/>
          </a:bodyPr>
          <a:lstStyle/>
          <a:p>
            <a:pPr marL="12700" defTabSz="914400" eaLnBrk="1" fontAlgn="auto" hangingPunct="1">
              <a:spcBef>
                <a:spcPts val="100"/>
              </a:spcBef>
              <a:spcAft>
                <a:spcPts val="0"/>
              </a:spcAft>
            </a:pPr>
            <a:r>
              <a:rPr sz="2000" b="0" spc="-5" dirty="0">
                <a:solidFill>
                  <a:prstClr val="black"/>
                </a:solidFill>
                <a:latin typeface="Carlito"/>
                <a:ea typeface="+mn-ea"/>
                <a:cs typeface="Carlito"/>
              </a:rPr>
              <a:t>TRANSACTION</a:t>
            </a:r>
            <a:endParaRPr sz="2000" b="0">
              <a:solidFill>
                <a:prstClr val="black"/>
              </a:solidFill>
              <a:latin typeface="Carlito"/>
              <a:ea typeface="+mn-ea"/>
              <a:cs typeface="Carlito"/>
            </a:endParaRPr>
          </a:p>
        </p:txBody>
      </p:sp>
      <p:sp>
        <p:nvSpPr>
          <p:cNvPr id="23" name="object 17">
            <a:extLst>
              <a:ext uri="{FF2B5EF4-FFF2-40B4-BE49-F238E27FC236}">
                <a16:creationId xmlns:a16="http://schemas.microsoft.com/office/drawing/2014/main" id="{5A70AE96-4013-4525-9AA5-67F9BC71C416}"/>
              </a:ext>
            </a:extLst>
          </p:cNvPr>
          <p:cNvSpPr txBox="1">
            <a:spLocks/>
          </p:cNvSpPr>
          <p:nvPr/>
        </p:nvSpPr>
        <p:spPr>
          <a:xfrm>
            <a:off x="475593" y="836159"/>
            <a:ext cx="9360793" cy="351378"/>
          </a:xfrm>
          <a:prstGeom prst="rect">
            <a:avLst/>
          </a:prstGeom>
        </p:spPr>
        <p:txBody>
          <a:bodyPr vert="horz" wrap="square" lIns="0" tIns="12700" rIns="0" bIns="0" rtlCol="0">
            <a:spAutoFit/>
          </a:bodyPr>
          <a:lstStyle>
            <a:lvl1pPr>
              <a:defRPr sz="2800" b="1" i="0">
                <a:solidFill>
                  <a:schemeClr val="tx1"/>
                </a:solidFill>
                <a:latin typeface="Trebuchet MS"/>
                <a:ea typeface="+mj-ea"/>
                <a:cs typeface="Trebuchet MS"/>
              </a:defRPr>
            </a:lvl1pPr>
          </a:lstStyle>
          <a:p>
            <a:pPr marL="12700" algn="ctr" defTabSz="914400" eaLnBrk="1" fontAlgn="auto" hangingPunct="1">
              <a:spcBef>
                <a:spcPts val="100"/>
              </a:spcBef>
              <a:spcAft>
                <a:spcPts val="0"/>
              </a:spcAft>
            </a:pPr>
            <a:r>
              <a:rPr lang="en-US" sz="2200" dirty="0">
                <a:latin typeface="Calisto MT" panose="02040603050505030304" pitchFamily="18" charset="0"/>
                <a:ea typeface="MS Gothic" panose="020B0609070205080204" pitchFamily="49" charset="-128"/>
                <a:cs typeface="+mn-cs"/>
              </a:rPr>
              <a:t>2. OPERATIONAL MECHANISM: OBSERVING THE ‘AQAD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23DE668-7016-4D9A-942F-952AC8B4A58B}"/>
              </a:ext>
            </a:extLst>
          </p:cNvPr>
          <p:cNvSpPr txBox="1"/>
          <p:nvPr/>
        </p:nvSpPr>
        <p:spPr>
          <a:xfrm>
            <a:off x="2329681" y="851762"/>
            <a:ext cx="6120680" cy="461665"/>
          </a:xfrm>
          <a:prstGeom prst="rect">
            <a:avLst/>
          </a:prstGeom>
          <a:noFill/>
        </p:spPr>
        <p:txBody>
          <a:bodyPr wrap="square">
            <a:spAutoFit/>
          </a:bodyPr>
          <a:lstStyle/>
          <a:p>
            <a:r>
              <a:rPr lang="en-US" altLang="en-US" sz="2400" dirty="0">
                <a:latin typeface="Calisto MT" panose="02040603050505030304" pitchFamily="18" charset="0"/>
              </a:rPr>
              <a:t>ESSENTIALS OF VALID CONTRACT</a:t>
            </a:r>
            <a:endParaRPr lang="en-MY" sz="2400" dirty="0">
              <a:latin typeface="Calisto MT" panose="02040603050505030304" pitchFamily="18" charset="0"/>
            </a:endParaRPr>
          </a:p>
        </p:txBody>
      </p:sp>
      <p:sp>
        <p:nvSpPr>
          <p:cNvPr id="25" name="Line 15">
            <a:extLst>
              <a:ext uri="{FF2B5EF4-FFF2-40B4-BE49-F238E27FC236}">
                <a16:creationId xmlns:a16="http://schemas.microsoft.com/office/drawing/2014/main" id="{1611D2E7-8381-4E33-8329-EC11DD067AB2}"/>
              </a:ext>
            </a:extLst>
          </p:cNvPr>
          <p:cNvSpPr>
            <a:spLocks noChangeShapeType="1"/>
          </p:cNvSpPr>
          <p:nvPr/>
        </p:nvSpPr>
        <p:spPr bwMode="auto">
          <a:xfrm>
            <a:off x="2329681" y="3370187"/>
            <a:ext cx="0" cy="473071"/>
          </a:xfrm>
          <a:prstGeom prst="line">
            <a:avLst/>
          </a:prstGeom>
          <a:solidFill>
            <a:srgbClr val="FFFFFF"/>
          </a:solidFill>
          <a:ln w="12700" cap="flat" cmpd="sng" algn="ctr">
            <a:solidFill>
              <a:srgbClr val="0070C0"/>
            </a:solidFill>
            <a:prstDash val="solid"/>
            <a:miter lim="800000"/>
            <a:headEnd/>
            <a:tailEnd/>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26" name="Line 3">
            <a:extLst>
              <a:ext uri="{FF2B5EF4-FFF2-40B4-BE49-F238E27FC236}">
                <a16:creationId xmlns:a16="http://schemas.microsoft.com/office/drawing/2014/main" id="{84AD8250-0304-4AF6-A735-EA4E8CD24732}"/>
              </a:ext>
            </a:extLst>
          </p:cNvPr>
          <p:cNvSpPr>
            <a:spLocks noChangeShapeType="1"/>
          </p:cNvSpPr>
          <p:nvPr/>
        </p:nvSpPr>
        <p:spPr bwMode="auto">
          <a:xfrm>
            <a:off x="5257796" y="2195660"/>
            <a:ext cx="14564" cy="1404715"/>
          </a:xfrm>
          <a:prstGeom prst="line">
            <a:avLst/>
          </a:prstGeom>
          <a:solidFill>
            <a:srgbClr val="FFFFFF"/>
          </a:solidFill>
          <a:ln w="12700" cap="flat" cmpd="sng" algn="ctr">
            <a:solidFill>
              <a:srgbClr val="0070C0"/>
            </a:solidFill>
            <a:prstDash val="solid"/>
            <a:miter lim="800000"/>
            <a:headEnd/>
            <a:tailEnd type="triangle" w="lg"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27" name="Text Box 4">
            <a:extLst>
              <a:ext uri="{FF2B5EF4-FFF2-40B4-BE49-F238E27FC236}">
                <a16:creationId xmlns:a16="http://schemas.microsoft.com/office/drawing/2014/main" id="{0A31993D-D37D-4BED-9464-7E6DF7441EFC}"/>
              </a:ext>
            </a:extLst>
          </p:cNvPr>
          <p:cNvSpPr txBox="1">
            <a:spLocks noChangeArrowheads="1"/>
          </p:cNvSpPr>
          <p:nvPr/>
        </p:nvSpPr>
        <p:spPr bwMode="auto">
          <a:xfrm>
            <a:off x="4053160" y="2746300"/>
            <a:ext cx="2514600" cy="835025"/>
          </a:xfrm>
          <a:prstGeom prst="rect">
            <a:avLst/>
          </a:prstGeom>
          <a:solidFill>
            <a:srgbClr val="FFFFFF"/>
          </a:solidFill>
          <a:ln w="12700" cap="flat" cmpd="sng" algn="ctr">
            <a:solidFill>
              <a:srgbClr val="0070C0"/>
            </a:solidFill>
            <a:prstDash val="solid"/>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Candara" pitchFamily="34" charset="0"/>
                <a:ea typeface="+mn-ea"/>
                <a:cs typeface="Arial" charset="0"/>
              </a:rPr>
              <a:t>CONTRACTING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Candara" pitchFamily="34" charset="0"/>
                <a:ea typeface="+mn-ea"/>
                <a:cs typeface="Arial" charset="0"/>
              </a:rPr>
              <a:t>PARTIES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Candara" pitchFamily="34" charset="0"/>
                <a:ea typeface="+mn-ea"/>
                <a:cs typeface="Arial" charset="0"/>
              </a:rPr>
              <a:t>(</a:t>
            </a:r>
            <a:r>
              <a:rPr kumimoji="0" lang="en-US" sz="1600" i="1" u="none" strike="noStrike" kern="0" cap="none" spc="0" normalizeH="0" baseline="0" noProof="0" dirty="0" err="1">
                <a:ln>
                  <a:noFill/>
                </a:ln>
                <a:effectLst/>
                <a:uLnTx/>
                <a:uFillTx/>
                <a:latin typeface="Candara" pitchFamily="34" charset="0"/>
                <a:ea typeface="+mn-ea"/>
                <a:cs typeface="Arial" charset="0"/>
              </a:rPr>
              <a:t>Aqidan</a:t>
            </a:r>
            <a:r>
              <a:rPr kumimoji="0" lang="en-US" sz="1600" i="0" u="none" strike="noStrike" kern="0" cap="none" spc="0" normalizeH="0" baseline="0" noProof="0" dirty="0">
                <a:ln>
                  <a:noFill/>
                </a:ln>
                <a:effectLst/>
                <a:uLnTx/>
                <a:uFillTx/>
                <a:latin typeface="Candara" pitchFamily="34" charset="0"/>
                <a:ea typeface="+mn-ea"/>
                <a:cs typeface="Arial" charset="0"/>
              </a:rPr>
              <a:t>)</a:t>
            </a:r>
          </a:p>
        </p:txBody>
      </p:sp>
      <p:sp>
        <p:nvSpPr>
          <p:cNvPr id="28" name="Line 5">
            <a:extLst>
              <a:ext uri="{FF2B5EF4-FFF2-40B4-BE49-F238E27FC236}">
                <a16:creationId xmlns:a16="http://schemas.microsoft.com/office/drawing/2014/main" id="{20CF911B-9854-48C9-AE22-FFF388508B73}"/>
              </a:ext>
            </a:extLst>
          </p:cNvPr>
          <p:cNvSpPr>
            <a:spLocks noChangeShapeType="1"/>
          </p:cNvSpPr>
          <p:nvPr/>
        </p:nvSpPr>
        <p:spPr bwMode="auto">
          <a:xfrm flipH="1">
            <a:off x="5272360" y="3614662"/>
            <a:ext cx="0" cy="195263"/>
          </a:xfrm>
          <a:prstGeom prst="line">
            <a:avLst/>
          </a:prstGeom>
          <a:solidFill>
            <a:srgbClr val="FFFFFF"/>
          </a:solidFill>
          <a:ln w="12700" cap="flat" cmpd="sng" algn="ctr">
            <a:solidFill>
              <a:srgbClr val="0070C0"/>
            </a:solidFill>
            <a:prstDash val="solid"/>
            <a:miter lim="800000"/>
            <a:headEnd/>
            <a:tailEnd/>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29" name="Line 6">
            <a:extLst>
              <a:ext uri="{FF2B5EF4-FFF2-40B4-BE49-F238E27FC236}">
                <a16:creationId xmlns:a16="http://schemas.microsoft.com/office/drawing/2014/main" id="{858C51BD-B6F0-43F7-9820-984E29051801}"/>
              </a:ext>
            </a:extLst>
          </p:cNvPr>
          <p:cNvSpPr>
            <a:spLocks noChangeShapeType="1"/>
          </p:cNvSpPr>
          <p:nvPr/>
        </p:nvSpPr>
        <p:spPr bwMode="auto">
          <a:xfrm>
            <a:off x="4434160" y="3809925"/>
            <a:ext cx="1752600" cy="0"/>
          </a:xfrm>
          <a:prstGeom prst="line">
            <a:avLst/>
          </a:prstGeom>
          <a:solidFill>
            <a:srgbClr val="FFFFFF"/>
          </a:solidFill>
          <a:ln w="12700" cap="flat" cmpd="sng" algn="ctr">
            <a:solidFill>
              <a:srgbClr val="0070C0"/>
            </a:solidFill>
            <a:prstDash val="solid"/>
            <a:miter lim="800000"/>
            <a:headEnd/>
            <a:tailEnd/>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30" name="Line 7">
            <a:extLst>
              <a:ext uri="{FF2B5EF4-FFF2-40B4-BE49-F238E27FC236}">
                <a16:creationId xmlns:a16="http://schemas.microsoft.com/office/drawing/2014/main" id="{3D53CBB3-F261-401B-B01A-36C0475F9F7C}"/>
              </a:ext>
            </a:extLst>
          </p:cNvPr>
          <p:cNvSpPr>
            <a:spLocks noChangeShapeType="1"/>
          </p:cNvSpPr>
          <p:nvPr/>
        </p:nvSpPr>
        <p:spPr bwMode="auto">
          <a:xfrm flipH="1">
            <a:off x="4434158" y="3809926"/>
            <a:ext cx="0" cy="246062"/>
          </a:xfrm>
          <a:prstGeom prst="line">
            <a:avLst/>
          </a:prstGeom>
          <a:solidFill>
            <a:srgbClr val="FFFFFF"/>
          </a:solidFill>
          <a:ln w="12700" cap="flat" cmpd="sng" algn="ctr">
            <a:solidFill>
              <a:srgbClr val="0070C0"/>
            </a:solidFill>
            <a:prstDash val="solid"/>
            <a:miter lim="800000"/>
            <a:headEnd/>
            <a:tailEnd/>
          </a:ln>
          <a:effectLst/>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31" name="Line 8">
            <a:extLst>
              <a:ext uri="{FF2B5EF4-FFF2-40B4-BE49-F238E27FC236}">
                <a16:creationId xmlns:a16="http://schemas.microsoft.com/office/drawing/2014/main" id="{38312B01-AA9B-4821-AAE3-9BE2498E2A6B}"/>
              </a:ext>
            </a:extLst>
          </p:cNvPr>
          <p:cNvSpPr>
            <a:spLocks noChangeShapeType="1"/>
          </p:cNvSpPr>
          <p:nvPr/>
        </p:nvSpPr>
        <p:spPr bwMode="auto">
          <a:xfrm>
            <a:off x="6186760" y="3809925"/>
            <a:ext cx="0" cy="228600"/>
          </a:xfrm>
          <a:prstGeom prst="line">
            <a:avLst/>
          </a:prstGeom>
          <a:solidFill>
            <a:srgbClr val="FFFFFF"/>
          </a:solidFill>
          <a:ln w="12700" cap="flat" cmpd="sng" algn="ctr">
            <a:solidFill>
              <a:srgbClr val="0070C0"/>
            </a:solidFill>
            <a:prstDash val="solid"/>
            <a:miter lim="800000"/>
            <a:headEnd/>
            <a:tailEnd/>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32" name="Text Box 9">
            <a:extLst>
              <a:ext uri="{FF2B5EF4-FFF2-40B4-BE49-F238E27FC236}">
                <a16:creationId xmlns:a16="http://schemas.microsoft.com/office/drawing/2014/main" id="{7AE65341-BAD9-489A-928A-40D744D8CD5C}"/>
              </a:ext>
            </a:extLst>
          </p:cNvPr>
          <p:cNvSpPr txBox="1">
            <a:spLocks noChangeArrowheads="1"/>
          </p:cNvSpPr>
          <p:nvPr/>
        </p:nvSpPr>
        <p:spPr bwMode="auto">
          <a:xfrm>
            <a:off x="4078560" y="4062337"/>
            <a:ext cx="852488" cy="338138"/>
          </a:xfrm>
          <a:prstGeom prst="rect">
            <a:avLst/>
          </a:prstGeom>
          <a:solidFill>
            <a:srgbClr val="FFFFFF"/>
          </a:solidFill>
          <a:ln w="12700" cap="flat" cmpd="sng" algn="ctr">
            <a:solidFill>
              <a:srgbClr val="0070C0"/>
            </a:solidFill>
            <a:prstDash val="solid"/>
            <a:miter lim="800000"/>
            <a:headEnd/>
            <a:tailEn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effectLst/>
                <a:uLnTx/>
                <a:uFillTx/>
                <a:latin typeface="Candara" pitchFamily="34" charset="0"/>
                <a:ea typeface="+mn-ea"/>
                <a:cs typeface="Arial" charset="0"/>
              </a:rPr>
              <a:t>Offeror</a:t>
            </a:r>
            <a:endParaRPr kumimoji="0" lang="en-US" sz="1800" b="0" i="0" u="none" strike="noStrike" kern="0" cap="none" spc="0" normalizeH="0" baseline="0" noProof="0" dirty="0">
              <a:ln>
                <a:noFill/>
              </a:ln>
              <a:effectLst/>
              <a:uLnTx/>
              <a:uFillTx/>
              <a:latin typeface="Candara" pitchFamily="34" charset="0"/>
              <a:ea typeface="+mn-ea"/>
              <a:cs typeface="Arial" charset="0"/>
            </a:endParaRPr>
          </a:p>
        </p:txBody>
      </p:sp>
      <p:sp>
        <p:nvSpPr>
          <p:cNvPr id="33" name="Text Box 10">
            <a:extLst>
              <a:ext uri="{FF2B5EF4-FFF2-40B4-BE49-F238E27FC236}">
                <a16:creationId xmlns:a16="http://schemas.microsoft.com/office/drawing/2014/main" id="{05D639AF-1A63-4F96-9521-98F5BC094459}"/>
              </a:ext>
            </a:extLst>
          </p:cNvPr>
          <p:cNvSpPr txBox="1">
            <a:spLocks noChangeArrowheads="1"/>
          </p:cNvSpPr>
          <p:nvPr/>
        </p:nvSpPr>
        <p:spPr bwMode="auto">
          <a:xfrm>
            <a:off x="5448573" y="4055987"/>
            <a:ext cx="869950" cy="338138"/>
          </a:xfrm>
          <a:prstGeom prst="rect">
            <a:avLst/>
          </a:prstGeom>
          <a:solidFill>
            <a:srgbClr val="FFFFFF"/>
          </a:solidFill>
          <a:ln w="12700" cap="flat" cmpd="sng" algn="ctr">
            <a:solidFill>
              <a:srgbClr val="0070C0"/>
            </a:solidFill>
            <a:prstDash val="solid"/>
            <a:miter lim="800000"/>
            <a:headEnd/>
            <a:tailEn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effectLst/>
                <a:uLnTx/>
                <a:uFillTx/>
                <a:latin typeface="Candara" pitchFamily="34" charset="0"/>
                <a:ea typeface="+mn-ea"/>
                <a:cs typeface="Arial" charset="0"/>
              </a:rPr>
              <a:t>Offeree</a:t>
            </a:r>
            <a:endParaRPr kumimoji="0" lang="en-US" sz="1600" b="0" i="0" u="none" strike="noStrike" kern="0" cap="none" spc="0" normalizeH="0" baseline="0" noProof="0" dirty="0">
              <a:ln>
                <a:noFill/>
              </a:ln>
              <a:effectLst/>
              <a:uLnTx/>
              <a:uFillTx/>
              <a:latin typeface="Candara" pitchFamily="34" charset="0"/>
              <a:ea typeface="+mn-ea"/>
              <a:cs typeface="Arial" charset="0"/>
            </a:endParaRPr>
          </a:p>
        </p:txBody>
      </p:sp>
      <p:sp>
        <p:nvSpPr>
          <p:cNvPr id="34" name="Text Box 11">
            <a:extLst>
              <a:ext uri="{FF2B5EF4-FFF2-40B4-BE49-F238E27FC236}">
                <a16:creationId xmlns:a16="http://schemas.microsoft.com/office/drawing/2014/main" id="{44FC2831-FA13-4E4E-B3CC-D1D714328F90}"/>
              </a:ext>
            </a:extLst>
          </p:cNvPr>
          <p:cNvSpPr txBox="1">
            <a:spLocks noChangeArrowheads="1"/>
          </p:cNvSpPr>
          <p:nvPr/>
        </p:nvSpPr>
        <p:spPr bwMode="auto">
          <a:xfrm>
            <a:off x="3672160" y="4571925"/>
            <a:ext cx="3124200" cy="1803400"/>
          </a:xfrm>
          <a:prstGeom prst="rect">
            <a:avLst/>
          </a:prstGeom>
          <a:solidFill>
            <a:srgbClr val="FFFFFF"/>
          </a:solidFill>
          <a:ln w="12700" cap="flat" cmpd="sng" algn="ctr">
            <a:solidFill>
              <a:srgbClr val="0070C0"/>
            </a:solidFill>
            <a:prstDash val="solid"/>
            <a:miter lim="800000"/>
            <a:headEnd/>
            <a:tailEnd/>
          </a:ln>
          <a:effectLst/>
        </p:spPr>
        <p:txBody>
          <a:bodyPr>
            <a:spAutoFit/>
          </a:bodyPr>
          <a:lstStyle/>
          <a:p>
            <a:pPr marL="198438" marR="0" lvl="0" indent="-198438" defTabSz="914400" eaLnBrk="1" fontAlgn="auto" latinLnBrk="0" hangingPunct="1">
              <a:lnSpc>
                <a:spcPct val="100000"/>
              </a:lnSpc>
              <a:spcBef>
                <a:spcPts val="0"/>
              </a:spcBef>
              <a:spcAft>
                <a:spcPts val="0"/>
              </a:spcAft>
              <a:buClrTx/>
              <a:buSzTx/>
              <a:buFontTx/>
              <a:buChar char="•"/>
              <a:tabLst/>
              <a:defRPr/>
            </a:pPr>
            <a:r>
              <a:rPr kumimoji="0" lang="en-US" sz="1600" i="0" u="none" strike="noStrike" kern="0" cap="none" spc="0" normalizeH="0" baseline="0" noProof="0" dirty="0">
                <a:ln>
                  <a:noFill/>
                </a:ln>
                <a:effectLst/>
                <a:uLnTx/>
                <a:uFillTx/>
                <a:latin typeface="Candara" pitchFamily="34" charset="0"/>
                <a:ea typeface="+mn-ea"/>
                <a:cs typeface="+mn-cs"/>
              </a:rPr>
              <a:t>Of full contractual capacity </a:t>
            </a:r>
            <a:r>
              <a:rPr kumimoji="0" lang="en-US" sz="1600" b="0" i="0" u="none" strike="noStrike" kern="0" cap="none" spc="0" normalizeH="0" baseline="0" noProof="0" dirty="0">
                <a:ln>
                  <a:noFill/>
                </a:ln>
                <a:effectLst/>
                <a:uLnTx/>
                <a:uFillTx/>
                <a:latin typeface="Candara" pitchFamily="34" charset="0"/>
                <a:ea typeface="+mn-ea"/>
                <a:cs typeface="+mn-cs"/>
              </a:rPr>
              <a:t>(</a:t>
            </a:r>
            <a:r>
              <a:rPr kumimoji="0" lang="en-US" sz="1600" b="0" i="1" u="none" strike="noStrike" kern="0" cap="none" spc="0" normalizeH="0" baseline="0" noProof="0" dirty="0" err="1">
                <a:ln>
                  <a:noFill/>
                </a:ln>
                <a:effectLst/>
                <a:uLnTx/>
                <a:uFillTx/>
                <a:latin typeface="Candara" pitchFamily="34" charset="0"/>
                <a:ea typeface="+mn-ea"/>
                <a:cs typeface="+mn-cs"/>
              </a:rPr>
              <a:t>ahliyyah</a:t>
            </a:r>
            <a:r>
              <a:rPr kumimoji="0" lang="en-US" sz="1600" b="0" i="1" u="none" strike="noStrike" kern="0" cap="none" spc="0" normalizeH="0" baseline="0" noProof="0" dirty="0">
                <a:ln>
                  <a:noFill/>
                </a:ln>
                <a:effectLst/>
                <a:uLnTx/>
                <a:uFillTx/>
                <a:latin typeface="Candara" pitchFamily="34" charset="0"/>
                <a:ea typeface="+mn-ea"/>
                <a:cs typeface="+mn-cs"/>
              </a:rPr>
              <a:t> al-</a:t>
            </a:r>
            <a:r>
              <a:rPr kumimoji="0" lang="en-US" sz="1600" b="0" i="1" u="none" strike="noStrike" kern="0" cap="none" spc="0" normalizeH="0" baseline="0" noProof="0" dirty="0" err="1">
                <a:ln>
                  <a:noFill/>
                </a:ln>
                <a:effectLst/>
                <a:uLnTx/>
                <a:uFillTx/>
                <a:latin typeface="Candara" pitchFamily="34" charset="0"/>
                <a:ea typeface="+mn-ea"/>
                <a:cs typeface="+mn-cs"/>
              </a:rPr>
              <a:t>ada</a:t>
            </a:r>
            <a:r>
              <a:rPr kumimoji="0" lang="en-US" sz="1600" b="0" i="1" u="none" strike="noStrike" kern="0" cap="none" spc="0" normalizeH="0" baseline="0" noProof="0" dirty="0">
                <a:ln>
                  <a:noFill/>
                </a:ln>
                <a:effectLst/>
                <a:uLnTx/>
                <a:uFillTx/>
                <a:latin typeface="Candara" pitchFamily="34" charset="0"/>
                <a:ea typeface="+mn-ea"/>
                <a:cs typeface="+mn-cs"/>
              </a:rPr>
              <a:t>’  al-</a:t>
            </a:r>
            <a:r>
              <a:rPr kumimoji="0" lang="en-US" sz="1600" b="0" i="1" u="none" strike="noStrike" kern="0" cap="none" spc="0" normalizeH="0" baseline="0" noProof="0" dirty="0" err="1">
                <a:ln>
                  <a:noFill/>
                </a:ln>
                <a:effectLst/>
                <a:uLnTx/>
                <a:uFillTx/>
                <a:latin typeface="Candara" pitchFamily="34" charset="0"/>
                <a:ea typeface="+mn-ea"/>
                <a:cs typeface="+mn-cs"/>
              </a:rPr>
              <a:t>kamilah</a:t>
            </a:r>
            <a:r>
              <a:rPr kumimoji="0" lang="en-US" sz="1600" b="0" i="0" u="none" strike="noStrike" kern="0" cap="none" spc="0" normalizeH="0" baseline="0" noProof="0" dirty="0">
                <a:ln>
                  <a:noFill/>
                </a:ln>
                <a:effectLst/>
                <a:uLnTx/>
                <a:uFillTx/>
                <a:latin typeface="Candara" pitchFamily="34" charset="0"/>
                <a:ea typeface="+mn-ea"/>
                <a:cs typeface="+mn-cs"/>
              </a:rPr>
              <a:t>)</a:t>
            </a:r>
          </a:p>
          <a:p>
            <a:pPr marL="198438" marR="0" lvl="0" indent="-198438"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dirty="0">
                <a:ln>
                  <a:noFill/>
                </a:ln>
                <a:effectLst/>
                <a:uLnTx/>
                <a:uFillTx/>
                <a:latin typeface="Candara" pitchFamily="34" charset="0"/>
                <a:ea typeface="+mn-ea"/>
                <a:cs typeface="+mn-cs"/>
              </a:rPr>
              <a:t>Legal authority to contract </a:t>
            </a:r>
          </a:p>
          <a:p>
            <a:pPr marL="574675" marR="0" lvl="1" indent="-185738" defTabSz="914400" eaLnBrk="1" fontAlgn="auto" latinLnBrk="0" hangingPunct="1">
              <a:lnSpc>
                <a:spcPct val="100000"/>
              </a:lnSpc>
              <a:spcBef>
                <a:spcPts val="0"/>
              </a:spcBef>
              <a:spcAft>
                <a:spcPts val="0"/>
              </a:spcAft>
              <a:buClrTx/>
              <a:buSzPct val="95000"/>
              <a:buFontTx/>
              <a:buChar char="•"/>
              <a:tabLst/>
              <a:defRPr/>
            </a:pPr>
            <a:r>
              <a:rPr kumimoji="0" lang="en-US" sz="1600" b="0" i="0" u="none" strike="noStrike" kern="0" cap="none" spc="0" normalizeH="0" baseline="0" noProof="0" dirty="0">
                <a:ln>
                  <a:noFill/>
                </a:ln>
                <a:effectLst/>
                <a:uLnTx/>
                <a:uFillTx/>
                <a:latin typeface="Candara" pitchFamily="34" charset="0"/>
                <a:ea typeface="+mn-ea"/>
                <a:cs typeface="+mn-cs"/>
              </a:rPr>
              <a:t>As owner &amp; in possession of asset</a:t>
            </a:r>
          </a:p>
          <a:p>
            <a:pPr marL="574675" marR="0" lvl="1" indent="-185738" defTabSz="914400" eaLnBrk="1" fontAlgn="auto" latinLnBrk="0" hangingPunct="1">
              <a:lnSpc>
                <a:spcPct val="100000"/>
              </a:lnSpc>
              <a:spcBef>
                <a:spcPts val="0"/>
              </a:spcBef>
              <a:spcAft>
                <a:spcPts val="0"/>
              </a:spcAft>
              <a:buClrTx/>
              <a:buSzPct val="95000"/>
              <a:buFontTx/>
              <a:buChar char="•"/>
              <a:tabLst/>
              <a:defRPr/>
            </a:pPr>
            <a:r>
              <a:rPr kumimoji="0" lang="en-US" sz="1600" b="0" i="0" u="none" strike="noStrike" kern="0" cap="none" spc="0" normalizeH="0" baseline="0" noProof="0" dirty="0">
                <a:ln>
                  <a:noFill/>
                </a:ln>
                <a:effectLst/>
                <a:uLnTx/>
                <a:uFillTx/>
                <a:latin typeface="Candara" pitchFamily="34" charset="0"/>
                <a:ea typeface="+mn-ea"/>
                <a:cs typeface="+mn-cs"/>
              </a:rPr>
              <a:t> </a:t>
            </a:r>
            <a:r>
              <a:rPr kumimoji="0" lang="en-US" sz="1600" i="0" u="none" strike="noStrike" kern="0" cap="none" spc="0" normalizeH="0" baseline="0" noProof="0" dirty="0">
                <a:ln>
                  <a:noFill/>
                </a:ln>
                <a:effectLst/>
                <a:uLnTx/>
                <a:uFillTx/>
                <a:latin typeface="Candara" pitchFamily="34" charset="0"/>
                <a:ea typeface="+mn-ea"/>
                <a:cs typeface="+mn-cs"/>
              </a:rPr>
              <a:t>legal representative </a:t>
            </a:r>
            <a:r>
              <a:rPr kumimoji="0" lang="en-US" sz="1600" b="0" i="0" u="none" strike="noStrike" kern="0" cap="none" spc="0" normalizeH="0" baseline="0" noProof="0" dirty="0">
                <a:ln>
                  <a:noFill/>
                </a:ln>
                <a:effectLst/>
                <a:uLnTx/>
                <a:uFillTx/>
                <a:latin typeface="Candara" pitchFamily="34" charset="0"/>
                <a:ea typeface="+mn-ea"/>
                <a:cs typeface="+mn-cs"/>
              </a:rPr>
              <a:t>(agent, guardian etc.) </a:t>
            </a:r>
          </a:p>
        </p:txBody>
      </p:sp>
      <p:sp>
        <p:nvSpPr>
          <p:cNvPr id="35" name="Line 12">
            <a:extLst>
              <a:ext uri="{FF2B5EF4-FFF2-40B4-BE49-F238E27FC236}">
                <a16:creationId xmlns:a16="http://schemas.microsoft.com/office/drawing/2014/main" id="{8D91DD62-8A35-4496-8F71-E2C8DFE57C43}"/>
              </a:ext>
            </a:extLst>
          </p:cNvPr>
          <p:cNvSpPr>
            <a:spLocks noChangeShapeType="1"/>
          </p:cNvSpPr>
          <p:nvPr/>
        </p:nvSpPr>
        <p:spPr bwMode="auto">
          <a:xfrm>
            <a:off x="2300560" y="2195661"/>
            <a:ext cx="5791200" cy="0"/>
          </a:xfrm>
          <a:prstGeom prst="line">
            <a:avLst/>
          </a:prstGeom>
          <a:solidFill>
            <a:srgbClr val="FFFFFF"/>
          </a:solidFill>
          <a:ln w="12700" cap="flat" cmpd="sng" algn="ctr">
            <a:solidFill>
              <a:srgbClr val="0070C0"/>
            </a:solidFill>
            <a:prstDash val="solid"/>
            <a:miter lim="800000"/>
            <a:headEnd/>
            <a:tailEnd/>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36" name="Line 13">
            <a:extLst>
              <a:ext uri="{FF2B5EF4-FFF2-40B4-BE49-F238E27FC236}">
                <a16:creationId xmlns:a16="http://schemas.microsoft.com/office/drawing/2014/main" id="{1366B2A8-E4AF-492F-8C7E-91FCA99C153D}"/>
              </a:ext>
            </a:extLst>
          </p:cNvPr>
          <p:cNvSpPr>
            <a:spLocks noChangeShapeType="1"/>
          </p:cNvSpPr>
          <p:nvPr/>
        </p:nvSpPr>
        <p:spPr bwMode="auto">
          <a:xfrm flipH="1">
            <a:off x="2300560" y="2209725"/>
            <a:ext cx="0" cy="490537"/>
          </a:xfrm>
          <a:prstGeom prst="line">
            <a:avLst/>
          </a:prstGeom>
          <a:solidFill>
            <a:srgbClr val="FFFFFF"/>
          </a:solidFill>
          <a:ln w="12700" cap="flat" cmpd="sng" algn="ctr">
            <a:solidFill>
              <a:srgbClr val="0070C0"/>
            </a:solidFill>
            <a:prstDash val="solid"/>
            <a:miter lim="800000"/>
            <a:headEnd/>
            <a:tailEnd type="triangle" w="lg"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37" name="Text Box 14">
            <a:extLst>
              <a:ext uri="{FF2B5EF4-FFF2-40B4-BE49-F238E27FC236}">
                <a16:creationId xmlns:a16="http://schemas.microsoft.com/office/drawing/2014/main" id="{83AB60DE-99C4-4FFB-B6C6-D343196CE3E3}"/>
              </a:ext>
            </a:extLst>
          </p:cNvPr>
          <p:cNvSpPr txBox="1">
            <a:spLocks noChangeArrowheads="1"/>
          </p:cNvSpPr>
          <p:nvPr/>
        </p:nvSpPr>
        <p:spPr bwMode="auto">
          <a:xfrm>
            <a:off x="1309960" y="2743125"/>
            <a:ext cx="2209800" cy="584200"/>
          </a:xfrm>
          <a:prstGeom prst="rect">
            <a:avLst/>
          </a:prstGeom>
          <a:solidFill>
            <a:srgbClr val="FFFFFF"/>
          </a:solidFill>
          <a:ln w="12700" cap="flat" cmpd="sng" algn="ctr">
            <a:solidFill>
              <a:srgbClr val="0070C0"/>
            </a:solidFill>
            <a:prstDash val="solid"/>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Candara" pitchFamily="34" charset="0"/>
                <a:ea typeface="+mn-ea"/>
                <a:cs typeface="Arial" charset="0"/>
              </a:rPr>
              <a:t>CONTRACTUAL EXPRESSION (</a:t>
            </a:r>
            <a:r>
              <a:rPr kumimoji="0" lang="en-US" sz="1600" i="1" u="none" strike="noStrike" kern="0" cap="none" spc="0" normalizeH="0" baseline="0" noProof="0" dirty="0" err="1">
                <a:ln>
                  <a:noFill/>
                </a:ln>
                <a:effectLst/>
                <a:uLnTx/>
                <a:uFillTx/>
                <a:latin typeface="Candara" pitchFamily="34" charset="0"/>
                <a:ea typeface="+mn-ea"/>
                <a:cs typeface="Arial" charset="0"/>
              </a:rPr>
              <a:t>Sighah</a:t>
            </a:r>
            <a:r>
              <a:rPr kumimoji="0" lang="en-US" sz="1600" i="0" u="none" strike="noStrike" kern="0" cap="none" spc="0" normalizeH="0" baseline="0" noProof="0" dirty="0">
                <a:ln>
                  <a:noFill/>
                </a:ln>
                <a:effectLst/>
                <a:uLnTx/>
                <a:uFillTx/>
                <a:latin typeface="Candara" pitchFamily="34" charset="0"/>
                <a:ea typeface="+mn-ea"/>
                <a:cs typeface="Arial" charset="0"/>
              </a:rPr>
              <a:t>)</a:t>
            </a:r>
          </a:p>
        </p:txBody>
      </p:sp>
      <p:sp>
        <p:nvSpPr>
          <p:cNvPr id="38" name="Line 16">
            <a:extLst>
              <a:ext uri="{FF2B5EF4-FFF2-40B4-BE49-F238E27FC236}">
                <a16:creationId xmlns:a16="http://schemas.microsoft.com/office/drawing/2014/main" id="{B6199C65-C07F-4717-8322-E2BDFCA93CE4}"/>
              </a:ext>
            </a:extLst>
          </p:cNvPr>
          <p:cNvSpPr>
            <a:spLocks noChangeShapeType="1"/>
          </p:cNvSpPr>
          <p:nvPr/>
        </p:nvSpPr>
        <p:spPr bwMode="auto">
          <a:xfrm>
            <a:off x="1538560" y="3843262"/>
            <a:ext cx="1752600" cy="0"/>
          </a:xfrm>
          <a:prstGeom prst="line">
            <a:avLst/>
          </a:prstGeom>
          <a:solidFill>
            <a:srgbClr val="FFFFFF"/>
          </a:solidFill>
          <a:ln w="12700" cap="flat" cmpd="sng" algn="ctr">
            <a:solidFill>
              <a:srgbClr val="0070C0"/>
            </a:solidFill>
            <a:prstDash val="solid"/>
            <a:miter lim="800000"/>
            <a:headEnd/>
            <a:tailEnd/>
          </a:ln>
          <a:effectLst/>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39" name="Line 17">
            <a:extLst>
              <a:ext uri="{FF2B5EF4-FFF2-40B4-BE49-F238E27FC236}">
                <a16:creationId xmlns:a16="http://schemas.microsoft.com/office/drawing/2014/main" id="{EC624EFD-0FF9-4ABF-A24D-1CA4E07F56A0}"/>
              </a:ext>
            </a:extLst>
          </p:cNvPr>
          <p:cNvSpPr>
            <a:spLocks noChangeShapeType="1"/>
          </p:cNvSpPr>
          <p:nvPr/>
        </p:nvSpPr>
        <p:spPr bwMode="auto">
          <a:xfrm>
            <a:off x="1538560" y="3843262"/>
            <a:ext cx="0" cy="195263"/>
          </a:xfrm>
          <a:prstGeom prst="line">
            <a:avLst/>
          </a:prstGeom>
          <a:solidFill>
            <a:srgbClr val="FFFFFF"/>
          </a:solidFill>
          <a:ln w="12700" cap="flat" cmpd="sng" algn="ctr">
            <a:solidFill>
              <a:srgbClr val="0070C0"/>
            </a:solidFill>
            <a:prstDash val="solid"/>
            <a:miter lim="800000"/>
            <a:headEnd/>
            <a:tailEnd/>
          </a:ln>
          <a:effectLst/>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40" name="Line 18">
            <a:extLst>
              <a:ext uri="{FF2B5EF4-FFF2-40B4-BE49-F238E27FC236}">
                <a16:creationId xmlns:a16="http://schemas.microsoft.com/office/drawing/2014/main" id="{B3B47BE2-2A52-4C10-BC38-64530FFAF5D6}"/>
              </a:ext>
            </a:extLst>
          </p:cNvPr>
          <p:cNvSpPr>
            <a:spLocks noChangeShapeType="1"/>
          </p:cNvSpPr>
          <p:nvPr/>
        </p:nvSpPr>
        <p:spPr bwMode="auto">
          <a:xfrm>
            <a:off x="3291160" y="3843262"/>
            <a:ext cx="0" cy="195263"/>
          </a:xfrm>
          <a:prstGeom prst="line">
            <a:avLst/>
          </a:prstGeom>
          <a:solidFill>
            <a:srgbClr val="FFFFFF"/>
          </a:solidFill>
          <a:ln w="12700" cap="flat" cmpd="sng" algn="ctr">
            <a:solidFill>
              <a:srgbClr val="0070C0"/>
            </a:solidFill>
            <a:prstDash val="solid"/>
            <a:miter lim="800000"/>
            <a:headEnd/>
            <a:tailEnd/>
          </a:ln>
          <a:effectLst/>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41" name="Text Box 19">
            <a:extLst>
              <a:ext uri="{FF2B5EF4-FFF2-40B4-BE49-F238E27FC236}">
                <a16:creationId xmlns:a16="http://schemas.microsoft.com/office/drawing/2014/main" id="{AF0005E2-A234-4729-BE20-5CF05004E3B1}"/>
              </a:ext>
            </a:extLst>
          </p:cNvPr>
          <p:cNvSpPr txBox="1">
            <a:spLocks noChangeArrowheads="1"/>
          </p:cNvSpPr>
          <p:nvPr/>
        </p:nvSpPr>
        <p:spPr bwMode="auto">
          <a:xfrm>
            <a:off x="1157560" y="4062337"/>
            <a:ext cx="658813" cy="338138"/>
          </a:xfrm>
          <a:prstGeom prst="rect">
            <a:avLst/>
          </a:prstGeom>
          <a:solidFill>
            <a:srgbClr val="FFFFFF"/>
          </a:solidFill>
          <a:ln w="12700" cap="flat" cmpd="sng" algn="ctr">
            <a:solidFill>
              <a:srgbClr val="0070C0"/>
            </a:solidFill>
            <a:prstDash val="solid"/>
            <a:miter lim="800000"/>
            <a:headEnd/>
            <a:tailEn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latin typeface="Candara" pitchFamily="34" charset="0"/>
                <a:ea typeface="+mn-ea"/>
                <a:cs typeface="Arial" charset="0"/>
              </a:rPr>
              <a:t>Offer</a:t>
            </a:r>
            <a:endParaRPr kumimoji="0" lang="en-US" sz="1800" b="0" i="0" u="none" strike="noStrike" kern="0" cap="none" spc="0" normalizeH="0" baseline="0" noProof="0" dirty="0">
              <a:ln>
                <a:noFill/>
              </a:ln>
              <a:effectLst/>
              <a:uLnTx/>
              <a:uFillTx/>
              <a:latin typeface="Candara" pitchFamily="34" charset="0"/>
              <a:ea typeface="+mn-ea"/>
              <a:cs typeface="Arial" charset="0"/>
            </a:endParaRPr>
          </a:p>
        </p:txBody>
      </p:sp>
      <p:sp>
        <p:nvSpPr>
          <p:cNvPr id="42" name="Text Box 20">
            <a:extLst>
              <a:ext uri="{FF2B5EF4-FFF2-40B4-BE49-F238E27FC236}">
                <a16:creationId xmlns:a16="http://schemas.microsoft.com/office/drawing/2014/main" id="{0FD6FB75-4ABF-496D-9C66-2372433CBB66}"/>
              </a:ext>
            </a:extLst>
          </p:cNvPr>
          <p:cNvSpPr txBox="1">
            <a:spLocks noChangeArrowheads="1"/>
          </p:cNvSpPr>
          <p:nvPr/>
        </p:nvSpPr>
        <p:spPr bwMode="auto">
          <a:xfrm>
            <a:off x="2300560" y="4055987"/>
            <a:ext cx="1203325" cy="338138"/>
          </a:xfrm>
          <a:prstGeom prst="rect">
            <a:avLst/>
          </a:prstGeom>
          <a:solidFill>
            <a:srgbClr val="FFFFFF"/>
          </a:solidFill>
          <a:ln w="12700" cap="flat" cmpd="sng" algn="ctr">
            <a:solidFill>
              <a:srgbClr val="0070C0"/>
            </a:solidFill>
            <a:prstDash val="solid"/>
            <a:miter lim="800000"/>
            <a:headEnd/>
            <a:tailEn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latin typeface="Candara" pitchFamily="34" charset="0"/>
                <a:ea typeface="+mn-ea"/>
                <a:cs typeface="Arial" charset="0"/>
              </a:rPr>
              <a:t>Acceptance</a:t>
            </a:r>
            <a:endParaRPr kumimoji="0" lang="en-US" sz="1800" b="0" i="0" u="none" strike="noStrike" kern="0" cap="none" spc="0" normalizeH="0" baseline="0" noProof="0" dirty="0">
              <a:ln>
                <a:noFill/>
              </a:ln>
              <a:effectLst/>
              <a:uLnTx/>
              <a:uFillTx/>
              <a:latin typeface="Candara" pitchFamily="34" charset="0"/>
              <a:ea typeface="+mn-ea"/>
              <a:cs typeface="Arial" charset="0"/>
            </a:endParaRPr>
          </a:p>
        </p:txBody>
      </p:sp>
      <p:sp>
        <p:nvSpPr>
          <p:cNvPr id="43" name="Text Box 21">
            <a:extLst>
              <a:ext uri="{FF2B5EF4-FFF2-40B4-BE49-F238E27FC236}">
                <a16:creationId xmlns:a16="http://schemas.microsoft.com/office/drawing/2014/main" id="{39621F91-4B79-4250-A374-DB07FB146902}"/>
              </a:ext>
            </a:extLst>
          </p:cNvPr>
          <p:cNvSpPr txBox="1">
            <a:spLocks noChangeArrowheads="1"/>
          </p:cNvSpPr>
          <p:nvPr/>
        </p:nvSpPr>
        <p:spPr bwMode="auto">
          <a:xfrm>
            <a:off x="1386160" y="4648125"/>
            <a:ext cx="2209800" cy="1069975"/>
          </a:xfrm>
          <a:prstGeom prst="rect">
            <a:avLst/>
          </a:prstGeom>
          <a:solidFill>
            <a:srgbClr val="FFFFFF"/>
          </a:solidFill>
          <a:ln w="12700" cap="flat" cmpd="sng" algn="ctr">
            <a:solidFill>
              <a:srgbClr val="0070C0"/>
            </a:solidFill>
            <a:prstDash val="solid"/>
            <a:miter lim="800000"/>
            <a:headEnd/>
            <a:tailEnd/>
          </a:ln>
          <a:effectLst/>
        </p:spPr>
        <p:txBody>
          <a:bodyPr>
            <a:spAutoFit/>
          </a:bodyPr>
          <a:lstStyle/>
          <a:p>
            <a:pPr marL="198438" marR="0" lvl="0" indent="-198438"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effectLst/>
                <a:uLnTx/>
                <a:uFillTx/>
                <a:latin typeface="Candara" pitchFamily="34" charset="0"/>
                <a:ea typeface="+mn-ea"/>
                <a:cs typeface="+mn-cs"/>
              </a:rPr>
              <a:t>Clear</a:t>
            </a:r>
          </a:p>
          <a:p>
            <a:pPr marL="198438" marR="0" lvl="0" indent="-198438"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effectLst/>
                <a:uLnTx/>
                <a:uFillTx/>
                <a:latin typeface="Candara" pitchFamily="34" charset="0"/>
                <a:ea typeface="+mn-ea"/>
                <a:cs typeface="+mn-cs"/>
              </a:rPr>
              <a:t>Consensus </a:t>
            </a:r>
            <a:r>
              <a:rPr kumimoji="0" lang="en-US" sz="1600" b="0" i="1" u="none" strike="noStrike" kern="0" cap="none" spc="0" normalizeH="0" baseline="0" noProof="0">
                <a:ln>
                  <a:noFill/>
                </a:ln>
                <a:effectLst/>
                <a:uLnTx/>
                <a:uFillTx/>
                <a:latin typeface="Candara" pitchFamily="34" charset="0"/>
                <a:ea typeface="+mn-ea"/>
                <a:cs typeface="+mn-cs"/>
              </a:rPr>
              <a:t>ad idem</a:t>
            </a:r>
          </a:p>
          <a:p>
            <a:pPr marL="198438" marR="0" lvl="0" indent="-198438"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effectLst/>
                <a:uLnTx/>
                <a:uFillTx/>
                <a:latin typeface="Candara" pitchFamily="34" charset="0"/>
                <a:ea typeface="+mn-ea"/>
                <a:cs typeface="+mn-cs"/>
              </a:rPr>
              <a:t>Corresponding offer &amp; acceptance </a:t>
            </a:r>
          </a:p>
        </p:txBody>
      </p:sp>
      <p:sp>
        <p:nvSpPr>
          <p:cNvPr id="44" name="Line 22">
            <a:extLst>
              <a:ext uri="{FF2B5EF4-FFF2-40B4-BE49-F238E27FC236}">
                <a16:creationId xmlns:a16="http://schemas.microsoft.com/office/drawing/2014/main" id="{45175C77-5D5F-44D9-B2CA-83DBF92B6B14}"/>
              </a:ext>
            </a:extLst>
          </p:cNvPr>
          <p:cNvSpPr>
            <a:spLocks noChangeShapeType="1"/>
          </p:cNvSpPr>
          <p:nvPr/>
        </p:nvSpPr>
        <p:spPr bwMode="auto">
          <a:xfrm flipH="1">
            <a:off x="8091760" y="2209725"/>
            <a:ext cx="0" cy="490537"/>
          </a:xfrm>
          <a:prstGeom prst="line">
            <a:avLst/>
          </a:prstGeom>
          <a:solidFill>
            <a:srgbClr val="FFFFFF"/>
          </a:solidFill>
          <a:ln w="12700" cap="flat" cmpd="sng" algn="ctr">
            <a:solidFill>
              <a:srgbClr val="0070C0"/>
            </a:solidFill>
            <a:prstDash val="solid"/>
            <a:miter lim="800000"/>
            <a:headEnd/>
            <a:tailEnd type="triangle" w="lg" len="lg"/>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45" name="Text Box 23">
            <a:extLst>
              <a:ext uri="{FF2B5EF4-FFF2-40B4-BE49-F238E27FC236}">
                <a16:creationId xmlns:a16="http://schemas.microsoft.com/office/drawing/2014/main" id="{533C63FF-DBCF-4A51-9772-46D21BB2C61C}"/>
              </a:ext>
            </a:extLst>
          </p:cNvPr>
          <p:cNvSpPr txBox="1">
            <a:spLocks noChangeArrowheads="1"/>
          </p:cNvSpPr>
          <p:nvPr/>
        </p:nvSpPr>
        <p:spPr bwMode="auto">
          <a:xfrm>
            <a:off x="7024960" y="2743125"/>
            <a:ext cx="2209800" cy="835025"/>
          </a:xfrm>
          <a:prstGeom prst="rect">
            <a:avLst/>
          </a:prstGeom>
          <a:solidFill>
            <a:srgbClr val="FFFFFF"/>
          </a:solidFill>
          <a:ln w="12700" cap="flat" cmpd="sng" algn="ctr">
            <a:solidFill>
              <a:srgbClr val="0070C0"/>
            </a:solidFill>
            <a:prstDash val="solid"/>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Candara" pitchFamily="34" charset="0"/>
                <a:ea typeface="+mn-ea"/>
                <a:cs typeface="Arial" charset="0"/>
              </a:rPr>
              <a:t>SUBJECT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Candara" pitchFamily="34" charset="0"/>
                <a:ea typeface="+mn-ea"/>
                <a:cs typeface="Arial" charset="0"/>
              </a:rPr>
              <a:t>MATTER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Candara" pitchFamily="34" charset="0"/>
                <a:ea typeface="+mn-ea"/>
                <a:cs typeface="Arial" charset="0"/>
              </a:rPr>
              <a:t>(</a:t>
            </a:r>
            <a:r>
              <a:rPr kumimoji="0" lang="en-US" sz="1600" i="1" u="none" strike="noStrike" kern="0" cap="none" spc="0" normalizeH="0" baseline="0" noProof="0" dirty="0" err="1">
                <a:ln>
                  <a:noFill/>
                </a:ln>
                <a:effectLst/>
                <a:uLnTx/>
                <a:uFillTx/>
                <a:latin typeface="Candara" pitchFamily="34" charset="0"/>
                <a:ea typeface="+mn-ea"/>
                <a:cs typeface="Arial" charset="0"/>
              </a:rPr>
              <a:t>Mahall</a:t>
            </a:r>
            <a:r>
              <a:rPr kumimoji="0" lang="en-US" sz="1600" i="1" u="none" strike="noStrike" kern="0" cap="none" spc="0" normalizeH="0" baseline="0" noProof="0" dirty="0">
                <a:ln>
                  <a:noFill/>
                </a:ln>
                <a:effectLst/>
                <a:uLnTx/>
                <a:uFillTx/>
                <a:latin typeface="Candara" pitchFamily="34" charset="0"/>
                <a:ea typeface="+mn-ea"/>
                <a:cs typeface="Arial" charset="0"/>
              </a:rPr>
              <a:t> al `</a:t>
            </a:r>
            <a:r>
              <a:rPr kumimoji="0" lang="en-US" sz="1600" i="1" u="none" strike="noStrike" kern="0" cap="none" spc="0" normalizeH="0" baseline="0" noProof="0" dirty="0" err="1">
                <a:ln>
                  <a:noFill/>
                </a:ln>
                <a:effectLst/>
                <a:uLnTx/>
                <a:uFillTx/>
                <a:latin typeface="Candara" pitchFamily="34" charset="0"/>
                <a:ea typeface="+mn-ea"/>
                <a:cs typeface="Arial" charset="0"/>
              </a:rPr>
              <a:t>aqd</a:t>
            </a:r>
            <a:r>
              <a:rPr kumimoji="0" lang="en-US" sz="1600" i="0" u="none" strike="noStrike" kern="0" cap="none" spc="0" normalizeH="0" baseline="0" noProof="0" dirty="0">
                <a:ln>
                  <a:noFill/>
                </a:ln>
                <a:effectLst/>
                <a:uLnTx/>
                <a:uFillTx/>
                <a:latin typeface="Candara" pitchFamily="34" charset="0"/>
                <a:ea typeface="+mn-ea"/>
                <a:cs typeface="Arial" charset="0"/>
              </a:rPr>
              <a:t>)</a:t>
            </a:r>
          </a:p>
        </p:txBody>
      </p:sp>
      <p:sp>
        <p:nvSpPr>
          <p:cNvPr id="46" name="Line 24">
            <a:extLst>
              <a:ext uri="{FF2B5EF4-FFF2-40B4-BE49-F238E27FC236}">
                <a16:creationId xmlns:a16="http://schemas.microsoft.com/office/drawing/2014/main" id="{99BF9A90-579A-4B98-836A-A0EBE6527CD3}"/>
              </a:ext>
            </a:extLst>
          </p:cNvPr>
          <p:cNvSpPr>
            <a:spLocks noChangeShapeType="1"/>
          </p:cNvSpPr>
          <p:nvPr/>
        </p:nvSpPr>
        <p:spPr bwMode="auto">
          <a:xfrm flipH="1">
            <a:off x="8091760" y="3614662"/>
            <a:ext cx="0" cy="195263"/>
          </a:xfrm>
          <a:prstGeom prst="line">
            <a:avLst/>
          </a:prstGeom>
          <a:solidFill>
            <a:srgbClr val="FFFFFF"/>
          </a:solidFill>
          <a:ln w="12700" cap="flat" cmpd="sng" algn="ctr">
            <a:solidFill>
              <a:srgbClr val="0070C0"/>
            </a:solidFill>
            <a:prstDash val="solid"/>
            <a:miter lim="800000"/>
            <a:headEnd/>
            <a:tailEnd/>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47" name="Line 25">
            <a:extLst>
              <a:ext uri="{FF2B5EF4-FFF2-40B4-BE49-F238E27FC236}">
                <a16:creationId xmlns:a16="http://schemas.microsoft.com/office/drawing/2014/main" id="{5F4A5DFD-9878-424D-A6CB-403A582B5077}"/>
              </a:ext>
            </a:extLst>
          </p:cNvPr>
          <p:cNvSpPr>
            <a:spLocks noChangeShapeType="1"/>
          </p:cNvSpPr>
          <p:nvPr/>
        </p:nvSpPr>
        <p:spPr bwMode="auto">
          <a:xfrm>
            <a:off x="7253560" y="3843262"/>
            <a:ext cx="1752600" cy="0"/>
          </a:xfrm>
          <a:prstGeom prst="line">
            <a:avLst/>
          </a:prstGeom>
          <a:solidFill>
            <a:srgbClr val="FFFFFF"/>
          </a:solidFill>
          <a:ln w="12700" cap="flat" cmpd="sng" algn="ctr">
            <a:solidFill>
              <a:srgbClr val="0070C0"/>
            </a:solidFill>
            <a:prstDash val="solid"/>
            <a:miter lim="800000"/>
            <a:headEnd/>
            <a:tailEnd/>
          </a:ln>
          <a:effectLst/>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48" name="Line 26">
            <a:extLst>
              <a:ext uri="{FF2B5EF4-FFF2-40B4-BE49-F238E27FC236}">
                <a16:creationId xmlns:a16="http://schemas.microsoft.com/office/drawing/2014/main" id="{49B2718D-6DD9-452D-888E-D1F9496A13EB}"/>
              </a:ext>
            </a:extLst>
          </p:cNvPr>
          <p:cNvSpPr>
            <a:spLocks noChangeShapeType="1"/>
          </p:cNvSpPr>
          <p:nvPr/>
        </p:nvSpPr>
        <p:spPr bwMode="auto">
          <a:xfrm>
            <a:off x="7253560" y="3843262"/>
            <a:ext cx="0" cy="195263"/>
          </a:xfrm>
          <a:prstGeom prst="line">
            <a:avLst/>
          </a:prstGeom>
          <a:solidFill>
            <a:srgbClr val="FFFFFF"/>
          </a:solidFill>
          <a:ln w="12700" cap="flat" cmpd="sng" algn="ctr">
            <a:solidFill>
              <a:srgbClr val="0070C0"/>
            </a:solidFill>
            <a:prstDash val="solid"/>
            <a:miter lim="800000"/>
            <a:headEnd/>
            <a:tailEnd/>
          </a:ln>
          <a:effectLst/>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49" name="Line 27">
            <a:extLst>
              <a:ext uri="{FF2B5EF4-FFF2-40B4-BE49-F238E27FC236}">
                <a16:creationId xmlns:a16="http://schemas.microsoft.com/office/drawing/2014/main" id="{340D35B8-06CD-423B-AF20-C1126B2BAF55}"/>
              </a:ext>
            </a:extLst>
          </p:cNvPr>
          <p:cNvSpPr>
            <a:spLocks noChangeShapeType="1"/>
          </p:cNvSpPr>
          <p:nvPr/>
        </p:nvSpPr>
        <p:spPr bwMode="auto">
          <a:xfrm>
            <a:off x="9006160" y="3843262"/>
            <a:ext cx="0" cy="195263"/>
          </a:xfrm>
          <a:prstGeom prst="line">
            <a:avLst/>
          </a:prstGeom>
          <a:solidFill>
            <a:srgbClr val="FFFFFF"/>
          </a:solidFill>
          <a:ln w="12700" cap="flat" cmpd="sng" algn="ctr">
            <a:solidFill>
              <a:srgbClr val="0070C0"/>
            </a:solidFill>
            <a:prstDash val="solid"/>
            <a:miter lim="800000"/>
            <a:headEnd/>
            <a:tailEnd/>
          </a:ln>
          <a:effectLst/>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ms-MY" sz="1800" b="0" i="0" u="none" strike="noStrike" kern="0" cap="none" spc="0" normalizeH="0" baseline="0" noProof="0">
              <a:ln>
                <a:noFill/>
              </a:ln>
              <a:effectLst/>
              <a:uLnTx/>
              <a:uFillTx/>
              <a:latin typeface="Candara" pitchFamily="34" charset="0"/>
              <a:ea typeface="+mn-ea"/>
              <a:cs typeface="+mn-cs"/>
            </a:endParaRPr>
          </a:p>
        </p:txBody>
      </p:sp>
      <p:sp>
        <p:nvSpPr>
          <p:cNvPr id="50" name="Text Box 28">
            <a:extLst>
              <a:ext uri="{FF2B5EF4-FFF2-40B4-BE49-F238E27FC236}">
                <a16:creationId xmlns:a16="http://schemas.microsoft.com/office/drawing/2014/main" id="{5B885C85-F627-457D-B3A9-87E86A97ECB0}"/>
              </a:ext>
            </a:extLst>
          </p:cNvPr>
          <p:cNvSpPr txBox="1">
            <a:spLocks noChangeArrowheads="1"/>
          </p:cNvSpPr>
          <p:nvPr/>
        </p:nvSpPr>
        <p:spPr bwMode="auto">
          <a:xfrm>
            <a:off x="6915423" y="4029000"/>
            <a:ext cx="1066800" cy="584200"/>
          </a:xfrm>
          <a:prstGeom prst="rect">
            <a:avLst/>
          </a:prstGeom>
          <a:solidFill>
            <a:srgbClr val="FFFFFF"/>
          </a:solidFill>
          <a:ln w="12700" cap="flat" cmpd="sng" algn="ctr">
            <a:solidFill>
              <a:srgbClr val="0070C0"/>
            </a:solidFill>
            <a:prstDash val="solid"/>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latin typeface="Candara" pitchFamily="34" charset="0"/>
                <a:ea typeface="+mn-ea"/>
                <a:cs typeface="Arial" charset="0"/>
              </a:rPr>
              <a:t>Goods/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latin typeface="Candara" pitchFamily="34" charset="0"/>
                <a:ea typeface="+mn-ea"/>
                <a:cs typeface="Arial" charset="0"/>
              </a:rPr>
              <a:t>asset</a:t>
            </a:r>
          </a:p>
        </p:txBody>
      </p:sp>
      <p:sp>
        <p:nvSpPr>
          <p:cNvPr id="51" name="Text Box 29">
            <a:extLst>
              <a:ext uri="{FF2B5EF4-FFF2-40B4-BE49-F238E27FC236}">
                <a16:creationId xmlns:a16="http://schemas.microsoft.com/office/drawing/2014/main" id="{23359BF1-7F92-4C7C-8319-C12FCE356C29}"/>
              </a:ext>
            </a:extLst>
          </p:cNvPr>
          <p:cNvSpPr txBox="1">
            <a:spLocks noChangeArrowheads="1"/>
          </p:cNvSpPr>
          <p:nvPr/>
        </p:nvSpPr>
        <p:spPr bwMode="auto">
          <a:xfrm>
            <a:off x="8086998" y="4029000"/>
            <a:ext cx="1571625" cy="584200"/>
          </a:xfrm>
          <a:prstGeom prst="rect">
            <a:avLst/>
          </a:prstGeom>
          <a:solidFill>
            <a:srgbClr val="FFFFFF"/>
          </a:solidFill>
          <a:ln w="12700" cap="flat" cmpd="sng" algn="ctr">
            <a:solidFill>
              <a:srgbClr val="0070C0"/>
            </a:solidFill>
            <a:prstDash val="solid"/>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outerShdw blurRad="38100" dist="38100" dir="2700000" algn="tl">
                    <a:srgbClr val="FFFFFF"/>
                  </a:outerShdw>
                </a:effectLst>
                <a:uLnTx/>
                <a:uFillTx/>
                <a:latin typeface="Candara" pitchFamily="34" charset="0"/>
                <a:ea typeface="+mn-ea"/>
                <a:cs typeface="Arial" charset="0"/>
              </a:rPr>
              <a:t>      </a:t>
            </a:r>
            <a:r>
              <a:rPr kumimoji="0" lang="en-US" sz="1600" b="0" i="0" u="none" strike="noStrike" kern="0" cap="none" spc="0" normalizeH="0" baseline="0" noProof="0" dirty="0">
                <a:ln>
                  <a:noFill/>
                </a:ln>
                <a:effectLst/>
                <a:uLnTx/>
                <a:uFillTx/>
                <a:latin typeface="Candara" pitchFamily="34" charset="0"/>
                <a:ea typeface="+mn-ea"/>
                <a:cs typeface="Arial" charset="0"/>
              </a:rPr>
              <a:t>Price/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latin typeface="Candara" pitchFamily="34" charset="0"/>
                <a:ea typeface="+mn-ea"/>
                <a:cs typeface="Arial" charset="0"/>
              </a:rPr>
              <a:t>consideration</a:t>
            </a:r>
          </a:p>
        </p:txBody>
      </p:sp>
      <p:sp>
        <p:nvSpPr>
          <p:cNvPr id="52" name="Text Box 30">
            <a:extLst>
              <a:ext uri="{FF2B5EF4-FFF2-40B4-BE49-F238E27FC236}">
                <a16:creationId xmlns:a16="http://schemas.microsoft.com/office/drawing/2014/main" id="{D492DFB9-CAF1-4393-A2F8-9A87C745869C}"/>
              </a:ext>
            </a:extLst>
          </p:cNvPr>
          <p:cNvSpPr txBox="1">
            <a:spLocks noChangeArrowheads="1"/>
          </p:cNvSpPr>
          <p:nvPr/>
        </p:nvSpPr>
        <p:spPr bwMode="auto">
          <a:xfrm>
            <a:off x="6943998" y="4743375"/>
            <a:ext cx="2667000" cy="825500"/>
          </a:xfrm>
          <a:prstGeom prst="rect">
            <a:avLst/>
          </a:prstGeom>
          <a:solidFill>
            <a:srgbClr val="FFFFFF"/>
          </a:solidFill>
          <a:ln w="12700" cap="flat" cmpd="sng" algn="ctr">
            <a:solidFill>
              <a:srgbClr val="0070C0"/>
            </a:solidFill>
            <a:prstDash val="solid"/>
            <a:miter lim="800000"/>
            <a:headEnd/>
            <a:tailEnd/>
          </a:ln>
          <a:effectLst/>
        </p:spPr>
        <p:txBody>
          <a:bodyPr>
            <a:spAutoFit/>
          </a:bodyPr>
          <a:lstStyle/>
          <a:p>
            <a:pPr marL="198438" marR="0" lvl="0" indent="-198438"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effectLst/>
                <a:uLnTx/>
                <a:uFillTx/>
                <a:latin typeface="Candara" pitchFamily="34" charset="0"/>
                <a:ea typeface="+mn-ea"/>
                <a:cs typeface="+mn-cs"/>
              </a:rPr>
              <a:t>Something of value</a:t>
            </a:r>
          </a:p>
          <a:p>
            <a:pPr marL="198438" marR="0" lvl="0" indent="-198438"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effectLst/>
                <a:uLnTx/>
                <a:uFillTx/>
                <a:latin typeface="Candara" pitchFamily="34" charset="0"/>
                <a:ea typeface="+mn-ea"/>
                <a:cs typeface="+mn-cs"/>
              </a:rPr>
              <a:t>Ascertainable </a:t>
            </a:r>
          </a:p>
          <a:p>
            <a:pPr marL="198438" marR="0" lvl="0" indent="-198438"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a:ln>
                  <a:noFill/>
                </a:ln>
                <a:effectLst/>
                <a:uLnTx/>
                <a:uFillTx/>
                <a:latin typeface="Candara" pitchFamily="34" charset="0"/>
                <a:ea typeface="+mn-ea"/>
                <a:cs typeface="+mn-cs"/>
              </a:rPr>
              <a:t>Legal</a:t>
            </a:r>
          </a:p>
        </p:txBody>
      </p:sp>
    </p:spTree>
    <p:extLst>
      <p:ext uri="{BB962C8B-B14F-4D97-AF65-F5344CB8AC3E}">
        <p14:creationId xmlns:p14="http://schemas.microsoft.com/office/powerpoint/2010/main" val="89937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par>
                                <p:cTn id="17" presetID="9"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500"/>
                                        <p:tgtEl>
                                          <p:spTgt spid="30"/>
                                        </p:tgtEl>
                                      </p:cBhvr>
                                    </p:animEffect>
                                  </p:childTnLst>
                                </p:cTn>
                              </p:par>
                              <p:par>
                                <p:cTn id="20" presetID="9"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ssolve">
                                      <p:cBhvr>
                                        <p:cTn id="25" dur="500"/>
                                        <p:tgtEl>
                                          <p:spTgt spid="3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dissolve">
                                      <p:cBhvr>
                                        <p:cTn id="28" dur="500"/>
                                        <p:tgtEl>
                                          <p:spTgt spid="3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dissolve">
                                      <p:cBhvr>
                                        <p:cTn id="31" dur="500"/>
                                        <p:tgtEl>
                                          <p:spTgt spid="34"/>
                                        </p:tgtEl>
                                      </p:cBhvr>
                                    </p:animEffect>
                                  </p:childTnLst>
                                </p:cTn>
                              </p:par>
                              <p:par>
                                <p:cTn id="32" presetID="9"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dissolve">
                                      <p:cBhvr>
                                        <p:cTn id="34" dur="500"/>
                                        <p:tgtEl>
                                          <p:spTgt spid="35"/>
                                        </p:tgtEl>
                                      </p:cBhvr>
                                    </p:animEffect>
                                  </p:childTnLst>
                                </p:cTn>
                              </p:par>
                              <p:par>
                                <p:cTn id="35" presetID="9"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dissolve">
                                      <p:cBhvr>
                                        <p:cTn id="37" dur="500"/>
                                        <p:tgtEl>
                                          <p:spTgt spid="3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dissolve">
                                      <p:cBhvr>
                                        <p:cTn id="40" dur="500"/>
                                        <p:tgtEl>
                                          <p:spTgt spid="37"/>
                                        </p:tgtEl>
                                      </p:cBhvr>
                                    </p:animEffect>
                                  </p:childTnLst>
                                </p:cTn>
                              </p:par>
                              <p:par>
                                <p:cTn id="41" presetID="9"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ssolve">
                                      <p:cBhvr>
                                        <p:cTn id="43" dur="500"/>
                                        <p:tgtEl>
                                          <p:spTgt spid="25"/>
                                        </p:tgtEl>
                                      </p:cBhvr>
                                    </p:animEffect>
                                  </p:childTnLst>
                                </p:cTn>
                              </p:par>
                              <p:par>
                                <p:cTn id="44" presetID="9"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dissolve">
                                      <p:cBhvr>
                                        <p:cTn id="46" dur="500"/>
                                        <p:tgtEl>
                                          <p:spTgt spid="38"/>
                                        </p:tgtEl>
                                      </p:cBhvr>
                                    </p:animEffect>
                                  </p:childTnLst>
                                </p:cTn>
                              </p:par>
                              <p:par>
                                <p:cTn id="47" presetID="9"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dissolve">
                                      <p:cBhvr>
                                        <p:cTn id="49" dur="500"/>
                                        <p:tgtEl>
                                          <p:spTgt spid="39"/>
                                        </p:tgtEl>
                                      </p:cBhvr>
                                    </p:animEffect>
                                  </p:childTnLst>
                                </p:cTn>
                              </p:par>
                              <p:par>
                                <p:cTn id="50" presetID="9"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dissolve">
                                      <p:cBhvr>
                                        <p:cTn id="52" dur="500"/>
                                        <p:tgtEl>
                                          <p:spTgt spid="4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dissolve">
                                      <p:cBhvr>
                                        <p:cTn id="55" dur="500"/>
                                        <p:tgtEl>
                                          <p:spTgt spid="4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dissolve">
                                      <p:cBhvr>
                                        <p:cTn id="58" dur="500"/>
                                        <p:tgtEl>
                                          <p:spTgt spid="4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dissolve">
                                      <p:cBhvr>
                                        <p:cTn id="61" dur="500"/>
                                        <p:tgtEl>
                                          <p:spTgt spid="43"/>
                                        </p:tgtEl>
                                      </p:cBhvr>
                                    </p:animEffect>
                                  </p:childTnLst>
                                </p:cTn>
                              </p:par>
                              <p:par>
                                <p:cTn id="62" presetID="9" presetClass="entr" presetSubtype="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dissolve">
                                      <p:cBhvr>
                                        <p:cTn id="64" dur="500"/>
                                        <p:tgtEl>
                                          <p:spTgt spid="44"/>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dissolve">
                                      <p:cBhvr>
                                        <p:cTn id="67" dur="500"/>
                                        <p:tgtEl>
                                          <p:spTgt spid="45"/>
                                        </p:tgtEl>
                                      </p:cBhvr>
                                    </p:animEffect>
                                  </p:childTnLst>
                                </p:cTn>
                              </p:par>
                              <p:par>
                                <p:cTn id="68" presetID="9"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dissolve">
                                      <p:cBhvr>
                                        <p:cTn id="70" dur="500"/>
                                        <p:tgtEl>
                                          <p:spTgt spid="46"/>
                                        </p:tgtEl>
                                      </p:cBhvr>
                                    </p:animEffect>
                                  </p:childTnLst>
                                </p:cTn>
                              </p:par>
                              <p:par>
                                <p:cTn id="71" presetID="9"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dissolve">
                                      <p:cBhvr>
                                        <p:cTn id="73" dur="500"/>
                                        <p:tgtEl>
                                          <p:spTgt spid="47"/>
                                        </p:tgtEl>
                                      </p:cBhvr>
                                    </p:animEffect>
                                  </p:childTnLst>
                                </p:cTn>
                              </p:par>
                              <p:par>
                                <p:cTn id="74" presetID="9" presetClass="entr" presetSubtype="0" fill="hold"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dissolve">
                                      <p:cBhvr>
                                        <p:cTn id="76" dur="500"/>
                                        <p:tgtEl>
                                          <p:spTgt spid="48"/>
                                        </p:tgtEl>
                                      </p:cBhvr>
                                    </p:animEffect>
                                  </p:childTnLst>
                                </p:cTn>
                              </p:par>
                              <p:par>
                                <p:cTn id="77" presetID="9"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dissolve">
                                      <p:cBhvr>
                                        <p:cTn id="79" dur="500"/>
                                        <p:tgtEl>
                                          <p:spTgt spid="49"/>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dissolve">
                                      <p:cBhvr>
                                        <p:cTn id="82" dur="500"/>
                                        <p:tgtEl>
                                          <p:spTgt spid="50"/>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dissolve">
                                      <p:cBhvr>
                                        <p:cTn id="85" dur="500"/>
                                        <p:tgtEl>
                                          <p:spTgt spid="51"/>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dissolve">
                                      <p:cBhvr>
                                        <p:cTn id="8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33" grpId="0" animBg="1"/>
      <p:bldP spid="34" grpId="0" animBg="1"/>
      <p:bldP spid="37" grpId="0" animBg="1"/>
      <p:bldP spid="41" grpId="0" animBg="1"/>
      <p:bldP spid="42" grpId="0" animBg="1"/>
      <p:bldP spid="43" grpId="0" animBg="1"/>
      <p:bldP spid="45"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4106844" y="2411573"/>
            <a:ext cx="2082600" cy="2125265"/>
          </a:xfrm>
          <a:prstGeom prst="ellipse">
            <a:avLst/>
          </a:prstGeom>
          <a:noFill/>
          <a:ln>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0946" tIns="30473" rIns="60946" bIns="30473" rtlCol="0" anchor="ctr">
            <a:normAutofit/>
          </a:bodyPr>
          <a:lstStyle/>
          <a:p>
            <a:pPr algn="ctr" defTabSz="1007943" eaLnBrk="1" hangingPunct="1"/>
            <a:endParaRPr lang="en-US" sz="1984" b="0">
              <a:solidFill>
                <a:prstClr val="white"/>
              </a:solidFill>
              <a:latin typeface="Calibri" panose="020F0502020204030204"/>
            </a:endParaRPr>
          </a:p>
        </p:txBody>
      </p:sp>
      <p:sp>
        <p:nvSpPr>
          <p:cNvPr id="32" name="Oval 31"/>
          <p:cNvSpPr/>
          <p:nvPr/>
        </p:nvSpPr>
        <p:spPr>
          <a:xfrm>
            <a:off x="4419918" y="2748411"/>
            <a:ext cx="1422445" cy="1451585"/>
          </a:xfrm>
          <a:prstGeom prst="ellipse">
            <a:avLst/>
          </a:prstGeom>
          <a:noFill/>
          <a:ln>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0946" tIns="30473" rIns="60946" bIns="30473" rtlCol="0" anchor="ctr">
            <a:normAutofit/>
          </a:bodyPr>
          <a:lstStyle/>
          <a:p>
            <a:pPr algn="ctr" defTabSz="1007943" eaLnBrk="1" hangingPunct="1"/>
            <a:endParaRPr lang="en-US" sz="1984" b="0">
              <a:solidFill>
                <a:prstClr val="white"/>
              </a:solidFill>
              <a:latin typeface="Calibri" panose="020F0502020204030204"/>
            </a:endParaRPr>
          </a:p>
        </p:txBody>
      </p:sp>
      <p:sp>
        <p:nvSpPr>
          <p:cNvPr id="33" name="Freeform 5"/>
          <p:cNvSpPr>
            <a:spLocks/>
          </p:cNvSpPr>
          <p:nvPr/>
        </p:nvSpPr>
        <p:spPr bwMode="auto">
          <a:xfrm>
            <a:off x="4750311" y="2022618"/>
            <a:ext cx="795663" cy="706709"/>
          </a:xfrm>
          <a:custGeom>
            <a:avLst/>
            <a:gdLst>
              <a:gd name="T0" fmla="*/ 7 w 317"/>
              <a:gd name="T1" fmla="*/ 38 h 273"/>
              <a:gd name="T2" fmla="*/ 35 w 317"/>
              <a:gd name="T3" fmla="*/ 0 h 273"/>
              <a:gd name="T4" fmla="*/ 282 w 317"/>
              <a:gd name="T5" fmla="*/ 0 h 273"/>
              <a:gd name="T6" fmla="*/ 310 w 317"/>
              <a:gd name="T7" fmla="*/ 38 h 273"/>
              <a:gd name="T8" fmla="*/ 250 w 317"/>
              <a:gd name="T9" fmla="*/ 235 h 273"/>
              <a:gd name="T10" fmla="*/ 198 w 317"/>
              <a:gd name="T11" fmla="*/ 273 h 273"/>
              <a:gd name="T12" fmla="*/ 115 w 317"/>
              <a:gd name="T13" fmla="*/ 273 h 273"/>
              <a:gd name="T14" fmla="*/ 64 w 317"/>
              <a:gd name="T15" fmla="*/ 235 h 273"/>
              <a:gd name="T16" fmla="*/ 7 w 317"/>
              <a:gd name="T17" fmla="*/ 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273">
                <a:moveTo>
                  <a:pt x="7" y="38"/>
                </a:moveTo>
                <a:cubicBezTo>
                  <a:pt x="0" y="17"/>
                  <a:pt x="13" y="0"/>
                  <a:pt x="35" y="0"/>
                </a:cubicBezTo>
                <a:cubicBezTo>
                  <a:pt x="282" y="0"/>
                  <a:pt x="282" y="0"/>
                  <a:pt x="282" y="0"/>
                </a:cubicBezTo>
                <a:cubicBezTo>
                  <a:pt x="304" y="0"/>
                  <a:pt x="317" y="17"/>
                  <a:pt x="310" y="38"/>
                </a:cubicBezTo>
                <a:cubicBezTo>
                  <a:pt x="250" y="235"/>
                  <a:pt x="250" y="235"/>
                  <a:pt x="250" y="235"/>
                </a:cubicBezTo>
                <a:cubicBezTo>
                  <a:pt x="244" y="256"/>
                  <a:pt x="220" y="273"/>
                  <a:pt x="198" y="273"/>
                </a:cubicBezTo>
                <a:cubicBezTo>
                  <a:pt x="115" y="273"/>
                  <a:pt x="115" y="273"/>
                  <a:pt x="115" y="273"/>
                </a:cubicBezTo>
                <a:cubicBezTo>
                  <a:pt x="93" y="273"/>
                  <a:pt x="70" y="256"/>
                  <a:pt x="64" y="235"/>
                </a:cubicBezTo>
                <a:lnTo>
                  <a:pt x="7" y="38"/>
                </a:lnTo>
                <a:close/>
              </a:path>
            </a:pathLst>
          </a:custGeom>
          <a:solidFill>
            <a:schemeClr val="tx2"/>
          </a:solidFill>
          <a:ln>
            <a:noFill/>
          </a:ln>
          <a:effectLst>
            <a:outerShdw blurRad="50800" dist="38100" dir="8100000" algn="tr" rotWithShape="0">
              <a:prstClr val="black">
                <a:alpha val="40000"/>
              </a:prstClr>
            </a:outerShdw>
          </a:effectLst>
        </p:spPr>
        <p:txBody>
          <a:bodyPr vert="horz" wrap="square" lIns="60946" tIns="30473" rIns="60946" bIns="30473" numCol="1" anchor="t" anchorCtr="0" compatLnSpc="1">
            <a:prstTxWarp prst="textNoShape">
              <a:avLst/>
            </a:prstTxWarp>
            <a:normAutofit/>
          </a:bodyPr>
          <a:lstStyle/>
          <a:p>
            <a:pPr defTabSz="1007943" eaLnBrk="1" hangingPunct="1"/>
            <a:endParaRPr lang="en-US" sz="1984" b="0">
              <a:solidFill>
                <a:prstClr val="black"/>
              </a:solidFill>
              <a:ea typeface="+mn-ea"/>
              <a:cs typeface="Arial" pitchFamily="34" charset="0"/>
            </a:endParaRPr>
          </a:p>
        </p:txBody>
      </p:sp>
      <p:sp>
        <p:nvSpPr>
          <p:cNvPr id="34" name="Freeform 6"/>
          <p:cNvSpPr>
            <a:spLocks/>
          </p:cNvSpPr>
          <p:nvPr/>
        </p:nvSpPr>
        <p:spPr bwMode="auto">
          <a:xfrm>
            <a:off x="3661092" y="2644894"/>
            <a:ext cx="812664" cy="796927"/>
          </a:xfrm>
          <a:custGeom>
            <a:avLst/>
            <a:gdLst>
              <a:gd name="T0" fmla="*/ 35 w 324"/>
              <a:gd name="T1" fmla="*/ 302 h 308"/>
              <a:gd name="T2" fmla="*/ 7 w 324"/>
              <a:gd name="T3" fmla="*/ 263 h 308"/>
              <a:gd name="T4" fmla="*/ 83 w 324"/>
              <a:gd name="T5" fmla="*/ 28 h 308"/>
              <a:gd name="T6" fmla="*/ 128 w 324"/>
              <a:gd name="T7" fmla="*/ 13 h 308"/>
              <a:gd name="T8" fmla="*/ 297 w 324"/>
              <a:gd name="T9" fmla="*/ 131 h 308"/>
              <a:gd name="T10" fmla="*/ 317 w 324"/>
              <a:gd name="T11" fmla="*/ 192 h 308"/>
              <a:gd name="T12" fmla="*/ 292 w 324"/>
              <a:gd name="T13" fmla="*/ 271 h 308"/>
              <a:gd name="T14" fmla="*/ 239 w 324"/>
              <a:gd name="T15" fmla="*/ 308 h 308"/>
              <a:gd name="T16" fmla="*/ 35 w 324"/>
              <a:gd name="T17" fmla="*/ 30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308">
                <a:moveTo>
                  <a:pt x="35" y="302"/>
                </a:moveTo>
                <a:cubicBezTo>
                  <a:pt x="13" y="301"/>
                  <a:pt x="0" y="283"/>
                  <a:pt x="7" y="263"/>
                </a:cubicBezTo>
                <a:cubicBezTo>
                  <a:pt x="83" y="28"/>
                  <a:pt x="83" y="28"/>
                  <a:pt x="83" y="28"/>
                </a:cubicBezTo>
                <a:cubicBezTo>
                  <a:pt x="90" y="7"/>
                  <a:pt x="110" y="0"/>
                  <a:pt x="128" y="13"/>
                </a:cubicBezTo>
                <a:cubicBezTo>
                  <a:pt x="297" y="131"/>
                  <a:pt x="297" y="131"/>
                  <a:pt x="297" y="131"/>
                </a:cubicBezTo>
                <a:cubicBezTo>
                  <a:pt x="315" y="144"/>
                  <a:pt x="324" y="171"/>
                  <a:pt x="317" y="192"/>
                </a:cubicBezTo>
                <a:cubicBezTo>
                  <a:pt x="292" y="271"/>
                  <a:pt x="292" y="271"/>
                  <a:pt x="292" y="271"/>
                </a:cubicBezTo>
                <a:cubicBezTo>
                  <a:pt x="285" y="292"/>
                  <a:pt x="261" y="308"/>
                  <a:pt x="239" y="308"/>
                </a:cubicBezTo>
                <a:lnTo>
                  <a:pt x="35" y="302"/>
                </a:lnTo>
                <a:close/>
              </a:path>
            </a:pathLst>
          </a:custGeom>
          <a:solidFill>
            <a:schemeClr val="accent6">
              <a:lumMod val="75000"/>
            </a:schemeClr>
          </a:solidFill>
          <a:ln>
            <a:noFill/>
          </a:ln>
          <a:effectLst>
            <a:outerShdw blurRad="50800" dist="38100" dir="8100000" algn="tr" rotWithShape="0">
              <a:prstClr val="black">
                <a:alpha val="40000"/>
              </a:prstClr>
            </a:outerShdw>
          </a:effectLst>
        </p:spPr>
        <p:txBody>
          <a:bodyPr vert="horz" wrap="square" lIns="60946" tIns="30473" rIns="60946" bIns="30473" numCol="1" anchor="t" anchorCtr="0" compatLnSpc="1">
            <a:prstTxWarp prst="textNoShape">
              <a:avLst/>
            </a:prstTxWarp>
            <a:normAutofit/>
          </a:bodyPr>
          <a:lstStyle/>
          <a:p>
            <a:pPr defTabSz="1007943" eaLnBrk="1" hangingPunct="1"/>
            <a:endParaRPr lang="en-US" sz="1984" b="0">
              <a:solidFill>
                <a:prstClr val="black"/>
              </a:solidFill>
              <a:ea typeface="+mn-ea"/>
              <a:cs typeface="Arial" pitchFamily="34" charset="0"/>
            </a:endParaRPr>
          </a:p>
        </p:txBody>
      </p:sp>
      <p:sp>
        <p:nvSpPr>
          <p:cNvPr id="35" name="Freeform 7"/>
          <p:cNvSpPr>
            <a:spLocks/>
          </p:cNvSpPr>
          <p:nvPr/>
        </p:nvSpPr>
        <p:spPr bwMode="auto">
          <a:xfrm>
            <a:off x="3975050" y="4010891"/>
            <a:ext cx="850068" cy="885988"/>
          </a:xfrm>
          <a:custGeom>
            <a:avLst/>
            <a:gdLst>
              <a:gd name="T0" fmla="*/ 263 w 339"/>
              <a:gd name="T1" fmla="*/ 315 h 342"/>
              <a:gd name="T2" fmla="*/ 217 w 339"/>
              <a:gd name="T3" fmla="*/ 329 h 342"/>
              <a:gd name="T4" fmla="*/ 18 w 339"/>
              <a:gd name="T5" fmla="*/ 184 h 342"/>
              <a:gd name="T6" fmla="*/ 17 w 339"/>
              <a:gd name="T7" fmla="*/ 137 h 342"/>
              <a:gd name="T8" fmla="*/ 182 w 339"/>
              <a:gd name="T9" fmla="*/ 13 h 342"/>
              <a:gd name="T10" fmla="*/ 246 w 339"/>
              <a:gd name="T11" fmla="*/ 13 h 342"/>
              <a:gd name="T12" fmla="*/ 313 w 339"/>
              <a:gd name="T13" fmla="*/ 61 h 342"/>
              <a:gd name="T14" fmla="*/ 332 w 339"/>
              <a:gd name="T15" fmla="*/ 123 h 342"/>
              <a:gd name="T16" fmla="*/ 263 w 33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342">
                <a:moveTo>
                  <a:pt x="263" y="315"/>
                </a:moveTo>
                <a:cubicBezTo>
                  <a:pt x="256" y="336"/>
                  <a:pt x="235" y="342"/>
                  <a:pt x="217" y="329"/>
                </a:cubicBezTo>
                <a:cubicBezTo>
                  <a:pt x="18" y="184"/>
                  <a:pt x="18" y="184"/>
                  <a:pt x="18" y="184"/>
                </a:cubicBezTo>
                <a:cubicBezTo>
                  <a:pt x="0" y="171"/>
                  <a:pt x="0" y="150"/>
                  <a:pt x="17" y="137"/>
                </a:cubicBezTo>
                <a:cubicBezTo>
                  <a:pt x="182" y="13"/>
                  <a:pt x="182" y="13"/>
                  <a:pt x="182" y="13"/>
                </a:cubicBezTo>
                <a:cubicBezTo>
                  <a:pt x="199" y="0"/>
                  <a:pt x="228" y="0"/>
                  <a:pt x="246" y="13"/>
                </a:cubicBezTo>
                <a:cubicBezTo>
                  <a:pt x="313" y="61"/>
                  <a:pt x="313" y="61"/>
                  <a:pt x="313" y="61"/>
                </a:cubicBezTo>
                <a:cubicBezTo>
                  <a:pt x="331" y="74"/>
                  <a:pt x="339" y="102"/>
                  <a:pt x="332" y="123"/>
                </a:cubicBezTo>
                <a:lnTo>
                  <a:pt x="263" y="315"/>
                </a:lnTo>
                <a:close/>
              </a:path>
            </a:pathLst>
          </a:custGeom>
          <a:solidFill>
            <a:schemeClr val="accent3">
              <a:lumMod val="75000"/>
              <a:lumOff val="25000"/>
            </a:schemeClr>
          </a:solidFill>
          <a:ln>
            <a:noFill/>
          </a:ln>
          <a:effectLst>
            <a:outerShdw blurRad="50800" dist="38100" dir="8100000" algn="tr" rotWithShape="0">
              <a:prstClr val="black">
                <a:alpha val="40000"/>
              </a:prstClr>
            </a:outerShdw>
          </a:effectLst>
        </p:spPr>
        <p:txBody>
          <a:bodyPr vert="horz" wrap="square" lIns="60946" tIns="30473" rIns="60946" bIns="30473" numCol="1" anchor="t" anchorCtr="0" compatLnSpc="1">
            <a:prstTxWarp prst="textNoShape">
              <a:avLst/>
            </a:prstTxWarp>
            <a:normAutofit/>
          </a:bodyPr>
          <a:lstStyle/>
          <a:p>
            <a:pPr defTabSz="1007943" eaLnBrk="1" hangingPunct="1"/>
            <a:endParaRPr lang="en-US" sz="1984" b="0">
              <a:solidFill>
                <a:prstClr val="black"/>
              </a:solidFill>
              <a:ea typeface="+mn-ea"/>
              <a:cs typeface="Arial" pitchFamily="34" charset="0"/>
            </a:endParaRPr>
          </a:p>
        </p:txBody>
      </p:sp>
      <p:sp>
        <p:nvSpPr>
          <p:cNvPr id="36" name="Freeform 8"/>
          <p:cNvSpPr>
            <a:spLocks/>
          </p:cNvSpPr>
          <p:nvPr/>
        </p:nvSpPr>
        <p:spPr bwMode="auto">
          <a:xfrm>
            <a:off x="5399763" y="4031711"/>
            <a:ext cx="845534" cy="894084"/>
          </a:xfrm>
          <a:custGeom>
            <a:avLst/>
            <a:gdLst>
              <a:gd name="T0" fmla="*/ 319 w 337"/>
              <a:gd name="T1" fmla="*/ 139 h 345"/>
              <a:gd name="T2" fmla="*/ 318 w 337"/>
              <a:gd name="T3" fmla="*/ 187 h 345"/>
              <a:gd name="T4" fmla="*/ 119 w 337"/>
              <a:gd name="T5" fmla="*/ 332 h 345"/>
              <a:gd name="T6" fmla="*/ 74 w 337"/>
              <a:gd name="T7" fmla="*/ 317 h 345"/>
              <a:gd name="T8" fmla="*/ 7 w 337"/>
              <a:gd name="T9" fmla="*/ 123 h 345"/>
              <a:gd name="T10" fmla="*/ 26 w 337"/>
              <a:gd name="T11" fmla="*/ 61 h 345"/>
              <a:gd name="T12" fmla="*/ 93 w 337"/>
              <a:gd name="T13" fmla="*/ 13 h 345"/>
              <a:gd name="T14" fmla="*/ 157 w 337"/>
              <a:gd name="T15" fmla="*/ 14 h 345"/>
              <a:gd name="T16" fmla="*/ 319 w 337"/>
              <a:gd name="T17" fmla="*/ 13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345">
                <a:moveTo>
                  <a:pt x="319" y="139"/>
                </a:moveTo>
                <a:cubicBezTo>
                  <a:pt x="337" y="152"/>
                  <a:pt x="336" y="174"/>
                  <a:pt x="318" y="187"/>
                </a:cubicBezTo>
                <a:cubicBezTo>
                  <a:pt x="119" y="332"/>
                  <a:pt x="119" y="332"/>
                  <a:pt x="119" y="332"/>
                </a:cubicBezTo>
                <a:cubicBezTo>
                  <a:pt x="101" y="345"/>
                  <a:pt x="81" y="338"/>
                  <a:pt x="74" y="317"/>
                </a:cubicBezTo>
                <a:cubicBezTo>
                  <a:pt x="7" y="123"/>
                  <a:pt x="7" y="123"/>
                  <a:pt x="7" y="123"/>
                </a:cubicBezTo>
                <a:cubicBezTo>
                  <a:pt x="0" y="102"/>
                  <a:pt x="8" y="74"/>
                  <a:pt x="26" y="61"/>
                </a:cubicBezTo>
                <a:cubicBezTo>
                  <a:pt x="93" y="13"/>
                  <a:pt x="93" y="13"/>
                  <a:pt x="93" y="13"/>
                </a:cubicBezTo>
                <a:cubicBezTo>
                  <a:pt x="111" y="0"/>
                  <a:pt x="140" y="0"/>
                  <a:pt x="157" y="14"/>
                </a:cubicBezTo>
                <a:lnTo>
                  <a:pt x="319" y="139"/>
                </a:lnTo>
                <a:close/>
              </a:path>
            </a:pathLst>
          </a:custGeom>
          <a:solidFill>
            <a:schemeClr val="accent2"/>
          </a:solidFill>
          <a:ln>
            <a:noFill/>
          </a:ln>
          <a:effectLst>
            <a:outerShdw blurRad="50800" dist="38100" dir="8100000" algn="tr" rotWithShape="0">
              <a:prstClr val="black">
                <a:alpha val="40000"/>
              </a:prstClr>
            </a:outerShdw>
          </a:effectLst>
        </p:spPr>
        <p:txBody>
          <a:bodyPr vert="horz" wrap="square" lIns="60946" tIns="30473" rIns="60946" bIns="30473" numCol="1" anchor="t" anchorCtr="0" compatLnSpc="1">
            <a:prstTxWarp prst="textNoShape">
              <a:avLst/>
            </a:prstTxWarp>
            <a:normAutofit/>
          </a:bodyPr>
          <a:lstStyle/>
          <a:p>
            <a:pPr defTabSz="1007943" eaLnBrk="1" hangingPunct="1"/>
            <a:endParaRPr lang="en-US" sz="1984" b="0">
              <a:solidFill>
                <a:prstClr val="black"/>
              </a:solidFill>
              <a:ea typeface="+mn-ea"/>
              <a:cs typeface="Arial" pitchFamily="34" charset="0"/>
            </a:endParaRPr>
          </a:p>
        </p:txBody>
      </p:sp>
      <p:sp>
        <p:nvSpPr>
          <p:cNvPr id="37" name="Freeform 9"/>
          <p:cNvSpPr>
            <a:spLocks/>
          </p:cNvSpPr>
          <p:nvPr/>
        </p:nvSpPr>
        <p:spPr bwMode="auto">
          <a:xfrm>
            <a:off x="5788527" y="2688849"/>
            <a:ext cx="816065" cy="788830"/>
          </a:xfrm>
          <a:custGeom>
            <a:avLst/>
            <a:gdLst>
              <a:gd name="T0" fmla="*/ 197 w 325"/>
              <a:gd name="T1" fmla="*/ 12 h 305"/>
              <a:gd name="T2" fmla="*/ 242 w 325"/>
              <a:gd name="T3" fmla="*/ 27 h 305"/>
              <a:gd name="T4" fmla="*/ 318 w 325"/>
              <a:gd name="T5" fmla="*/ 262 h 305"/>
              <a:gd name="T6" fmla="*/ 291 w 325"/>
              <a:gd name="T7" fmla="*/ 301 h 305"/>
              <a:gd name="T8" fmla="*/ 85 w 325"/>
              <a:gd name="T9" fmla="*/ 304 h 305"/>
              <a:gd name="T10" fmla="*/ 33 w 325"/>
              <a:gd name="T11" fmla="*/ 267 h 305"/>
              <a:gd name="T12" fmla="*/ 7 w 325"/>
              <a:gd name="T13" fmla="*/ 188 h 305"/>
              <a:gd name="T14" fmla="*/ 28 w 325"/>
              <a:gd name="T15" fmla="*/ 127 h 305"/>
              <a:gd name="T16" fmla="*/ 197 w 325"/>
              <a:gd name="T17" fmla="*/ 1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305">
                <a:moveTo>
                  <a:pt x="197" y="12"/>
                </a:moveTo>
                <a:cubicBezTo>
                  <a:pt x="215" y="0"/>
                  <a:pt x="235" y="6"/>
                  <a:pt x="242" y="27"/>
                </a:cubicBezTo>
                <a:cubicBezTo>
                  <a:pt x="318" y="262"/>
                  <a:pt x="318" y="262"/>
                  <a:pt x="318" y="262"/>
                </a:cubicBezTo>
                <a:cubicBezTo>
                  <a:pt x="325" y="283"/>
                  <a:pt x="313" y="300"/>
                  <a:pt x="291" y="301"/>
                </a:cubicBezTo>
                <a:cubicBezTo>
                  <a:pt x="85" y="304"/>
                  <a:pt x="85" y="304"/>
                  <a:pt x="85" y="304"/>
                </a:cubicBezTo>
                <a:cubicBezTo>
                  <a:pt x="63" y="305"/>
                  <a:pt x="39" y="288"/>
                  <a:pt x="33" y="267"/>
                </a:cubicBezTo>
                <a:cubicBezTo>
                  <a:pt x="7" y="188"/>
                  <a:pt x="7" y="188"/>
                  <a:pt x="7" y="188"/>
                </a:cubicBezTo>
                <a:cubicBezTo>
                  <a:pt x="0" y="167"/>
                  <a:pt x="10" y="140"/>
                  <a:pt x="28" y="127"/>
                </a:cubicBezTo>
                <a:lnTo>
                  <a:pt x="197" y="12"/>
                </a:lnTo>
                <a:close/>
              </a:path>
            </a:pathLst>
          </a:custGeom>
          <a:solidFill>
            <a:schemeClr val="accent1"/>
          </a:solidFill>
          <a:ln>
            <a:noFill/>
          </a:ln>
          <a:effectLst>
            <a:outerShdw blurRad="50800" dist="38100" dir="8100000" algn="tr" rotWithShape="0">
              <a:prstClr val="black">
                <a:alpha val="40000"/>
              </a:prstClr>
            </a:outerShdw>
          </a:effectLst>
        </p:spPr>
        <p:txBody>
          <a:bodyPr vert="horz" wrap="square" lIns="60946" tIns="30473" rIns="60946" bIns="30473" numCol="1" anchor="t" anchorCtr="0" compatLnSpc="1">
            <a:prstTxWarp prst="textNoShape">
              <a:avLst/>
            </a:prstTxWarp>
            <a:normAutofit/>
          </a:bodyPr>
          <a:lstStyle/>
          <a:p>
            <a:pPr defTabSz="1007943" eaLnBrk="1" hangingPunct="1"/>
            <a:endParaRPr lang="en-US" sz="1984" b="0">
              <a:solidFill>
                <a:prstClr val="black"/>
              </a:solidFill>
              <a:ea typeface="+mn-ea"/>
              <a:cs typeface="Arial" pitchFamily="34" charset="0"/>
            </a:endParaRPr>
          </a:p>
        </p:txBody>
      </p:sp>
      <p:grpSp>
        <p:nvGrpSpPr>
          <p:cNvPr id="38" name="Group 37"/>
          <p:cNvGrpSpPr/>
          <p:nvPr/>
        </p:nvGrpSpPr>
        <p:grpSpPr>
          <a:xfrm>
            <a:off x="4513424" y="2842101"/>
            <a:ext cx="1238834" cy="1264214"/>
            <a:chOff x="227985" y="1577780"/>
            <a:chExt cx="2238375" cy="2238375"/>
          </a:xfrm>
        </p:grpSpPr>
        <p:sp>
          <p:nvSpPr>
            <p:cNvPr id="39" name="Oval 38"/>
            <p:cNvSpPr/>
            <p:nvPr/>
          </p:nvSpPr>
          <p:spPr>
            <a:xfrm>
              <a:off x="227985" y="1577780"/>
              <a:ext cx="2238375" cy="2238375"/>
            </a:xfrm>
            <a:prstGeom prst="ellipse">
              <a:avLst/>
            </a:prstGeom>
            <a:solidFill>
              <a:schemeClr val="accent4">
                <a:lumMod val="40000"/>
                <a:lumOff val="60000"/>
                <a:alpha val="78039"/>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007943" eaLnBrk="1" hangingPunct="1"/>
              <a:endParaRPr lang="en-US" sz="1984" b="0">
                <a:solidFill>
                  <a:prstClr val="white"/>
                </a:solidFill>
                <a:latin typeface="Calibri" panose="020F0502020204030204"/>
              </a:endParaRPr>
            </a:p>
          </p:txBody>
        </p:sp>
        <p:sp>
          <p:nvSpPr>
            <p:cNvPr id="40" name="Oval 39"/>
            <p:cNvSpPr/>
            <p:nvPr/>
          </p:nvSpPr>
          <p:spPr>
            <a:xfrm>
              <a:off x="464710" y="1816368"/>
              <a:ext cx="1761197" cy="1761197"/>
            </a:xfrm>
            <a:prstGeom prst="ellipse">
              <a:avLst/>
            </a:prstGeom>
            <a:solidFill>
              <a:schemeClr val="accent4">
                <a:lumMod val="40000"/>
                <a:lumOff val="60000"/>
                <a:alpha val="78039"/>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007943" eaLnBrk="1" hangingPunct="1"/>
              <a:endParaRPr lang="en-US" sz="1984" b="0">
                <a:solidFill>
                  <a:prstClr val="white"/>
                </a:solidFill>
                <a:latin typeface="Calibri" panose="020F0502020204030204"/>
              </a:endParaRPr>
            </a:p>
          </p:txBody>
        </p:sp>
        <p:sp>
          <p:nvSpPr>
            <p:cNvPr id="41" name="Oval 40"/>
            <p:cNvSpPr/>
            <p:nvPr/>
          </p:nvSpPr>
          <p:spPr>
            <a:xfrm>
              <a:off x="755600" y="2107258"/>
              <a:ext cx="1179415" cy="1179415"/>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007943" eaLnBrk="1" hangingPunct="1"/>
              <a:endParaRPr lang="en-US" sz="1984" b="0">
                <a:solidFill>
                  <a:prstClr val="white"/>
                </a:solidFill>
                <a:latin typeface="Calibri" panose="020F0502020204030204"/>
              </a:endParaRPr>
            </a:p>
          </p:txBody>
        </p:sp>
      </p:grpSp>
      <p:sp>
        <p:nvSpPr>
          <p:cNvPr id="42" name="TextBox 41"/>
          <p:cNvSpPr txBox="1"/>
          <p:nvPr/>
        </p:nvSpPr>
        <p:spPr>
          <a:xfrm>
            <a:off x="3235206" y="1208569"/>
            <a:ext cx="3808869" cy="331707"/>
          </a:xfrm>
          <a:prstGeom prst="rect">
            <a:avLst/>
          </a:prstGeom>
          <a:noFill/>
        </p:spPr>
        <p:txBody>
          <a:bodyPr wrap="square" lIns="60946" tIns="30473" rIns="60946" bIns="30473" rtlCol="0">
            <a:noAutofit/>
          </a:bodyPr>
          <a:lstStyle/>
          <a:p>
            <a:pPr algn="ctr" defTabSz="1007943" eaLnBrk="1" hangingPunct="1"/>
            <a:r>
              <a:rPr lang="en-US" sz="1400" dirty="0">
                <a:solidFill>
                  <a:prstClr val="black">
                    <a:lumMod val="85000"/>
                    <a:lumOff val="15000"/>
                  </a:prstClr>
                </a:solidFill>
                <a:ea typeface="+mn-ea"/>
                <a:cs typeface="Arial" pitchFamily="34" charset="0"/>
              </a:rPr>
              <a:t>Prohibition and Prevention of Unethical </a:t>
            </a:r>
            <a:r>
              <a:rPr lang="en-US" sz="1400" dirty="0" err="1">
                <a:solidFill>
                  <a:prstClr val="black">
                    <a:lumMod val="85000"/>
                    <a:lumOff val="15000"/>
                  </a:prstClr>
                </a:solidFill>
                <a:ea typeface="+mn-ea"/>
                <a:cs typeface="Arial" pitchFamily="34" charset="0"/>
              </a:rPr>
              <a:t>Behaviours</a:t>
            </a:r>
            <a:r>
              <a:rPr lang="en-US" sz="1400" dirty="0">
                <a:solidFill>
                  <a:prstClr val="black">
                    <a:lumMod val="85000"/>
                    <a:lumOff val="15000"/>
                  </a:prstClr>
                </a:solidFill>
                <a:ea typeface="+mn-ea"/>
                <a:cs typeface="Arial" pitchFamily="34" charset="0"/>
              </a:rPr>
              <a:t> in Business and Finance </a:t>
            </a:r>
          </a:p>
        </p:txBody>
      </p:sp>
      <p:sp>
        <p:nvSpPr>
          <p:cNvPr id="48" name="TextBox 47"/>
          <p:cNvSpPr txBox="1"/>
          <p:nvPr/>
        </p:nvSpPr>
        <p:spPr>
          <a:xfrm>
            <a:off x="6616811" y="1828034"/>
            <a:ext cx="3165028" cy="514155"/>
          </a:xfrm>
          <a:prstGeom prst="rect">
            <a:avLst/>
          </a:prstGeom>
          <a:noFill/>
        </p:spPr>
        <p:txBody>
          <a:bodyPr wrap="square" lIns="60946" tIns="30473" rIns="60946" bIns="30473"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MY" sz="1400" kern="0" dirty="0">
                <a:solidFill>
                  <a:sysClr val="windowText" lastClr="000000"/>
                </a:solidFill>
              </a:rPr>
              <a:t>      Wealth Circulation in Society</a:t>
            </a:r>
          </a:p>
          <a:p>
            <a:pPr marL="0" marR="0" lvl="0" indent="0" defTabSz="914400" eaLnBrk="1" fontAlgn="auto" latinLnBrk="0" hangingPunct="1">
              <a:lnSpc>
                <a:spcPts val="800"/>
              </a:lnSpc>
              <a:spcBef>
                <a:spcPts val="0"/>
              </a:spcBef>
              <a:spcAft>
                <a:spcPts val="0"/>
              </a:spcAft>
              <a:buClrTx/>
              <a:buSzTx/>
              <a:buFontTx/>
              <a:buNone/>
              <a:tabLst/>
              <a:defRPr/>
            </a:pPr>
            <a:endParaRPr lang="en-MY" sz="1600" b="0" kern="0" dirty="0">
              <a:solidFill>
                <a:sysClr val="windowText" lastClr="000000"/>
              </a:solidFill>
            </a:endParaRP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0" dirty="0">
                <a:solidFill>
                  <a:sysClr val="windowText" lastClr="000000"/>
                </a:solidFill>
              </a:rPr>
              <a:t>It  includes all the processes related to wealth creation, consumption and distribution.</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ysClr val="windowText" lastClr="000000"/>
                </a:solidFill>
              </a:rPr>
              <a:t>Circulation of the wealth</a:t>
            </a:r>
            <a:r>
              <a:rPr lang="en-US" sz="1200" b="0" kern="0" dirty="0">
                <a:solidFill>
                  <a:sysClr val="windowText" lastClr="000000"/>
                </a:solidFill>
              </a:rPr>
              <a:t> among the largest number of people would definitely </a:t>
            </a:r>
            <a:r>
              <a:rPr lang="en-US" sz="1200" kern="0" dirty="0">
                <a:solidFill>
                  <a:sysClr val="windowText" lastClr="000000"/>
                </a:solidFill>
              </a:rPr>
              <a:t>bring prosperity and happiness </a:t>
            </a:r>
            <a:r>
              <a:rPr lang="en-US" sz="1200" b="0" kern="0" dirty="0">
                <a:solidFill>
                  <a:sysClr val="windowText" lastClr="000000"/>
                </a:solidFill>
              </a:rPr>
              <a:t>to the whole society.</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0" dirty="0">
                <a:solidFill>
                  <a:sysClr val="windowText" lastClr="000000"/>
                </a:solidFill>
              </a:rPr>
              <a:t>This objective has been strengthened by several rulings and other financial transactions such as </a:t>
            </a:r>
            <a:r>
              <a:rPr lang="en-US" sz="1200" b="0" kern="0" dirty="0" err="1">
                <a:solidFill>
                  <a:sysClr val="windowText" lastClr="000000"/>
                </a:solidFill>
              </a:rPr>
              <a:t>Mudarabah</a:t>
            </a:r>
            <a:r>
              <a:rPr lang="en-US" sz="1200" b="0" kern="0" dirty="0">
                <a:solidFill>
                  <a:sysClr val="windowText" lastClr="000000"/>
                </a:solidFill>
              </a:rPr>
              <a:t>, </a:t>
            </a:r>
            <a:r>
              <a:rPr lang="en-US" sz="1200" b="0" kern="0" dirty="0" err="1">
                <a:solidFill>
                  <a:sysClr val="windowText" lastClr="000000"/>
                </a:solidFill>
              </a:rPr>
              <a:t>Musharakah</a:t>
            </a:r>
            <a:r>
              <a:rPr lang="en-US" sz="1200" b="0" kern="0" dirty="0">
                <a:solidFill>
                  <a:sysClr val="windowText" lastClr="000000"/>
                </a:solidFill>
              </a:rPr>
              <a:t>, </a:t>
            </a:r>
            <a:r>
              <a:rPr lang="en-US" sz="1200" b="0" kern="0" dirty="0" err="1">
                <a:solidFill>
                  <a:sysClr val="windowText" lastClr="000000"/>
                </a:solidFill>
              </a:rPr>
              <a:t>Muzara’ah</a:t>
            </a:r>
            <a:r>
              <a:rPr lang="en-US" sz="1200" b="0" kern="0" dirty="0">
                <a:solidFill>
                  <a:sysClr val="windowText" lastClr="000000"/>
                </a:solidFill>
              </a:rPr>
              <a:t>, </a:t>
            </a:r>
            <a:r>
              <a:rPr lang="en-US" sz="1200" b="0" kern="0" dirty="0" err="1">
                <a:solidFill>
                  <a:sysClr val="windowText" lastClr="000000"/>
                </a:solidFill>
              </a:rPr>
              <a:t>Mugharasah</a:t>
            </a:r>
            <a:r>
              <a:rPr lang="en-US" sz="1200" b="0" kern="0" dirty="0">
                <a:solidFill>
                  <a:sysClr val="windowText" lastClr="000000"/>
                </a:solidFill>
              </a:rPr>
              <a:t>, and </a:t>
            </a:r>
            <a:r>
              <a:rPr lang="en-US" sz="1200" b="0" kern="0" dirty="0" err="1">
                <a:solidFill>
                  <a:sysClr val="windowText" lastClr="000000"/>
                </a:solidFill>
              </a:rPr>
              <a:t>Musaqah</a:t>
            </a:r>
            <a:r>
              <a:rPr lang="en-US" sz="1200" b="0" kern="0" dirty="0">
                <a:solidFill>
                  <a:sysClr val="windowText" lastClr="000000"/>
                </a:solidFill>
              </a:rPr>
              <a:t> </a:t>
            </a:r>
            <a:r>
              <a:rPr lang="en-US" sz="1200" b="0" kern="0" dirty="0" err="1">
                <a:solidFill>
                  <a:sysClr val="windowText" lastClr="000000"/>
                </a:solidFill>
              </a:rPr>
              <a:t>etc</a:t>
            </a:r>
            <a:r>
              <a:rPr lang="en-US" sz="1200" b="0" kern="0" dirty="0">
                <a:solidFill>
                  <a:sysClr val="windowText" lastClr="000000"/>
                </a:solidFill>
              </a:rPr>
              <a:t> </a:t>
            </a:r>
          </a:p>
          <a:p>
            <a:pPr marL="0" marR="0" lvl="0" indent="0" defTabSz="914400" eaLnBrk="1" fontAlgn="auto" latinLnBrk="0" hangingPunct="1">
              <a:lnSpc>
                <a:spcPct val="100000"/>
              </a:lnSpc>
              <a:spcBef>
                <a:spcPts val="0"/>
              </a:spcBef>
              <a:spcAft>
                <a:spcPts val="0"/>
              </a:spcAft>
              <a:buClrTx/>
              <a:buSzTx/>
              <a:buFontTx/>
              <a:buNone/>
              <a:tabLst/>
              <a:defRPr/>
            </a:pPr>
            <a:endParaRPr lang="en-MY" sz="1600" b="0" kern="0" dirty="0">
              <a:solidFill>
                <a:sysClr val="windowText" lastClr="000000"/>
              </a:solidFill>
            </a:endParaRPr>
          </a:p>
        </p:txBody>
      </p:sp>
      <p:sp>
        <p:nvSpPr>
          <p:cNvPr id="49" name="TextBox 48"/>
          <p:cNvSpPr txBox="1"/>
          <p:nvPr/>
        </p:nvSpPr>
        <p:spPr>
          <a:xfrm>
            <a:off x="265607" y="1762559"/>
            <a:ext cx="3085753" cy="1226825"/>
          </a:xfrm>
          <a:prstGeom prst="rect">
            <a:avLst/>
          </a:prstGeom>
          <a:noFill/>
        </p:spPr>
        <p:txBody>
          <a:bodyPr wrap="square" lIns="60946" tIns="30473" rIns="60946" bIns="30473" rtlCol="0">
            <a:noAutofit/>
          </a:bodyPr>
          <a:lstStyle/>
          <a:p>
            <a:pPr algn="ctr" defTabSz="1007943" eaLnBrk="1" hangingPunct="1">
              <a:buSzPct val="112000"/>
            </a:pPr>
            <a:r>
              <a:rPr lang="en-MY" sz="1400" kern="0" dirty="0">
                <a:solidFill>
                  <a:sysClr val="windowText" lastClr="000000"/>
                </a:solidFill>
              </a:rPr>
              <a:t>  Preservation of Wealth </a:t>
            </a:r>
          </a:p>
          <a:p>
            <a:pPr algn="ctr" defTabSz="1007943" eaLnBrk="1" hangingPunct="1">
              <a:lnSpc>
                <a:spcPts val="900"/>
              </a:lnSpc>
              <a:buSzPct val="112000"/>
            </a:pPr>
            <a:endParaRPr lang="en-MY" sz="1400" kern="0" dirty="0">
              <a:solidFill>
                <a:sysClr val="windowText" lastClr="000000"/>
              </a:solidFill>
            </a:endParaRPr>
          </a:p>
          <a:p>
            <a:pPr marL="285750" lvl="0" indent="-285750" algn="just">
              <a:buSzPct val="112000"/>
              <a:buFont typeface="Wingdings" panose="05000000000000000000" pitchFamily="2" charset="2"/>
              <a:buChar char="§"/>
            </a:pPr>
            <a:r>
              <a:rPr lang="en-US" sz="1400" b="0" dirty="0">
                <a:solidFill>
                  <a:prstClr val="black"/>
                </a:solidFill>
                <a:latin typeface="Calisto MT" panose="02040603050505030304" pitchFamily="18" charset="0"/>
                <a:ea typeface="+mn-ea"/>
              </a:rPr>
              <a:t>This is an essential elements in </a:t>
            </a:r>
            <a:r>
              <a:rPr lang="en-US" sz="1400" b="0" dirty="0" err="1">
                <a:solidFill>
                  <a:prstClr val="black"/>
                </a:solidFill>
                <a:latin typeface="Calisto MT" panose="02040603050505030304" pitchFamily="18" charset="0"/>
                <a:ea typeface="+mn-ea"/>
              </a:rPr>
              <a:t>maqasid</a:t>
            </a:r>
            <a:r>
              <a:rPr lang="en-US" sz="1400" b="0" dirty="0">
                <a:solidFill>
                  <a:prstClr val="black"/>
                </a:solidFill>
                <a:latin typeface="Calisto MT" panose="02040603050505030304" pitchFamily="18" charset="0"/>
                <a:ea typeface="+mn-ea"/>
              </a:rPr>
              <a:t> al-Shari’ah. It includes </a:t>
            </a:r>
            <a:r>
              <a:rPr lang="en-US" sz="1400" dirty="0">
                <a:solidFill>
                  <a:prstClr val="black"/>
                </a:solidFill>
                <a:latin typeface="Calisto MT" panose="02040603050505030304" pitchFamily="18" charset="0"/>
                <a:ea typeface="+mn-ea"/>
              </a:rPr>
              <a:t>acquiring it in a legitimate way and avoiding engaging in Shari’ah non-compliant activities</a:t>
            </a:r>
            <a:r>
              <a:rPr lang="en-US" sz="1400" b="0" dirty="0">
                <a:solidFill>
                  <a:prstClr val="black"/>
                </a:solidFill>
                <a:latin typeface="Calisto MT" panose="02040603050505030304" pitchFamily="18" charset="0"/>
                <a:ea typeface="+mn-ea"/>
              </a:rPr>
              <a:t>.</a:t>
            </a:r>
          </a:p>
          <a:p>
            <a:pPr marL="285750" lvl="0" indent="-285750" algn="just">
              <a:buSzPct val="112000"/>
              <a:buFont typeface="Wingdings" panose="05000000000000000000" pitchFamily="2" charset="2"/>
              <a:buChar char="§"/>
            </a:pPr>
            <a:r>
              <a:rPr lang="en-US" sz="1400" b="0" dirty="0">
                <a:solidFill>
                  <a:prstClr val="black"/>
                </a:solidFill>
                <a:latin typeface="Calisto MT" panose="02040603050505030304" pitchFamily="18" charset="0"/>
                <a:ea typeface="+mn-ea"/>
              </a:rPr>
              <a:t>All forms of </a:t>
            </a:r>
            <a:r>
              <a:rPr lang="en-US" sz="1400" dirty="0">
                <a:solidFill>
                  <a:prstClr val="black"/>
                </a:solidFill>
                <a:latin typeface="Calisto MT" panose="02040603050505030304" pitchFamily="18" charset="0"/>
                <a:ea typeface="+mn-ea"/>
              </a:rPr>
              <a:t>harmful monopoly are forbidden </a:t>
            </a:r>
            <a:r>
              <a:rPr lang="en-US" sz="1400" b="0" dirty="0">
                <a:solidFill>
                  <a:prstClr val="black"/>
                </a:solidFill>
                <a:latin typeface="Calisto MT" panose="02040603050505030304" pitchFamily="18" charset="0"/>
                <a:ea typeface="+mn-ea"/>
              </a:rPr>
              <a:t>whether in goods, money or any other form. </a:t>
            </a:r>
            <a:endParaRPr lang="en-MY" sz="1400" b="0" dirty="0">
              <a:solidFill>
                <a:prstClr val="black"/>
              </a:solidFill>
              <a:latin typeface="Calisto MT" panose="02040603050505030304" pitchFamily="18" charset="0"/>
              <a:ea typeface="+mn-ea"/>
            </a:endParaRPr>
          </a:p>
        </p:txBody>
      </p:sp>
      <p:sp>
        <p:nvSpPr>
          <p:cNvPr id="50" name="TextBox 49"/>
          <p:cNvSpPr txBox="1"/>
          <p:nvPr/>
        </p:nvSpPr>
        <p:spPr>
          <a:xfrm>
            <a:off x="307957" y="4097321"/>
            <a:ext cx="3468615" cy="567951"/>
          </a:xfrm>
          <a:prstGeom prst="rect">
            <a:avLst/>
          </a:prstGeom>
          <a:noFill/>
        </p:spPr>
        <p:txBody>
          <a:bodyPr wrap="square" lIns="60946" tIns="30473" rIns="60946" bIns="30473" rtlCol="0">
            <a:noAutofit/>
          </a:bodyPr>
          <a:lstStyle/>
          <a:p>
            <a:pPr algn="ctr" defTabSz="1007943" rtl="1" eaLnBrk="1" hangingPunct="1">
              <a:defRPr/>
            </a:pPr>
            <a:r>
              <a:rPr lang="en-US" sz="1400" kern="0" dirty="0">
                <a:solidFill>
                  <a:sysClr val="windowText" lastClr="000000"/>
                </a:solidFill>
              </a:rPr>
              <a:t>Safeguard of Public Interest in Business and Finance</a:t>
            </a:r>
          </a:p>
          <a:p>
            <a:pPr algn="just" defTabSz="1007943" rtl="1" eaLnBrk="1" hangingPunct="1">
              <a:lnSpc>
                <a:spcPts val="992"/>
              </a:lnSpc>
              <a:defRPr/>
            </a:pPr>
            <a:endParaRPr lang="ar-DZ" sz="1764" b="0" dirty="0">
              <a:solidFill>
                <a:prstClr val="black">
                  <a:lumMod val="85000"/>
                  <a:lumOff val="15000"/>
                </a:prstClr>
              </a:solidFill>
              <a:ea typeface="+mn-ea"/>
              <a:cs typeface="Arial" pitchFamily="34" charset="0"/>
            </a:endParaRPr>
          </a:p>
          <a:p>
            <a:pPr marL="285750" indent="-285750" algn="just" defTabSz="1007943" eaLnBrk="1" hangingPunct="1">
              <a:buSzPct val="124000"/>
              <a:buFont typeface="Wingdings" panose="05000000000000000000" pitchFamily="2" charset="2"/>
              <a:buChar char="§"/>
              <a:defRPr/>
            </a:pPr>
            <a:r>
              <a:rPr lang="en-US" sz="1400" b="0" dirty="0">
                <a:solidFill>
                  <a:prstClr val="black"/>
                </a:solidFill>
                <a:latin typeface="Calisto MT" panose="02040603050505030304" pitchFamily="18" charset="0"/>
                <a:ea typeface="+mn-ea"/>
              </a:rPr>
              <a:t>It  refers to the consideration of </a:t>
            </a:r>
            <a:r>
              <a:rPr lang="en-US" sz="1400" dirty="0">
                <a:solidFill>
                  <a:prstClr val="black"/>
                </a:solidFill>
                <a:latin typeface="Calisto MT" panose="02040603050505030304" pitchFamily="18" charset="0"/>
                <a:ea typeface="+mn-ea"/>
              </a:rPr>
              <a:t>people’s well-being in every aspect of life </a:t>
            </a:r>
            <a:r>
              <a:rPr lang="en-US" sz="1400" b="0" dirty="0">
                <a:solidFill>
                  <a:prstClr val="black"/>
                </a:solidFill>
                <a:latin typeface="Calisto MT" panose="02040603050505030304" pitchFamily="18" charset="0"/>
                <a:ea typeface="+mn-ea"/>
              </a:rPr>
              <a:t>including commercial transactions</a:t>
            </a:r>
          </a:p>
          <a:p>
            <a:pPr marL="285750" indent="-285750" algn="just" defTabSz="1007943" eaLnBrk="1" hangingPunct="1">
              <a:buSzPct val="124000"/>
              <a:buFont typeface="Wingdings" panose="05000000000000000000" pitchFamily="2" charset="2"/>
              <a:buChar char="§"/>
              <a:defRPr/>
            </a:pPr>
            <a:r>
              <a:rPr lang="en-US" sz="1400" b="0" dirty="0">
                <a:solidFill>
                  <a:prstClr val="black"/>
                </a:solidFill>
                <a:latin typeface="Calisto MT" panose="02040603050505030304" pitchFamily="18" charset="0"/>
                <a:ea typeface="+mn-ea"/>
              </a:rPr>
              <a:t>In the modern context, licensing and supervisory authorities today plays to a certain degree the role of </a:t>
            </a:r>
            <a:r>
              <a:rPr lang="en-US" sz="1400" b="0" i="1" dirty="0">
                <a:solidFill>
                  <a:prstClr val="black"/>
                </a:solidFill>
                <a:latin typeface="Calisto MT" panose="02040603050505030304" pitchFamily="18" charset="0"/>
                <a:ea typeface="+mn-ea"/>
              </a:rPr>
              <a:t>hisbah</a:t>
            </a:r>
            <a:r>
              <a:rPr lang="en-US" sz="1400" b="0" dirty="0">
                <a:solidFill>
                  <a:prstClr val="black"/>
                </a:solidFill>
                <a:latin typeface="Calisto MT" panose="02040603050505030304" pitchFamily="18" charset="0"/>
                <a:ea typeface="+mn-ea"/>
              </a:rPr>
              <a:t> along the institution of ombudsman. With that, market </a:t>
            </a:r>
            <a:r>
              <a:rPr lang="en-US" sz="1400" b="0" dirty="0" err="1">
                <a:solidFill>
                  <a:prstClr val="black"/>
                </a:solidFill>
                <a:latin typeface="Calisto MT" panose="02040603050505030304" pitchFamily="18" charset="0"/>
                <a:ea typeface="+mn-ea"/>
              </a:rPr>
              <a:t>behaviour</a:t>
            </a:r>
            <a:r>
              <a:rPr lang="en-US" sz="1400" b="0" dirty="0">
                <a:solidFill>
                  <a:prstClr val="black"/>
                </a:solidFill>
                <a:latin typeface="Calisto MT" panose="02040603050505030304" pitchFamily="18" charset="0"/>
                <a:ea typeface="+mn-ea"/>
              </a:rPr>
              <a:t> embraces Islamic ethical values and strictly adheres to them in daily transactions.  </a:t>
            </a:r>
          </a:p>
          <a:p>
            <a:pPr algn="just" defTabSz="1007943" rtl="1" eaLnBrk="1" hangingPunct="1">
              <a:defRPr/>
            </a:pPr>
            <a:endParaRPr lang="ar-SA" sz="1543" b="0" dirty="0">
              <a:solidFill>
                <a:prstClr val="black">
                  <a:lumMod val="85000"/>
                  <a:lumOff val="15000"/>
                </a:prstClr>
              </a:solidFill>
              <a:ea typeface="+mn-ea"/>
              <a:cs typeface="Arial" pitchFamily="34" charset="0"/>
            </a:endParaRPr>
          </a:p>
        </p:txBody>
      </p:sp>
      <p:sp>
        <p:nvSpPr>
          <p:cNvPr id="51" name="TextBox 50"/>
          <p:cNvSpPr txBox="1"/>
          <p:nvPr/>
        </p:nvSpPr>
        <p:spPr>
          <a:xfrm>
            <a:off x="6502711" y="4689125"/>
            <a:ext cx="3393228" cy="567886"/>
          </a:xfrm>
          <a:prstGeom prst="rect">
            <a:avLst/>
          </a:prstGeom>
          <a:noFill/>
        </p:spPr>
        <p:txBody>
          <a:bodyPr wrap="square" lIns="60946" tIns="30473" rIns="60946" bIns="30473" rtlCol="0">
            <a:noAutofit/>
          </a:bodyPr>
          <a:lstStyle/>
          <a:p>
            <a:pPr algn="ctr" defTabSz="1007943" eaLnBrk="1" hangingPunct="1"/>
            <a:r>
              <a:rPr lang="en-US" sz="1400" kern="0" dirty="0">
                <a:solidFill>
                  <a:sysClr val="windowText" lastClr="000000"/>
                </a:solidFill>
              </a:rPr>
              <a:t>Adherence to justice and promotion of ethical values in business</a:t>
            </a:r>
          </a:p>
          <a:p>
            <a:pPr defTabSz="1007943" eaLnBrk="1" hangingPunct="1">
              <a:lnSpc>
                <a:spcPts val="800"/>
              </a:lnSpc>
            </a:pPr>
            <a:endParaRPr lang="en-US" sz="1400" kern="0" dirty="0">
              <a:solidFill>
                <a:sysClr val="windowText" lastClr="000000"/>
              </a:solidFill>
            </a:endParaRPr>
          </a:p>
          <a:p>
            <a:pPr marL="285750" lvl="0" indent="-285750" algn="just">
              <a:buFont typeface="Arial" panose="020B0604020202020204" pitchFamily="34" charset="0"/>
              <a:buChar char="•"/>
            </a:pPr>
            <a:r>
              <a:rPr lang="en-US" sz="1400" b="0" dirty="0">
                <a:solidFill>
                  <a:prstClr val="black"/>
                </a:solidFill>
                <a:latin typeface="Calisto MT" panose="02040603050505030304" pitchFamily="18" charset="0"/>
                <a:ea typeface="+mn-ea"/>
              </a:rPr>
              <a:t>Adherence to Islamic ethical conduct is an integral part of compliance with Shari’ah requirements.</a:t>
            </a:r>
          </a:p>
          <a:p>
            <a:pPr marL="285750" lvl="0" indent="-285750" algn="just">
              <a:buFont typeface="Arial" panose="020B0604020202020204" pitchFamily="34" charset="0"/>
              <a:buChar char="•"/>
            </a:pPr>
            <a:r>
              <a:rPr lang="en-US" sz="1400" b="0" dirty="0">
                <a:solidFill>
                  <a:prstClr val="black"/>
                </a:solidFill>
                <a:latin typeface="Calisto MT" panose="02040603050505030304" pitchFamily="18" charset="0"/>
                <a:ea typeface="+mn-ea"/>
              </a:rPr>
              <a:t>Shari’ah enjoins certain values including among others </a:t>
            </a:r>
            <a:r>
              <a:rPr lang="en-US" sz="1400" dirty="0">
                <a:solidFill>
                  <a:prstClr val="black"/>
                </a:solidFill>
                <a:latin typeface="Calisto MT" panose="02040603050505030304" pitchFamily="18" charset="0"/>
                <a:ea typeface="+mn-ea"/>
              </a:rPr>
              <a:t>trust, honesty, integrity, responsibility and openness</a:t>
            </a:r>
            <a:r>
              <a:rPr lang="en-US" sz="1400" b="0" dirty="0">
                <a:solidFill>
                  <a:prstClr val="black"/>
                </a:solidFill>
                <a:latin typeface="Calisto MT" panose="02040603050505030304" pitchFamily="18" charset="0"/>
                <a:ea typeface="+mn-ea"/>
              </a:rPr>
              <a:t>.</a:t>
            </a:r>
            <a:endParaRPr lang="en-MY" sz="1400" b="0" dirty="0">
              <a:solidFill>
                <a:prstClr val="black"/>
              </a:solidFill>
              <a:latin typeface="Calisto MT" panose="02040603050505030304" pitchFamily="18" charset="0"/>
              <a:ea typeface="+mn-ea"/>
            </a:endParaRPr>
          </a:p>
          <a:p>
            <a:pPr defTabSz="1007943" eaLnBrk="1" hangingPunct="1"/>
            <a:endParaRPr lang="en-US" sz="1764" dirty="0">
              <a:solidFill>
                <a:prstClr val="black">
                  <a:lumMod val="85000"/>
                  <a:lumOff val="15000"/>
                </a:prstClr>
              </a:solidFill>
              <a:ea typeface="+mn-ea"/>
              <a:cs typeface="Arial" pitchFamily="34" charset="0"/>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5996" y="3330465"/>
            <a:ext cx="310286" cy="287478"/>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2665" y="2979032"/>
            <a:ext cx="261294" cy="266648"/>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2022" y="4183357"/>
            <a:ext cx="334782" cy="366639"/>
          </a:xfrm>
          <a:prstGeom prst="rect">
            <a:avLst/>
          </a:prstGeom>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6638" y="4254243"/>
            <a:ext cx="383775" cy="349973"/>
          </a:xfrm>
          <a:prstGeom prst="rect">
            <a:avLst/>
          </a:prstGeom>
        </p:spPr>
      </p:pic>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7168" y="2973228"/>
            <a:ext cx="314369" cy="383305"/>
          </a:xfrm>
          <a:prstGeom prst="rect">
            <a:avLst/>
          </a:prstGeom>
        </p:spPr>
      </p:pic>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2196" y="2204700"/>
            <a:ext cx="330700" cy="274979"/>
          </a:xfrm>
          <a:prstGeom prst="rect">
            <a:avLst/>
          </a:prstGeom>
        </p:spPr>
      </p:pic>
      <p:sp>
        <p:nvSpPr>
          <p:cNvPr id="26" name="Main Title">
            <a:extLst>
              <a:ext uri="{FF2B5EF4-FFF2-40B4-BE49-F238E27FC236}">
                <a16:creationId xmlns:a16="http://schemas.microsoft.com/office/drawing/2014/main" id="{F1A3F0A8-F177-4B33-87D4-789AD72C9F0A}"/>
              </a:ext>
            </a:extLst>
          </p:cNvPr>
          <p:cNvSpPr>
            <a:spLocks noChangeArrowheads="1"/>
          </p:cNvSpPr>
          <p:nvPr/>
        </p:nvSpPr>
        <p:spPr bwMode="auto">
          <a:xfrm>
            <a:off x="273619" y="291812"/>
            <a:ext cx="93685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defTabSz="566968" rtl="1"/>
            <a:r>
              <a:rPr lang="en-US" altLang="en-US" dirty="0">
                <a:solidFill>
                  <a:srgbClr val="44546A"/>
                </a:solidFill>
                <a:latin typeface="Arial Black" panose="020B0A04020102020204" pitchFamily="34" charset="0"/>
                <a:ea typeface="+mn-ea"/>
                <a:cs typeface="Arial" pitchFamily="34" charset="0"/>
              </a:rPr>
              <a:t>Other Shari’ah Mechanisms for Effective Implementation of its Objective in Business and Finance</a:t>
            </a:r>
          </a:p>
        </p:txBody>
      </p:sp>
      <p:cxnSp>
        <p:nvCxnSpPr>
          <p:cNvPr id="27" name="Straight Connector 26">
            <a:extLst>
              <a:ext uri="{FF2B5EF4-FFF2-40B4-BE49-F238E27FC236}">
                <a16:creationId xmlns:a16="http://schemas.microsoft.com/office/drawing/2014/main" id="{E816D4AD-47C8-459F-8788-9DEEFC768468}"/>
              </a:ext>
            </a:extLst>
          </p:cNvPr>
          <p:cNvCxnSpPr/>
          <p:nvPr/>
        </p:nvCxnSpPr>
        <p:spPr>
          <a:xfrm>
            <a:off x="21950" y="1001695"/>
            <a:ext cx="996049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3" name="Rounded Rectangle 63">
            <a:extLst>
              <a:ext uri="{FF2B5EF4-FFF2-40B4-BE49-F238E27FC236}">
                <a16:creationId xmlns:a16="http://schemas.microsoft.com/office/drawing/2014/main" id="{33EB2CA7-8608-4F79-923A-3F272E889993}"/>
              </a:ext>
            </a:extLst>
          </p:cNvPr>
          <p:cNvSpPr/>
          <p:nvPr/>
        </p:nvSpPr>
        <p:spPr>
          <a:xfrm>
            <a:off x="2389525" y="6869007"/>
            <a:ext cx="5517234" cy="583238"/>
          </a:xfrm>
          <a:prstGeom prst="round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260" tIns="40631" rIns="81260" bIns="40631" rtlCol="0" anchor="ctr">
            <a:noAutofit/>
          </a:bodyPr>
          <a:lstStyle/>
          <a:p>
            <a:pPr algn="ctr" defTabSz="1007943" eaLnBrk="1" hangingPunct="1"/>
            <a:r>
              <a:rPr lang="en-US" dirty="0">
                <a:solidFill>
                  <a:prstClr val="black"/>
                </a:solidFill>
                <a:cs typeface="Arial" panose="020B0604020202020204" pitchFamily="34" charset="0"/>
              </a:rPr>
              <a:t>THIS SHARI’AH MECHANISM AIMS TO REALIZE THE MAQASID SHARI’AH IN ISLAMIC FINANCE</a:t>
            </a:r>
            <a:endParaRPr lang="en-US" dirty="0">
              <a:solidFill>
                <a:prstClr val="black"/>
              </a:solidFill>
              <a:latin typeface="Calibri" panose="020F0502020204030204"/>
            </a:endParaRPr>
          </a:p>
        </p:txBody>
      </p:sp>
      <p:cxnSp>
        <p:nvCxnSpPr>
          <p:cNvPr id="44" name="Straight Connector 43">
            <a:extLst>
              <a:ext uri="{FF2B5EF4-FFF2-40B4-BE49-F238E27FC236}">
                <a16:creationId xmlns:a16="http://schemas.microsoft.com/office/drawing/2014/main" id="{FD790E36-3056-43A6-898A-078ADA568763}"/>
              </a:ext>
            </a:extLst>
          </p:cNvPr>
          <p:cNvCxnSpPr>
            <a:cxnSpLocks/>
            <a:stCxn id="43" idx="0"/>
            <a:endCxn id="32" idx="4"/>
          </p:cNvCxnSpPr>
          <p:nvPr/>
        </p:nvCxnSpPr>
        <p:spPr>
          <a:xfrm flipH="1" flipV="1">
            <a:off x="5131141" y="4199996"/>
            <a:ext cx="17001" cy="2669011"/>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34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par>
                                <p:cTn id="16" presetID="53" presetClass="entr" presetSubtype="16"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heel(1)">
                                      <p:cBhvr>
                                        <p:cTn id="23" dur="2000"/>
                                        <p:tgtEl>
                                          <p:spTgt spid="3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heel(1)">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par>
                                <p:cTn id="46" presetID="10" presetClass="entr" presetSubtype="0" fill="hold"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ntr" presetSubtype="0" fill="hold"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500"/>
                                        <p:tgtEl>
                                          <p:spTgt spid="6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par>
                                <p:cTn id="79" presetID="10" presetClass="entr" presetSubtype="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up)">
                                      <p:cBhvr>
                                        <p:cTn id="86" dur="500"/>
                                        <p:tgtEl>
                                          <p:spTgt spid="44"/>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42" grpId="0"/>
      <p:bldP spid="48" grpId="0"/>
      <p:bldP spid="49" grpId="0"/>
      <p:bldP spid="50" grpId="0"/>
      <p:bldP spid="51" grpId="0"/>
      <p:bldP spid="26" grpId="0"/>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1">
            <a:extLst>
              <a:ext uri="{FF2B5EF4-FFF2-40B4-BE49-F238E27FC236}">
                <a16:creationId xmlns:a16="http://schemas.microsoft.com/office/drawing/2014/main" id="{C93108EA-8B6A-4CA2-B32F-4A6BB60447A4}"/>
              </a:ext>
            </a:extLst>
          </p:cNvPr>
          <p:cNvSpPr txBox="1">
            <a:spLocks/>
          </p:cNvSpPr>
          <p:nvPr/>
        </p:nvSpPr>
        <p:spPr>
          <a:xfrm>
            <a:off x="217745" y="422211"/>
            <a:ext cx="7104157" cy="4116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756026" fontAlgn="auto">
              <a:spcAft>
                <a:spcPts val="0"/>
              </a:spcAft>
            </a:pPr>
            <a:r>
              <a:rPr lang="en-US" altLang="en-US" sz="2000" dirty="0">
                <a:solidFill>
                  <a:srgbClr val="0070C0"/>
                </a:solidFill>
                <a:latin typeface="Corbel" pitchFamily="34" charset="0"/>
              </a:rPr>
              <a:t>Alignment of </a:t>
            </a:r>
            <a:r>
              <a:rPr lang="en-US" altLang="en-US" sz="2000" dirty="0" err="1">
                <a:solidFill>
                  <a:srgbClr val="0070C0"/>
                </a:solidFill>
                <a:latin typeface="Corbel" pitchFamily="34" charset="0"/>
              </a:rPr>
              <a:t>Maqasid</a:t>
            </a:r>
            <a:r>
              <a:rPr lang="en-US" altLang="en-US" sz="2000" dirty="0">
                <a:solidFill>
                  <a:srgbClr val="0070C0"/>
                </a:solidFill>
                <a:latin typeface="Corbel" pitchFamily="34" charset="0"/>
              </a:rPr>
              <a:t> with Sustainability Agendas</a:t>
            </a:r>
          </a:p>
        </p:txBody>
      </p:sp>
      <p:sp>
        <p:nvSpPr>
          <p:cNvPr id="36" name="TextBox 35">
            <a:extLst>
              <a:ext uri="{FF2B5EF4-FFF2-40B4-BE49-F238E27FC236}">
                <a16:creationId xmlns:a16="http://schemas.microsoft.com/office/drawing/2014/main" id="{738FFBFB-7233-44ED-B4EE-66A6DA564A8A}"/>
              </a:ext>
            </a:extLst>
          </p:cNvPr>
          <p:cNvSpPr txBox="1"/>
          <p:nvPr/>
        </p:nvSpPr>
        <p:spPr>
          <a:xfrm>
            <a:off x="1538675" y="6101815"/>
            <a:ext cx="260008" cy="270523"/>
          </a:xfrm>
          <a:prstGeom prst="rect">
            <a:avLst/>
          </a:prstGeom>
          <a:noFill/>
        </p:spPr>
        <p:txBody>
          <a:bodyPr wrap="none" rtlCol="0">
            <a:spAutoFit/>
          </a:bodyPr>
          <a:lstStyle/>
          <a:p>
            <a:pPr algn="ctr" defTabSz="756026" eaLnBrk="1" hangingPunct="1"/>
            <a:r>
              <a:rPr lang="en-US" sz="1158" b="0" dirty="0">
                <a:solidFill>
                  <a:prstClr val="white"/>
                </a:solidFill>
                <a:latin typeface="Corbel" panose="020B0503020204020204" pitchFamily="34" charset="0"/>
                <a:ea typeface="+mn-ea"/>
                <a:cs typeface="Arial" pitchFamily="34" charset="0"/>
              </a:rPr>
              <a:t>2</a:t>
            </a:r>
          </a:p>
        </p:txBody>
      </p:sp>
      <p:grpSp>
        <p:nvGrpSpPr>
          <p:cNvPr id="37" name="Group 36">
            <a:extLst>
              <a:ext uri="{FF2B5EF4-FFF2-40B4-BE49-F238E27FC236}">
                <a16:creationId xmlns:a16="http://schemas.microsoft.com/office/drawing/2014/main" id="{CB2C02B6-A476-4A65-8758-F08E127095B7}"/>
              </a:ext>
            </a:extLst>
          </p:cNvPr>
          <p:cNvGrpSpPr/>
          <p:nvPr/>
        </p:nvGrpSpPr>
        <p:grpSpPr>
          <a:xfrm>
            <a:off x="9011400" y="5934949"/>
            <a:ext cx="851479" cy="562360"/>
            <a:chOff x="7729498" y="4408392"/>
            <a:chExt cx="1029820" cy="680146"/>
          </a:xfrm>
        </p:grpSpPr>
        <p:sp>
          <p:nvSpPr>
            <p:cNvPr id="38" name="Rectangle 37">
              <a:extLst>
                <a:ext uri="{FF2B5EF4-FFF2-40B4-BE49-F238E27FC236}">
                  <a16:creationId xmlns:a16="http://schemas.microsoft.com/office/drawing/2014/main" id="{061DFA98-BD76-4BA1-944E-140D6430A363}"/>
                </a:ext>
              </a:extLst>
            </p:cNvPr>
            <p:cNvSpPr/>
            <p:nvPr/>
          </p:nvSpPr>
          <p:spPr>
            <a:xfrm>
              <a:off x="7812360" y="4437112"/>
              <a:ext cx="864096" cy="651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eaLnBrk="1" hangingPunct="1"/>
              <a:endParaRPr lang="en-MY" sz="1488" b="0">
                <a:solidFill>
                  <a:prstClr val="white"/>
                </a:solidFill>
                <a:latin typeface="Corbel" panose="020B0503020204020204" pitchFamily="34" charset="0"/>
              </a:endParaRPr>
            </a:p>
          </p:txBody>
        </p:sp>
        <p:pic>
          <p:nvPicPr>
            <p:cNvPr id="53" name="Picture 52" descr="Logo, company name&#10;&#10;Description automatically generated">
              <a:extLst>
                <a:ext uri="{FF2B5EF4-FFF2-40B4-BE49-F238E27FC236}">
                  <a16:creationId xmlns:a16="http://schemas.microsoft.com/office/drawing/2014/main" id="{938A0615-F352-437D-8E5F-D4FD21A61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498" y="4408392"/>
              <a:ext cx="1029820" cy="620753"/>
            </a:xfrm>
            <a:prstGeom prst="rect">
              <a:avLst/>
            </a:prstGeom>
          </p:spPr>
        </p:pic>
      </p:grpSp>
      <p:graphicFrame>
        <p:nvGraphicFramePr>
          <p:cNvPr id="3" name="Table 6">
            <a:extLst>
              <a:ext uri="{FF2B5EF4-FFF2-40B4-BE49-F238E27FC236}">
                <a16:creationId xmlns:a16="http://schemas.microsoft.com/office/drawing/2014/main" id="{6F1EA421-A014-4254-8011-E4190DA35359}"/>
              </a:ext>
            </a:extLst>
          </p:cNvPr>
          <p:cNvGraphicFramePr>
            <a:graphicFrameLocks noGrp="1"/>
          </p:cNvGraphicFramePr>
          <p:nvPr/>
        </p:nvGraphicFramePr>
        <p:xfrm>
          <a:off x="2095807" y="3207183"/>
          <a:ext cx="7767072" cy="441721"/>
        </p:xfrm>
        <a:graphic>
          <a:graphicData uri="http://schemas.openxmlformats.org/drawingml/2006/table">
            <a:tbl>
              <a:tblPr firstRow="1" bandRow="1">
                <a:tableStyleId>{5C22544A-7EE6-4342-B048-85BDC9FD1C3A}</a:tableStyleId>
              </a:tblPr>
              <a:tblGrid>
                <a:gridCol w="2589024">
                  <a:extLst>
                    <a:ext uri="{9D8B030D-6E8A-4147-A177-3AD203B41FA5}">
                      <a16:colId xmlns:a16="http://schemas.microsoft.com/office/drawing/2014/main" val="492895587"/>
                    </a:ext>
                  </a:extLst>
                </a:gridCol>
                <a:gridCol w="2589024">
                  <a:extLst>
                    <a:ext uri="{9D8B030D-6E8A-4147-A177-3AD203B41FA5}">
                      <a16:colId xmlns:a16="http://schemas.microsoft.com/office/drawing/2014/main" val="96989940"/>
                    </a:ext>
                  </a:extLst>
                </a:gridCol>
                <a:gridCol w="2589024">
                  <a:extLst>
                    <a:ext uri="{9D8B030D-6E8A-4147-A177-3AD203B41FA5}">
                      <a16:colId xmlns:a16="http://schemas.microsoft.com/office/drawing/2014/main" val="935254780"/>
                    </a:ext>
                  </a:extLst>
                </a:gridCol>
              </a:tblGrid>
              <a:tr h="441721">
                <a:tc>
                  <a:txBody>
                    <a:bodyPr/>
                    <a:lstStyle/>
                    <a:p>
                      <a:pPr algn="ctr"/>
                      <a:r>
                        <a:rPr lang="en-MY" sz="1700" dirty="0">
                          <a:solidFill>
                            <a:schemeClr val="tx1"/>
                          </a:solidFill>
                          <a:latin typeface="Corbel" panose="020B0503020204020204" pitchFamily="34" charset="0"/>
                        </a:rPr>
                        <a:t>Environment</a:t>
                      </a:r>
                    </a:p>
                  </a:txBody>
                  <a:tcPr marL="75605" marR="75605" marT="37802" marB="37802" anchor="ctr">
                    <a:solidFill>
                      <a:schemeClr val="tx2">
                        <a:lumMod val="40000"/>
                        <a:lumOff val="60000"/>
                      </a:schemeClr>
                    </a:solidFill>
                  </a:tcPr>
                </a:tc>
                <a:tc>
                  <a:txBody>
                    <a:bodyPr/>
                    <a:lstStyle/>
                    <a:p>
                      <a:pPr algn="ctr"/>
                      <a:r>
                        <a:rPr lang="en-MY" sz="1700" dirty="0">
                          <a:solidFill>
                            <a:schemeClr val="tx1"/>
                          </a:solidFill>
                          <a:latin typeface="Corbel" panose="020B0503020204020204" pitchFamily="34" charset="0"/>
                        </a:rPr>
                        <a:t>Social</a:t>
                      </a:r>
                    </a:p>
                  </a:txBody>
                  <a:tcPr marL="75605" marR="75605" marT="37802" marB="37802" anchor="ctr">
                    <a:solidFill>
                      <a:schemeClr val="tx2">
                        <a:lumMod val="40000"/>
                        <a:lumOff val="60000"/>
                      </a:schemeClr>
                    </a:solidFill>
                  </a:tcPr>
                </a:tc>
                <a:tc>
                  <a:txBody>
                    <a:bodyPr/>
                    <a:lstStyle/>
                    <a:p>
                      <a:pPr algn="ctr"/>
                      <a:r>
                        <a:rPr lang="en-MY" sz="1700" dirty="0">
                          <a:solidFill>
                            <a:schemeClr val="tx1"/>
                          </a:solidFill>
                          <a:latin typeface="Corbel" panose="020B0503020204020204" pitchFamily="34" charset="0"/>
                        </a:rPr>
                        <a:t>Governance</a:t>
                      </a:r>
                    </a:p>
                  </a:txBody>
                  <a:tcPr marL="75605" marR="75605" marT="37802" marB="37802" anchor="ctr">
                    <a:solidFill>
                      <a:schemeClr val="tx2">
                        <a:lumMod val="40000"/>
                        <a:lumOff val="60000"/>
                      </a:schemeClr>
                    </a:solidFill>
                  </a:tcPr>
                </a:tc>
                <a:extLst>
                  <a:ext uri="{0D108BD9-81ED-4DB2-BD59-A6C34878D82A}">
                    <a16:rowId xmlns:a16="http://schemas.microsoft.com/office/drawing/2014/main" val="3064424593"/>
                  </a:ext>
                </a:extLst>
              </a:tr>
            </a:tbl>
          </a:graphicData>
        </a:graphic>
      </p:graphicFrame>
      <p:graphicFrame>
        <p:nvGraphicFramePr>
          <p:cNvPr id="4" name="Table 8">
            <a:extLst>
              <a:ext uri="{FF2B5EF4-FFF2-40B4-BE49-F238E27FC236}">
                <a16:creationId xmlns:a16="http://schemas.microsoft.com/office/drawing/2014/main" id="{EF197A84-8AF7-4FB2-B9F3-B9DB30AB9E97}"/>
              </a:ext>
            </a:extLst>
          </p:cNvPr>
          <p:cNvGraphicFramePr>
            <a:graphicFrameLocks noGrp="1"/>
          </p:cNvGraphicFramePr>
          <p:nvPr>
            <p:extLst>
              <p:ext uri="{D42A27DB-BD31-4B8C-83A1-F6EECF244321}">
                <p14:modId xmlns:p14="http://schemas.microsoft.com/office/powerpoint/2010/main" val="2701093677"/>
              </p:ext>
            </p:extLst>
          </p:nvPr>
        </p:nvGraphicFramePr>
        <p:xfrm>
          <a:off x="2095807" y="3762474"/>
          <a:ext cx="7767072" cy="3041699"/>
        </p:xfrm>
        <a:graphic>
          <a:graphicData uri="http://schemas.openxmlformats.org/drawingml/2006/table">
            <a:tbl>
              <a:tblPr firstRow="1" bandRow="1">
                <a:tableStyleId>{5C22544A-7EE6-4342-B048-85BDC9FD1C3A}</a:tableStyleId>
              </a:tblPr>
              <a:tblGrid>
                <a:gridCol w="2589024">
                  <a:extLst>
                    <a:ext uri="{9D8B030D-6E8A-4147-A177-3AD203B41FA5}">
                      <a16:colId xmlns:a16="http://schemas.microsoft.com/office/drawing/2014/main" val="3784386441"/>
                    </a:ext>
                  </a:extLst>
                </a:gridCol>
                <a:gridCol w="2589024">
                  <a:extLst>
                    <a:ext uri="{9D8B030D-6E8A-4147-A177-3AD203B41FA5}">
                      <a16:colId xmlns:a16="http://schemas.microsoft.com/office/drawing/2014/main" val="2575712190"/>
                    </a:ext>
                  </a:extLst>
                </a:gridCol>
                <a:gridCol w="2589024">
                  <a:extLst>
                    <a:ext uri="{9D8B030D-6E8A-4147-A177-3AD203B41FA5}">
                      <a16:colId xmlns:a16="http://schemas.microsoft.com/office/drawing/2014/main" val="2613046289"/>
                    </a:ext>
                  </a:extLst>
                </a:gridCol>
              </a:tblGrid>
              <a:tr h="3041699">
                <a:tc>
                  <a:txBody>
                    <a:bodyPr/>
                    <a:lstStyle/>
                    <a:p>
                      <a:r>
                        <a:rPr lang="en-GB" sz="1400" b="1" kern="1200" dirty="0">
                          <a:solidFill>
                            <a:schemeClr val="tx1"/>
                          </a:solidFill>
                          <a:effectLst/>
                          <a:latin typeface="Corbel" panose="020B0503020204020204" pitchFamily="34" charset="0"/>
                          <a:ea typeface="+mn-ea"/>
                          <a:cs typeface="+mn-cs"/>
                        </a:rPr>
                        <a:t>Goal 6: Clean Water and Sanitation</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7: Affordable and Clean Energy</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11: Sustainable </a:t>
                      </a:r>
                      <a:r>
                        <a:rPr lang="en-GB" sz="1400" b="1" u="none" kern="1200" dirty="0">
                          <a:solidFill>
                            <a:schemeClr val="tx1"/>
                          </a:solidFill>
                          <a:effectLst/>
                          <a:latin typeface="Corbel" panose="020B0503020204020204" pitchFamily="34" charset="0"/>
                          <a:ea typeface="+mn-ea"/>
                          <a:cs typeface="+mn-cs"/>
                        </a:rPr>
                        <a:t>Cities</a:t>
                      </a:r>
                      <a:r>
                        <a:rPr lang="en-GB" sz="1400" b="1" kern="1200" dirty="0">
                          <a:solidFill>
                            <a:schemeClr val="tx1"/>
                          </a:solidFill>
                          <a:effectLst/>
                          <a:latin typeface="Corbel" panose="020B0503020204020204" pitchFamily="34" charset="0"/>
                          <a:ea typeface="+mn-ea"/>
                          <a:cs typeface="+mn-cs"/>
                        </a:rPr>
                        <a:t> and Communities</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12: Responsible Consumption and Production</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13: Climate Action</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14: Life Below Water</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15: Life on Land</a:t>
                      </a:r>
                      <a:endParaRPr lang="en-MY" sz="1400" b="1" kern="1200" dirty="0">
                        <a:solidFill>
                          <a:schemeClr val="tx1"/>
                        </a:solidFill>
                        <a:effectLst/>
                        <a:latin typeface="Corbel" panose="020B0503020204020204" pitchFamily="34" charset="0"/>
                        <a:ea typeface="+mn-ea"/>
                        <a:cs typeface="+mn-cs"/>
                      </a:endParaRPr>
                    </a:p>
                  </a:txBody>
                  <a:tcPr marL="75605" marR="75605" marT="37802" marB="37802">
                    <a:solidFill>
                      <a:schemeClr val="bg2">
                        <a:lumMod val="90000"/>
                      </a:schemeClr>
                    </a:solidFill>
                  </a:tcPr>
                </a:tc>
                <a:tc>
                  <a:txBody>
                    <a:bodyPr/>
                    <a:lstStyle/>
                    <a:p>
                      <a:r>
                        <a:rPr lang="en-GB" sz="1400" b="1" kern="1200" dirty="0">
                          <a:solidFill>
                            <a:schemeClr val="tx1"/>
                          </a:solidFill>
                          <a:effectLst/>
                          <a:latin typeface="Corbel" panose="020B0503020204020204" pitchFamily="34" charset="0"/>
                          <a:ea typeface="+mn-ea"/>
                          <a:cs typeface="+mn-cs"/>
                        </a:rPr>
                        <a:t>Goal 1: No Poverty</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2: Zero Hunger</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3: Good Health and Well-being</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4: Quality Education</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5: Gender Equality</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8: Decent Work and Economic Growth</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9: Industry, Innovation and Infrastructure</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10: Reduced Inequality</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11: Sustainable Cities and </a:t>
                      </a:r>
                      <a:r>
                        <a:rPr lang="en-GB" sz="1400" b="1" u="none" kern="1200" dirty="0">
                          <a:solidFill>
                            <a:schemeClr val="tx1"/>
                          </a:solidFill>
                          <a:effectLst/>
                          <a:latin typeface="Corbel" panose="020B0503020204020204" pitchFamily="34" charset="0"/>
                          <a:ea typeface="+mn-ea"/>
                          <a:cs typeface="+mn-cs"/>
                        </a:rPr>
                        <a:t>Communities</a:t>
                      </a:r>
                      <a:endParaRPr lang="en-MY" sz="1400" u="none" dirty="0">
                        <a:solidFill>
                          <a:schemeClr val="tx1"/>
                        </a:solidFill>
                        <a:latin typeface="Corbel" panose="020B0503020204020204" pitchFamily="34" charset="0"/>
                      </a:endParaRPr>
                    </a:p>
                  </a:txBody>
                  <a:tcPr marL="75605" marR="75605" marT="37802" marB="37802">
                    <a:solidFill>
                      <a:schemeClr val="bg2">
                        <a:lumMod val="90000"/>
                      </a:schemeClr>
                    </a:solidFill>
                  </a:tcPr>
                </a:tc>
                <a:tc>
                  <a:txBody>
                    <a:bodyPr/>
                    <a:lstStyle/>
                    <a:p>
                      <a:r>
                        <a:rPr lang="en-GB" sz="1400" b="1" kern="1200" dirty="0">
                          <a:solidFill>
                            <a:schemeClr val="tx1"/>
                          </a:solidFill>
                          <a:effectLst/>
                          <a:latin typeface="Corbel" panose="020B0503020204020204" pitchFamily="34" charset="0"/>
                          <a:ea typeface="+mn-ea"/>
                          <a:cs typeface="+mn-cs"/>
                        </a:rPr>
                        <a:t>Goal 16: Peace and Justice Strong Institutions</a:t>
                      </a:r>
                      <a:endParaRPr lang="en-MY" sz="1400" b="1" kern="1200" dirty="0">
                        <a:solidFill>
                          <a:schemeClr val="tx1"/>
                        </a:solidFill>
                        <a:effectLst/>
                        <a:latin typeface="Corbel" panose="020B0503020204020204" pitchFamily="34" charset="0"/>
                        <a:ea typeface="+mn-ea"/>
                        <a:cs typeface="+mn-cs"/>
                      </a:endParaRPr>
                    </a:p>
                    <a:p>
                      <a:r>
                        <a:rPr lang="en-GB" sz="1400" b="1" kern="1200" dirty="0">
                          <a:solidFill>
                            <a:schemeClr val="tx1"/>
                          </a:solidFill>
                          <a:effectLst/>
                          <a:latin typeface="Corbel" panose="020B0503020204020204" pitchFamily="34" charset="0"/>
                          <a:ea typeface="+mn-ea"/>
                          <a:cs typeface="+mn-cs"/>
                        </a:rPr>
                        <a:t>Goal 17: Partnerships to Achieve the Goal</a:t>
                      </a:r>
                      <a:endParaRPr lang="en-MY" sz="1400" dirty="0">
                        <a:solidFill>
                          <a:schemeClr val="tx1"/>
                        </a:solidFill>
                        <a:latin typeface="Corbel" panose="020B0503020204020204" pitchFamily="34" charset="0"/>
                      </a:endParaRPr>
                    </a:p>
                  </a:txBody>
                  <a:tcPr marL="75605" marR="75605" marT="37802" marB="37802">
                    <a:solidFill>
                      <a:schemeClr val="bg2">
                        <a:lumMod val="90000"/>
                      </a:schemeClr>
                    </a:solidFill>
                  </a:tcPr>
                </a:tc>
                <a:extLst>
                  <a:ext uri="{0D108BD9-81ED-4DB2-BD59-A6C34878D82A}">
                    <a16:rowId xmlns:a16="http://schemas.microsoft.com/office/drawing/2014/main" val="2077278230"/>
                  </a:ext>
                </a:extLst>
              </a:tr>
            </a:tbl>
          </a:graphicData>
        </a:graphic>
      </p:graphicFrame>
      <p:sp>
        <p:nvSpPr>
          <p:cNvPr id="5" name="Rectangle 4">
            <a:extLst>
              <a:ext uri="{FF2B5EF4-FFF2-40B4-BE49-F238E27FC236}">
                <a16:creationId xmlns:a16="http://schemas.microsoft.com/office/drawing/2014/main" id="{DA5D5CCD-A600-4138-BB23-24DBA2686A0A}"/>
              </a:ext>
            </a:extLst>
          </p:cNvPr>
          <p:cNvSpPr/>
          <p:nvPr/>
        </p:nvSpPr>
        <p:spPr>
          <a:xfrm>
            <a:off x="2095807" y="2539594"/>
            <a:ext cx="1382676" cy="46861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eaLnBrk="1" hangingPunct="1"/>
            <a:r>
              <a:rPr lang="en-MY" sz="1488" dirty="0">
                <a:solidFill>
                  <a:prstClr val="black"/>
                </a:solidFill>
                <a:latin typeface="Corbel" panose="020B0503020204020204" pitchFamily="34" charset="0"/>
              </a:rPr>
              <a:t>Preservation of Religion</a:t>
            </a:r>
          </a:p>
        </p:txBody>
      </p:sp>
      <p:sp>
        <p:nvSpPr>
          <p:cNvPr id="6" name="Rectangle 5">
            <a:extLst>
              <a:ext uri="{FF2B5EF4-FFF2-40B4-BE49-F238E27FC236}">
                <a16:creationId xmlns:a16="http://schemas.microsoft.com/office/drawing/2014/main" id="{1430114E-6B90-4A1C-B4D0-6AC20565CE96}"/>
              </a:ext>
            </a:extLst>
          </p:cNvPr>
          <p:cNvSpPr/>
          <p:nvPr/>
        </p:nvSpPr>
        <p:spPr>
          <a:xfrm>
            <a:off x="3675680" y="2530446"/>
            <a:ext cx="1382676" cy="46861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eaLnBrk="1" hangingPunct="1"/>
            <a:r>
              <a:rPr lang="en-MY" sz="1488" dirty="0">
                <a:solidFill>
                  <a:prstClr val="black"/>
                </a:solidFill>
                <a:latin typeface="Corbel" panose="020B0503020204020204" pitchFamily="34" charset="0"/>
              </a:rPr>
              <a:t>Preservation of Life</a:t>
            </a:r>
          </a:p>
        </p:txBody>
      </p:sp>
      <p:sp>
        <p:nvSpPr>
          <p:cNvPr id="7" name="Rectangle 6">
            <a:extLst>
              <a:ext uri="{FF2B5EF4-FFF2-40B4-BE49-F238E27FC236}">
                <a16:creationId xmlns:a16="http://schemas.microsoft.com/office/drawing/2014/main" id="{A8A778DC-F0D8-46C4-ADBF-D8C4CC0B9A45}"/>
              </a:ext>
            </a:extLst>
          </p:cNvPr>
          <p:cNvSpPr/>
          <p:nvPr/>
        </p:nvSpPr>
        <p:spPr>
          <a:xfrm>
            <a:off x="5270822" y="2539594"/>
            <a:ext cx="1382676" cy="46861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eaLnBrk="1" hangingPunct="1"/>
            <a:r>
              <a:rPr lang="en-MY" sz="1488" dirty="0">
                <a:solidFill>
                  <a:prstClr val="black"/>
                </a:solidFill>
                <a:latin typeface="Corbel" panose="020B0503020204020204" pitchFamily="34" charset="0"/>
              </a:rPr>
              <a:t>Preservation of Intellect</a:t>
            </a:r>
          </a:p>
        </p:txBody>
      </p:sp>
      <p:sp>
        <p:nvSpPr>
          <p:cNvPr id="9" name="Rectangle 8">
            <a:extLst>
              <a:ext uri="{FF2B5EF4-FFF2-40B4-BE49-F238E27FC236}">
                <a16:creationId xmlns:a16="http://schemas.microsoft.com/office/drawing/2014/main" id="{55528240-A895-4EF5-958E-279E20E7B53D}"/>
              </a:ext>
            </a:extLst>
          </p:cNvPr>
          <p:cNvSpPr/>
          <p:nvPr/>
        </p:nvSpPr>
        <p:spPr>
          <a:xfrm>
            <a:off x="6857510" y="2534827"/>
            <a:ext cx="1382676" cy="46861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eaLnBrk="1" hangingPunct="1"/>
            <a:r>
              <a:rPr lang="en-MY" sz="1488" dirty="0">
                <a:solidFill>
                  <a:prstClr val="black"/>
                </a:solidFill>
                <a:latin typeface="Corbel" panose="020B0503020204020204" pitchFamily="34" charset="0"/>
              </a:rPr>
              <a:t>Preservation of Lineage</a:t>
            </a:r>
          </a:p>
        </p:txBody>
      </p:sp>
      <p:sp>
        <p:nvSpPr>
          <p:cNvPr id="11" name="Rectangle 10">
            <a:extLst>
              <a:ext uri="{FF2B5EF4-FFF2-40B4-BE49-F238E27FC236}">
                <a16:creationId xmlns:a16="http://schemas.microsoft.com/office/drawing/2014/main" id="{24BDF6BB-07CA-4C4F-8430-6F997BA9DDE4}"/>
              </a:ext>
            </a:extLst>
          </p:cNvPr>
          <p:cNvSpPr/>
          <p:nvPr/>
        </p:nvSpPr>
        <p:spPr>
          <a:xfrm>
            <a:off x="8444198" y="2534827"/>
            <a:ext cx="1418681" cy="46861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eaLnBrk="1" hangingPunct="1"/>
            <a:r>
              <a:rPr lang="en-MY" sz="1488" dirty="0">
                <a:solidFill>
                  <a:prstClr val="black"/>
                </a:solidFill>
                <a:latin typeface="Corbel" panose="020B0503020204020204" pitchFamily="34" charset="0"/>
              </a:rPr>
              <a:t>Preservation of Wealth</a:t>
            </a:r>
          </a:p>
        </p:txBody>
      </p:sp>
      <p:sp>
        <p:nvSpPr>
          <p:cNvPr id="13" name="Arrow: Pentagon 12">
            <a:extLst>
              <a:ext uri="{FF2B5EF4-FFF2-40B4-BE49-F238E27FC236}">
                <a16:creationId xmlns:a16="http://schemas.microsoft.com/office/drawing/2014/main" id="{50391009-975E-46C9-8822-E1C7C4B168F5}"/>
              </a:ext>
            </a:extLst>
          </p:cNvPr>
          <p:cNvSpPr/>
          <p:nvPr/>
        </p:nvSpPr>
        <p:spPr>
          <a:xfrm>
            <a:off x="217745" y="2485099"/>
            <a:ext cx="1724643" cy="615093"/>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eaLnBrk="1" hangingPunct="1"/>
            <a:r>
              <a:rPr lang="en-MY" sz="1654" dirty="0" err="1">
                <a:solidFill>
                  <a:prstClr val="white"/>
                </a:solidFill>
                <a:latin typeface="Corbel" panose="020B0503020204020204" pitchFamily="34" charset="0"/>
              </a:rPr>
              <a:t>Maqasid</a:t>
            </a:r>
            <a:endParaRPr lang="en-MY" sz="1654" dirty="0">
              <a:solidFill>
                <a:prstClr val="white"/>
              </a:solidFill>
              <a:latin typeface="Corbel" panose="020B0503020204020204" pitchFamily="34" charset="0"/>
            </a:endParaRPr>
          </a:p>
        </p:txBody>
      </p:sp>
      <p:sp>
        <p:nvSpPr>
          <p:cNvPr id="15" name="Arrow: Pentagon 14">
            <a:extLst>
              <a:ext uri="{FF2B5EF4-FFF2-40B4-BE49-F238E27FC236}">
                <a16:creationId xmlns:a16="http://schemas.microsoft.com/office/drawing/2014/main" id="{213F6A88-187D-41D1-B478-819E62B68003}"/>
              </a:ext>
            </a:extLst>
          </p:cNvPr>
          <p:cNvSpPr/>
          <p:nvPr/>
        </p:nvSpPr>
        <p:spPr>
          <a:xfrm>
            <a:off x="217745" y="3243866"/>
            <a:ext cx="1724643" cy="405039"/>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eaLnBrk="1" hangingPunct="1"/>
            <a:r>
              <a:rPr lang="en-MY" sz="1654" dirty="0">
                <a:solidFill>
                  <a:prstClr val="white"/>
                </a:solidFill>
                <a:latin typeface="Corbel" panose="020B0503020204020204" pitchFamily="34" charset="0"/>
              </a:rPr>
              <a:t>ESG</a:t>
            </a:r>
          </a:p>
        </p:txBody>
      </p:sp>
      <p:sp>
        <p:nvSpPr>
          <p:cNvPr id="17" name="Arrow: Pentagon 16">
            <a:extLst>
              <a:ext uri="{FF2B5EF4-FFF2-40B4-BE49-F238E27FC236}">
                <a16:creationId xmlns:a16="http://schemas.microsoft.com/office/drawing/2014/main" id="{7EB2006A-6E99-4755-93EF-A1645B25C446}"/>
              </a:ext>
            </a:extLst>
          </p:cNvPr>
          <p:cNvSpPr/>
          <p:nvPr/>
        </p:nvSpPr>
        <p:spPr>
          <a:xfrm>
            <a:off x="217745" y="3792578"/>
            <a:ext cx="1724643" cy="405039"/>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eaLnBrk="1" hangingPunct="1"/>
            <a:r>
              <a:rPr lang="en-MY" sz="1654" dirty="0">
                <a:solidFill>
                  <a:prstClr val="white"/>
                </a:solidFill>
                <a:latin typeface="Corbel" panose="020B0503020204020204" pitchFamily="34" charset="0"/>
              </a:rPr>
              <a:t>SDG</a:t>
            </a:r>
          </a:p>
        </p:txBody>
      </p:sp>
      <p:pic>
        <p:nvPicPr>
          <p:cNvPr id="21" name="Picture 2" descr="Visual identity of the SDGs that shows each individual goal in colour boxes">
            <a:extLst>
              <a:ext uri="{FF2B5EF4-FFF2-40B4-BE49-F238E27FC236}">
                <a16:creationId xmlns:a16="http://schemas.microsoft.com/office/drawing/2014/main" id="{562CD6E2-3E52-4094-8891-0BDB4B66F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97" y="4758711"/>
            <a:ext cx="1843538" cy="1945833"/>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42612341-1442-41BD-A3A8-25686E2E69AB}"/>
              </a:ext>
            </a:extLst>
          </p:cNvPr>
          <p:cNvSpPr/>
          <p:nvPr/>
        </p:nvSpPr>
        <p:spPr>
          <a:xfrm>
            <a:off x="3215840" y="1095558"/>
            <a:ext cx="6233527" cy="1088065"/>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6026" eaLnBrk="1" hangingPunct="1"/>
            <a:r>
              <a:rPr lang="en-MY" sz="1488" dirty="0">
                <a:solidFill>
                  <a:prstClr val="white"/>
                </a:solidFill>
                <a:latin typeface="Corbel" panose="020B0503020204020204" pitchFamily="34" charset="0"/>
              </a:rPr>
              <a:t>PROMOTING WELL-BEING OF MANKIND:</a:t>
            </a:r>
          </a:p>
          <a:p>
            <a:pPr algn="ctr" defTabSz="756026" eaLnBrk="1" hangingPunct="1"/>
            <a:r>
              <a:rPr lang="en-MY" sz="1488" dirty="0">
                <a:solidFill>
                  <a:prstClr val="white"/>
                </a:solidFill>
                <a:latin typeface="Corbel" panose="020B0503020204020204" pitchFamily="34" charset="0"/>
              </a:rPr>
              <a:t>1. Facilitation of ease/promotion of good</a:t>
            </a:r>
          </a:p>
          <a:p>
            <a:pPr algn="ctr" defTabSz="756026" eaLnBrk="1" hangingPunct="1"/>
            <a:r>
              <a:rPr lang="en-MY" sz="1488" dirty="0">
                <a:solidFill>
                  <a:prstClr val="white"/>
                </a:solidFill>
                <a:latin typeface="Corbel" panose="020B0503020204020204" pitchFamily="34" charset="0"/>
              </a:rPr>
              <a:t>2. Removal of hardship/harm for human being </a:t>
            </a:r>
          </a:p>
        </p:txBody>
      </p:sp>
      <p:sp>
        <p:nvSpPr>
          <p:cNvPr id="2" name="Rectangle 1">
            <a:extLst>
              <a:ext uri="{FF2B5EF4-FFF2-40B4-BE49-F238E27FC236}">
                <a16:creationId xmlns:a16="http://schemas.microsoft.com/office/drawing/2014/main" id="{231837A7-AC59-4718-A6EC-A4303DB9F48B}"/>
              </a:ext>
            </a:extLst>
          </p:cNvPr>
          <p:cNvSpPr/>
          <p:nvPr/>
        </p:nvSpPr>
        <p:spPr>
          <a:xfrm>
            <a:off x="8712720" y="6804173"/>
            <a:ext cx="115015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Rectangle 21">
            <a:extLst>
              <a:ext uri="{FF2B5EF4-FFF2-40B4-BE49-F238E27FC236}">
                <a16:creationId xmlns:a16="http://schemas.microsoft.com/office/drawing/2014/main" id="{297372CF-6DE3-454F-8E86-34A36F6A5E7F}"/>
              </a:ext>
            </a:extLst>
          </p:cNvPr>
          <p:cNvSpPr/>
          <p:nvPr/>
        </p:nvSpPr>
        <p:spPr>
          <a:xfrm>
            <a:off x="189419" y="6704545"/>
            <a:ext cx="115015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77031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45595" cy="7559675"/>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3" name="Title 2">
            <a:extLst>
              <a:ext uri="{FF2B5EF4-FFF2-40B4-BE49-F238E27FC236}">
                <a16:creationId xmlns:a16="http://schemas.microsoft.com/office/drawing/2014/main" id="{243222BF-1D78-438A-BCAA-F5773C570956}"/>
              </a:ext>
            </a:extLst>
          </p:cNvPr>
          <p:cNvSpPr txBox="1">
            <a:spLocks/>
          </p:cNvSpPr>
          <p:nvPr/>
        </p:nvSpPr>
        <p:spPr bwMode="auto">
          <a:xfrm>
            <a:off x="47280" y="1187549"/>
            <a:ext cx="3168352" cy="491760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55650" indent="-250825">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258888" indent="-250825">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763713" indent="-250825">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266950" indent="-250825">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724150" indent="-250825"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3181350" indent="-250825"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638550" indent="-250825"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4095750" indent="-250825"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4400" eaLnBrk="1" hangingPunct="1">
              <a:spcBef>
                <a:spcPct val="0"/>
              </a:spcBef>
              <a:spcAft>
                <a:spcPts val="600"/>
              </a:spcAft>
              <a:buNone/>
            </a:pPr>
            <a:r>
              <a:rPr lang="en-US" altLang="en-US" sz="4000" kern="1200" dirty="0">
                <a:solidFill>
                  <a:srgbClr val="FFFFFF"/>
                </a:solidFill>
                <a:effectLst>
                  <a:outerShdw blurRad="38100" dist="38100" dir="2700000" algn="tl">
                    <a:srgbClr val="000000">
                      <a:alpha val="43137"/>
                    </a:srgbClr>
                  </a:outerShdw>
                </a:effectLst>
                <a:latin typeface="+mj-lt"/>
                <a:ea typeface="+mj-ea"/>
                <a:cs typeface="+mj-cs"/>
              </a:rPr>
              <a:t>Alignment of Maqasid with Sustainability Agendas</a:t>
            </a:r>
          </a:p>
        </p:txBody>
      </p:sp>
      <p:sp>
        <p:nvSpPr>
          <p:cNvPr id="84" name="Arc 83">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42845" y="2706710"/>
            <a:ext cx="3376276" cy="450122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10AA529F-BE8B-4DD7-A38E-B40391CA315E}"/>
              </a:ext>
            </a:extLst>
          </p:cNvPr>
          <p:cNvSpPr txBox="1"/>
          <p:nvPr/>
        </p:nvSpPr>
        <p:spPr>
          <a:xfrm>
            <a:off x="3677136" y="651847"/>
            <a:ext cx="5710445" cy="6157110"/>
          </a:xfrm>
          <a:prstGeom prst="rect">
            <a:avLst/>
          </a:prstGeom>
        </p:spPr>
        <p:txBody>
          <a:bodyPr vert="horz" lIns="91440" tIns="45720" rIns="91440" bIns="45720" rtlCol="0" anchor="ctr">
            <a:normAutofit/>
          </a:bodyPr>
          <a:lstStyle/>
          <a:p>
            <a:pPr marL="400050" marR="0" lvl="0" indent="-285750" algn="just" defTabSz="914400" eaLnBrk="1" fontAlgn="base" hangingPunct="1">
              <a:lnSpc>
                <a:spcPct val="90000"/>
              </a:lnSpc>
              <a:spcBef>
                <a:spcPct val="0"/>
              </a:spcBef>
              <a:spcAft>
                <a:spcPts val="600"/>
              </a:spcAft>
              <a:buClr>
                <a:srgbClr val="44546A">
                  <a:lumMod val="60000"/>
                  <a:lumOff val="40000"/>
                </a:srgbClr>
              </a:buClr>
              <a:buSzPct val="110000"/>
              <a:buFont typeface="Wingdings" panose="05000000000000000000" pitchFamily="2" charset="2"/>
              <a:buChar char="Ø"/>
              <a:tabLst/>
              <a:defRPr/>
            </a:pPr>
            <a:r>
              <a:rPr kumimoji="0" lang="en-US" altLang="en-US" b="0" i="0" u="none" strike="noStrike" cap="none" spc="0" normalizeH="0" baseline="0" noProof="0" dirty="0">
                <a:ln>
                  <a:noFill/>
                </a:ln>
                <a:effectLst/>
                <a:uLnTx/>
                <a:uFillTx/>
                <a:latin typeface="+mn-lt"/>
                <a:ea typeface="+mn-ea"/>
              </a:rPr>
              <a:t>The </a:t>
            </a:r>
            <a:r>
              <a:rPr kumimoji="0" lang="en-US" altLang="en-US" b="1" i="0" u="none" strike="noStrike" cap="none" spc="0" normalizeH="0" baseline="0" noProof="0" dirty="0">
                <a:ln>
                  <a:noFill/>
                </a:ln>
                <a:effectLst/>
                <a:uLnTx/>
                <a:uFillTx/>
                <a:latin typeface="+mn-lt"/>
                <a:ea typeface="+mn-ea"/>
              </a:rPr>
              <a:t>SDGs’ agenda is </a:t>
            </a:r>
            <a:r>
              <a:rPr kumimoji="0" lang="en-US" altLang="en-US" b="1" i="0" u="sng" strike="noStrike" cap="none" spc="0" normalizeH="0" baseline="0" noProof="0" dirty="0">
                <a:ln>
                  <a:noFill/>
                </a:ln>
                <a:effectLst/>
                <a:uLnTx/>
                <a:uFillTx/>
                <a:latin typeface="+mn-lt"/>
                <a:ea typeface="+mn-ea"/>
              </a:rPr>
              <a:t>an opportunity to present the value proposition of Islamic finance </a:t>
            </a:r>
            <a:r>
              <a:rPr kumimoji="0" lang="en-US" altLang="en-US" b="0" i="0" u="none" strike="noStrike" cap="none" spc="0" normalizeH="0" baseline="0" noProof="0" dirty="0">
                <a:ln>
                  <a:noFill/>
                </a:ln>
                <a:effectLst/>
                <a:uLnTx/>
                <a:uFillTx/>
                <a:latin typeface="+mn-lt"/>
                <a:ea typeface="+mn-ea"/>
              </a:rPr>
              <a:t>to the world economy in a language understood by all. </a:t>
            </a:r>
          </a:p>
          <a:p>
            <a:pPr marL="400050" marR="0" lvl="0" indent="-285750" algn="just" defTabSz="914400" eaLnBrk="1" fontAlgn="base" hangingPunct="1">
              <a:lnSpc>
                <a:spcPct val="90000"/>
              </a:lnSpc>
              <a:spcBef>
                <a:spcPct val="0"/>
              </a:spcBef>
              <a:spcAft>
                <a:spcPts val="600"/>
              </a:spcAft>
              <a:buClr>
                <a:srgbClr val="44546A">
                  <a:lumMod val="60000"/>
                  <a:lumOff val="40000"/>
                </a:srgbClr>
              </a:buClr>
              <a:buSzPct val="110000"/>
              <a:buFont typeface="Wingdings" panose="05000000000000000000" pitchFamily="2" charset="2"/>
              <a:buChar char="Ø"/>
              <a:tabLst/>
              <a:defRPr/>
            </a:pPr>
            <a:endParaRPr kumimoji="0" lang="en-US" altLang="en-US" b="0" i="0" u="none" strike="noStrike" cap="none" spc="0" normalizeH="0" baseline="0" noProof="0" dirty="0">
              <a:ln>
                <a:noFill/>
              </a:ln>
              <a:effectLst/>
              <a:uLnTx/>
              <a:uFillTx/>
              <a:latin typeface="+mn-lt"/>
              <a:ea typeface="+mn-ea"/>
            </a:endParaRPr>
          </a:p>
          <a:p>
            <a:pPr marL="400050" marR="0" lvl="0" indent="-285750" algn="just" defTabSz="914400" eaLnBrk="1" fontAlgn="base" hangingPunct="1">
              <a:lnSpc>
                <a:spcPct val="90000"/>
              </a:lnSpc>
              <a:spcBef>
                <a:spcPct val="0"/>
              </a:spcBef>
              <a:spcAft>
                <a:spcPts val="600"/>
              </a:spcAft>
              <a:buClr>
                <a:srgbClr val="44546A">
                  <a:lumMod val="60000"/>
                  <a:lumOff val="40000"/>
                </a:srgbClr>
              </a:buClr>
              <a:buSzPct val="110000"/>
              <a:buFont typeface="Wingdings" panose="05000000000000000000" pitchFamily="2" charset="2"/>
              <a:buChar char="Ø"/>
              <a:tabLst/>
              <a:defRPr/>
            </a:pPr>
            <a:r>
              <a:rPr kumimoji="0" lang="en-US" altLang="en-US" b="0" i="0" u="none" strike="noStrike" cap="none" spc="0" normalizeH="0" baseline="0" noProof="0" dirty="0">
                <a:ln>
                  <a:noFill/>
                </a:ln>
                <a:effectLst/>
                <a:uLnTx/>
                <a:uFillTx/>
                <a:latin typeface="+mn-lt"/>
                <a:ea typeface="+mn-ea"/>
              </a:rPr>
              <a:t>The </a:t>
            </a:r>
            <a:r>
              <a:rPr kumimoji="0" lang="en-US" altLang="en-US" b="1" i="0" u="none" strike="noStrike" cap="none" spc="0" normalizeH="0" baseline="0" noProof="0" dirty="0">
                <a:ln>
                  <a:noFill/>
                </a:ln>
                <a:effectLst/>
                <a:uLnTx/>
                <a:uFillTx/>
                <a:latin typeface="+mn-lt"/>
                <a:ea typeface="+mn-ea"/>
              </a:rPr>
              <a:t>SDGs can play a role in enlightening the world about </a:t>
            </a:r>
            <a:r>
              <a:rPr kumimoji="0" lang="en-US" altLang="en-US" b="1" i="0" u="none" strike="noStrike" cap="none" spc="0" normalizeH="0" baseline="0" noProof="0" dirty="0" err="1">
                <a:ln>
                  <a:noFill/>
                </a:ln>
                <a:effectLst/>
                <a:uLnTx/>
                <a:uFillTx/>
                <a:latin typeface="+mn-lt"/>
                <a:ea typeface="+mn-ea"/>
              </a:rPr>
              <a:t>maqasid</a:t>
            </a:r>
            <a:r>
              <a:rPr kumimoji="0" lang="en-US" altLang="en-US" b="1" i="0" u="none" strike="noStrike" cap="none" spc="0" normalizeH="0" baseline="0" noProof="0" dirty="0">
                <a:ln>
                  <a:noFill/>
                </a:ln>
                <a:effectLst/>
                <a:uLnTx/>
                <a:uFillTx/>
                <a:latin typeface="+mn-lt"/>
                <a:ea typeface="+mn-ea"/>
              </a:rPr>
              <a:t> al-Shariah </a:t>
            </a:r>
            <a:r>
              <a:rPr kumimoji="0" lang="en-US" altLang="en-US" b="0" i="0" u="none" strike="noStrike" cap="none" spc="0" normalizeH="0" baseline="0" noProof="0" dirty="0">
                <a:ln>
                  <a:noFill/>
                </a:ln>
                <a:effectLst/>
                <a:uLnTx/>
                <a:uFillTx/>
                <a:latin typeface="+mn-lt"/>
                <a:ea typeface="+mn-ea"/>
              </a:rPr>
              <a:t>and the position they occupy in Islamic finance. </a:t>
            </a:r>
          </a:p>
          <a:p>
            <a:pPr marL="400050" marR="0" lvl="0" indent="-285750" algn="just" defTabSz="914400" eaLnBrk="1" fontAlgn="base" hangingPunct="1">
              <a:lnSpc>
                <a:spcPct val="90000"/>
              </a:lnSpc>
              <a:spcBef>
                <a:spcPct val="0"/>
              </a:spcBef>
              <a:spcAft>
                <a:spcPts val="600"/>
              </a:spcAft>
              <a:buClr>
                <a:srgbClr val="44546A">
                  <a:lumMod val="60000"/>
                  <a:lumOff val="40000"/>
                </a:srgbClr>
              </a:buClr>
              <a:buSzPct val="110000"/>
              <a:buFont typeface="Wingdings" panose="05000000000000000000" pitchFamily="2" charset="2"/>
              <a:buChar char="Ø"/>
              <a:tabLst/>
              <a:defRPr/>
            </a:pPr>
            <a:endParaRPr kumimoji="0" lang="en-US" altLang="en-US" b="0" i="0" u="none" strike="noStrike" cap="none" spc="0" normalizeH="0" baseline="0" noProof="0" dirty="0">
              <a:ln>
                <a:noFill/>
              </a:ln>
              <a:effectLst/>
              <a:uLnTx/>
              <a:uFillTx/>
              <a:latin typeface="+mn-lt"/>
              <a:ea typeface="+mn-ea"/>
            </a:endParaRPr>
          </a:p>
          <a:p>
            <a:pPr marL="400050" marR="0" lvl="0" indent="-285750" algn="just" defTabSz="914400" eaLnBrk="1" fontAlgn="base" hangingPunct="1">
              <a:lnSpc>
                <a:spcPct val="90000"/>
              </a:lnSpc>
              <a:spcBef>
                <a:spcPct val="0"/>
              </a:spcBef>
              <a:spcAft>
                <a:spcPts val="600"/>
              </a:spcAft>
              <a:buClr>
                <a:srgbClr val="44546A">
                  <a:lumMod val="60000"/>
                  <a:lumOff val="40000"/>
                </a:srgbClr>
              </a:buClr>
              <a:buSzPct val="110000"/>
              <a:buFont typeface="Wingdings" panose="05000000000000000000" pitchFamily="2" charset="2"/>
              <a:buChar char="Ø"/>
              <a:tabLst/>
              <a:defRPr/>
            </a:pPr>
            <a:r>
              <a:rPr kumimoji="0" lang="en-US" altLang="en-US" b="1" i="0" u="none" strike="noStrike" cap="none" spc="0" normalizeH="0" baseline="0" noProof="0" dirty="0">
                <a:ln>
                  <a:noFill/>
                </a:ln>
                <a:effectLst/>
                <a:uLnTx/>
                <a:uFillTx/>
                <a:latin typeface="+mn-lt"/>
                <a:ea typeface="+mn-ea"/>
              </a:rPr>
              <a:t>Islamic finance can leverage on the infrastructure provided for SDGs </a:t>
            </a:r>
            <a:r>
              <a:rPr kumimoji="0" lang="en-US" altLang="en-US" b="0" i="0" u="none" strike="noStrike" cap="none" spc="0" normalizeH="0" baseline="0" noProof="0" dirty="0">
                <a:ln>
                  <a:noFill/>
                </a:ln>
                <a:effectLst/>
                <a:uLnTx/>
                <a:uFillTx/>
                <a:latin typeface="+mn-lt"/>
                <a:ea typeface="+mn-ea"/>
              </a:rPr>
              <a:t>to develop new sustainable products.</a:t>
            </a:r>
          </a:p>
          <a:p>
            <a:pPr marL="400050" marR="0" lvl="0" indent="-285750" algn="just" defTabSz="914400" eaLnBrk="1" fontAlgn="base" hangingPunct="1">
              <a:lnSpc>
                <a:spcPct val="90000"/>
              </a:lnSpc>
              <a:spcBef>
                <a:spcPct val="0"/>
              </a:spcBef>
              <a:spcAft>
                <a:spcPts val="600"/>
              </a:spcAft>
              <a:buClr>
                <a:srgbClr val="44546A">
                  <a:lumMod val="60000"/>
                  <a:lumOff val="40000"/>
                </a:srgbClr>
              </a:buClr>
              <a:buSzPct val="110000"/>
              <a:buFont typeface="Wingdings" panose="05000000000000000000" pitchFamily="2" charset="2"/>
              <a:buChar char="Ø"/>
              <a:tabLst/>
              <a:defRPr/>
            </a:pPr>
            <a:endParaRPr kumimoji="0" lang="en-US" altLang="en-US" b="0" i="0" u="none" strike="noStrike" cap="none" spc="0" normalizeH="0" baseline="0" noProof="0" dirty="0">
              <a:ln>
                <a:noFill/>
              </a:ln>
              <a:effectLst/>
              <a:uLnTx/>
              <a:uFillTx/>
              <a:latin typeface="+mn-lt"/>
              <a:ea typeface="+mn-ea"/>
            </a:endParaRPr>
          </a:p>
          <a:p>
            <a:pPr marL="400050" marR="0" lvl="0" indent="-285750" algn="just" defTabSz="914400" eaLnBrk="1" fontAlgn="base" hangingPunct="1">
              <a:lnSpc>
                <a:spcPct val="90000"/>
              </a:lnSpc>
              <a:spcBef>
                <a:spcPct val="0"/>
              </a:spcBef>
              <a:spcAft>
                <a:spcPts val="600"/>
              </a:spcAft>
              <a:buClr>
                <a:srgbClr val="44546A">
                  <a:lumMod val="60000"/>
                  <a:lumOff val="40000"/>
                </a:srgbClr>
              </a:buClr>
              <a:buSzPct val="110000"/>
              <a:buFont typeface="Wingdings" panose="05000000000000000000" pitchFamily="2" charset="2"/>
              <a:buChar char="Ø"/>
              <a:tabLst/>
              <a:defRPr/>
            </a:pPr>
            <a:r>
              <a:rPr kumimoji="0" lang="en-US" altLang="en-US" b="0" i="0" u="none" strike="noStrike" cap="none" spc="0" normalizeH="0" baseline="0" noProof="0" dirty="0">
                <a:ln>
                  <a:noFill/>
                </a:ln>
                <a:effectLst/>
                <a:uLnTx/>
                <a:uFillTx/>
                <a:latin typeface="+mn-lt"/>
                <a:ea typeface="+mn-ea"/>
              </a:rPr>
              <a:t>In </a:t>
            </a:r>
            <a:r>
              <a:rPr kumimoji="0" lang="en-US" altLang="en-US" b="1" i="0" u="none" strike="noStrike" cap="none" spc="0" normalizeH="0" baseline="0" noProof="0" dirty="0">
                <a:ln>
                  <a:noFill/>
                </a:ln>
                <a:effectLst/>
                <a:uLnTx/>
                <a:uFillTx/>
                <a:latin typeface="+mn-lt"/>
                <a:ea typeface="+mn-ea"/>
              </a:rPr>
              <a:t>pursuing SDGs in socio-economic activities, Islamic Social finance instruments such as waqf, zakat and </a:t>
            </a:r>
            <a:r>
              <a:rPr kumimoji="0" lang="en-US" altLang="en-US" b="1" i="0" u="none" strike="noStrike" cap="none" spc="0" normalizeH="0" baseline="0" noProof="0" dirty="0" err="1">
                <a:ln>
                  <a:noFill/>
                </a:ln>
                <a:effectLst/>
                <a:uLnTx/>
                <a:uFillTx/>
                <a:latin typeface="+mn-lt"/>
                <a:ea typeface="+mn-ea"/>
              </a:rPr>
              <a:t>sadaqah</a:t>
            </a:r>
            <a:r>
              <a:rPr kumimoji="0" lang="en-US" altLang="en-US" b="1" i="0" u="none" strike="noStrike" cap="none" spc="0" normalizeH="0" baseline="0" noProof="0" dirty="0">
                <a:ln>
                  <a:noFill/>
                </a:ln>
                <a:effectLst/>
                <a:uLnTx/>
                <a:uFillTx/>
                <a:latin typeface="+mn-lt"/>
                <a:ea typeface="+mn-ea"/>
              </a:rPr>
              <a:t> </a:t>
            </a:r>
            <a:r>
              <a:rPr kumimoji="0" lang="en-US" altLang="en-US" b="0" i="0" u="none" strike="noStrike" cap="none" spc="0" normalizeH="0" baseline="0" noProof="0" dirty="0">
                <a:ln>
                  <a:noFill/>
                </a:ln>
                <a:effectLst/>
                <a:uLnTx/>
                <a:uFillTx/>
                <a:latin typeface="+mn-lt"/>
                <a:ea typeface="+mn-ea"/>
              </a:rPr>
              <a:t>will rank supreme due to their potential in instilling cooperation, solidarity and alternative finance.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F07A75A8-DC21-458A-8221-C2445FBF8F0B}"/>
              </a:ext>
            </a:extLst>
          </p:cNvPr>
          <p:cNvSpPr txBox="1">
            <a:spLocks/>
          </p:cNvSpPr>
          <p:nvPr/>
        </p:nvSpPr>
        <p:spPr>
          <a:xfrm>
            <a:off x="0" y="0"/>
            <a:ext cx="0" cy="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MY"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17" name="object 4">
            <a:extLst>
              <a:ext uri="{FF2B5EF4-FFF2-40B4-BE49-F238E27FC236}">
                <a16:creationId xmlns:a16="http://schemas.microsoft.com/office/drawing/2014/main" id="{02DFABB4-C488-4356-91BE-74AD4C23EA71}"/>
              </a:ext>
            </a:extLst>
          </p:cNvPr>
          <p:cNvSpPr txBox="1">
            <a:spLocks/>
          </p:cNvSpPr>
          <p:nvPr/>
        </p:nvSpPr>
        <p:spPr>
          <a:xfrm>
            <a:off x="407368" y="260648"/>
            <a:ext cx="5832648" cy="793743"/>
          </a:xfrm>
          <a:prstGeom prst="rect">
            <a:avLst/>
          </a:prstGeom>
        </p:spPr>
        <p:txBody>
          <a:bodyPr vert="horz" wrap="square" lIns="0" tIns="60960" rIns="0" bIns="0" rtlCol="0">
            <a:spAutoFit/>
          </a:bodyPr>
          <a:lstStyle>
            <a:lvl1pPr>
              <a:defRPr sz="2800" b="1" i="0">
                <a:solidFill>
                  <a:schemeClr val="tx1"/>
                </a:solidFill>
                <a:latin typeface="Trebuchet MS"/>
                <a:ea typeface="+mj-ea"/>
                <a:cs typeface="Trebuchet MS"/>
              </a:defRPr>
            </a:lvl1pPr>
          </a:lstStyle>
          <a:p>
            <a:pPr marL="469900" marR="5080" lvl="0" indent="-457200" defTabSz="914400" eaLnBrk="1" fontAlgn="auto" latinLnBrk="0" hangingPunct="1">
              <a:lnSpc>
                <a:spcPts val="3020"/>
              </a:lnSpc>
              <a:spcBef>
                <a:spcPts val="480"/>
              </a:spcBef>
              <a:spcAft>
                <a:spcPts val="0"/>
              </a:spcAft>
              <a:buClrTx/>
              <a:buSzTx/>
              <a:buFont typeface="Wingdings" panose="05000000000000000000" pitchFamily="2" charset="2"/>
              <a:buChar char="v"/>
              <a:tabLst/>
              <a:defRPr/>
            </a:pPr>
            <a:r>
              <a:rPr kumimoji="0" lang="en-US" sz="2200" b="1" i="0" u="none" strike="noStrike" kern="0" cap="none" spc="-5" normalizeH="0" baseline="0" noProof="0" dirty="0">
                <a:ln>
                  <a:noFill/>
                </a:ln>
                <a:solidFill>
                  <a:sysClr val="windowText" lastClr="000000"/>
                </a:solidFill>
                <a:effectLst/>
                <a:uLnTx/>
                <a:uFillTx/>
                <a:latin typeface="Trebuchet MS"/>
                <a:ea typeface="+mj-ea"/>
              </a:rPr>
              <a:t>BNM and </a:t>
            </a:r>
            <a:r>
              <a:rPr kumimoji="0" lang="en-US" sz="2200" b="1" i="0" u="none" strike="noStrike" kern="0" cap="none" spc="-45" normalizeH="0" baseline="0" noProof="0" dirty="0">
                <a:ln>
                  <a:noFill/>
                </a:ln>
                <a:solidFill>
                  <a:sysClr val="windowText" lastClr="000000"/>
                </a:solidFill>
                <a:effectLst/>
                <a:uLnTx/>
                <a:uFillTx/>
                <a:latin typeface="Trebuchet MS"/>
                <a:ea typeface="+mj-ea"/>
              </a:rPr>
              <a:t>Value </a:t>
            </a:r>
            <a:r>
              <a:rPr kumimoji="0" lang="en-US" sz="2200" b="1" i="0" u="none" strike="noStrike" kern="0" cap="none" spc="-5" normalizeH="0" baseline="0" noProof="0" dirty="0">
                <a:ln>
                  <a:noFill/>
                </a:ln>
                <a:solidFill>
                  <a:sysClr val="windowText" lastClr="000000"/>
                </a:solidFill>
                <a:effectLst/>
                <a:uLnTx/>
                <a:uFillTx/>
                <a:latin typeface="Trebuchet MS"/>
                <a:ea typeface="+mj-ea"/>
              </a:rPr>
              <a:t>Based </a:t>
            </a:r>
            <a:r>
              <a:rPr kumimoji="0" lang="en-US" sz="2200" b="1" i="0" u="none" strike="noStrike" kern="0" cap="none" spc="-10" normalizeH="0" baseline="0" noProof="0" dirty="0">
                <a:ln>
                  <a:noFill/>
                </a:ln>
                <a:solidFill>
                  <a:sysClr val="windowText" lastClr="000000"/>
                </a:solidFill>
                <a:effectLst/>
                <a:uLnTx/>
                <a:uFillTx/>
                <a:latin typeface="Trebuchet MS"/>
                <a:ea typeface="+mj-ea"/>
              </a:rPr>
              <a:t>Intermediaries </a:t>
            </a:r>
            <a:r>
              <a:rPr kumimoji="0" lang="en-US" sz="2200" b="1" i="0" u="none" strike="noStrike" kern="0" cap="none" spc="-5" normalizeH="0" baseline="0" noProof="0" dirty="0">
                <a:ln>
                  <a:noFill/>
                </a:ln>
                <a:solidFill>
                  <a:sysClr val="windowText" lastClr="000000"/>
                </a:solidFill>
                <a:effectLst/>
                <a:uLnTx/>
                <a:uFillTx/>
                <a:latin typeface="Trebuchet MS"/>
                <a:ea typeface="+mj-ea"/>
              </a:rPr>
              <a:t>(VBI)  Initiatives</a:t>
            </a:r>
          </a:p>
        </p:txBody>
      </p:sp>
      <p:sp>
        <p:nvSpPr>
          <p:cNvPr id="18" name="object 7">
            <a:extLst>
              <a:ext uri="{FF2B5EF4-FFF2-40B4-BE49-F238E27FC236}">
                <a16:creationId xmlns:a16="http://schemas.microsoft.com/office/drawing/2014/main" id="{AEF9327B-AC26-43AE-B884-1AFCEB9155B3}"/>
              </a:ext>
            </a:extLst>
          </p:cNvPr>
          <p:cNvSpPr/>
          <p:nvPr/>
        </p:nvSpPr>
        <p:spPr>
          <a:xfrm>
            <a:off x="6685132" y="1763613"/>
            <a:ext cx="2976761" cy="3384376"/>
          </a:xfrm>
          <a:prstGeom prst="rect">
            <a:avLst/>
          </a:prstGeom>
          <a:blipFill>
            <a:blip r:embed="rId3" cstate="print"/>
            <a:stretch>
              <a:fillRect/>
            </a:stretch>
          </a:blipFill>
        </p:spPr>
        <p:txBody>
          <a:bodyPr wrap="square" lIns="0" tIns="0" rIns="0" bIns="0" rtlCol="0"/>
          <a:lstStyle/>
          <a:p>
            <a:pPr defTabSz="914400" eaLnBrk="1" fontAlgn="auto" hangingPunct="1">
              <a:spcBef>
                <a:spcPts val="0"/>
              </a:spcBef>
              <a:spcAft>
                <a:spcPts val="0"/>
              </a:spcAft>
              <a:defRPr/>
            </a:pPr>
            <a:endParaRPr b="0" dirty="0">
              <a:solidFill>
                <a:prstClr val="black"/>
              </a:solidFill>
              <a:latin typeface="Calibri"/>
              <a:ea typeface="+mn-ea"/>
              <a:cs typeface="Arial" pitchFamily="34" charset="0"/>
            </a:endParaRPr>
          </a:p>
        </p:txBody>
      </p:sp>
      <p:sp>
        <p:nvSpPr>
          <p:cNvPr id="19" name="object 8">
            <a:extLst>
              <a:ext uri="{FF2B5EF4-FFF2-40B4-BE49-F238E27FC236}">
                <a16:creationId xmlns:a16="http://schemas.microsoft.com/office/drawing/2014/main" id="{694AFB5A-BC60-4F62-85C9-A9B6C46B2B37}"/>
              </a:ext>
            </a:extLst>
          </p:cNvPr>
          <p:cNvSpPr txBox="1"/>
          <p:nvPr/>
        </p:nvSpPr>
        <p:spPr>
          <a:xfrm>
            <a:off x="7109418" y="5652045"/>
            <a:ext cx="2128187" cy="566823"/>
          </a:xfrm>
          <a:prstGeom prst="rect">
            <a:avLst/>
          </a:prstGeom>
        </p:spPr>
        <p:txBody>
          <a:bodyPr vert="horz" wrap="square" lIns="0" tIns="12700" rIns="0" bIns="0" rtlCol="0">
            <a:spAutoFit/>
          </a:bodyPr>
          <a:lstStyle/>
          <a:p>
            <a:pPr marL="12700" algn="ctr" defTabSz="914400" eaLnBrk="1" fontAlgn="auto" hangingPunct="1">
              <a:spcBef>
                <a:spcPts val="100"/>
              </a:spcBef>
              <a:spcAft>
                <a:spcPts val="0"/>
              </a:spcAft>
              <a:defRPr/>
            </a:pPr>
            <a:r>
              <a:rPr spc="-55" dirty="0">
                <a:solidFill>
                  <a:srgbClr val="FF0000"/>
                </a:solidFill>
                <a:latin typeface="Trebuchet MS"/>
                <a:ea typeface="+mn-ea"/>
                <a:cs typeface="Trebuchet MS"/>
              </a:rPr>
              <a:t>The </a:t>
            </a:r>
            <a:r>
              <a:rPr spc="-95" dirty="0">
                <a:solidFill>
                  <a:srgbClr val="FF0000"/>
                </a:solidFill>
                <a:latin typeface="Trebuchet MS"/>
                <a:ea typeface="+mn-ea"/>
                <a:cs typeface="Trebuchet MS"/>
              </a:rPr>
              <a:t>underpinning </a:t>
            </a:r>
            <a:r>
              <a:rPr spc="-45" dirty="0">
                <a:solidFill>
                  <a:srgbClr val="FF0000"/>
                </a:solidFill>
                <a:latin typeface="Trebuchet MS"/>
                <a:ea typeface="+mn-ea"/>
                <a:cs typeface="Trebuchet MS"/>
              </a:rPr>
              <a:t>Thrusts </a:t>
            </a:r>
            <a:r>
              <a:rPr spc="-95" dirty="0">
                <a:solidFill>
                  <a:srgbClr val="FF0000"/>
                </a:solidFill>
                <a:latin typeface="Trebuchet MS"/>
                <a:ea typeface="+mn-ea"/>
                <a:cs typeface="Trebuchet MS"/>
              </a:rPr>
              <a:t>of</a:t>
            </a:r>
            <a:r>
              <a:rPr spc="-10" dirty="0">
                <a:solidFill>
                  <a:srgbClr val="FF0000"/>
                </a:solidFill>
                <a:latin typeface="Trebuchet MS"/>
                <a:ea typeface="+mn-ea"/>
                <a:cs typeface="Trebuchet MS"/>
              </a:rPr>
              <a:t> VBI</a:t>
            </a:r>
            <a:endParaRPr dirty="0">
              <a:solidFill>
                <a:prstClr val="black"/>
              </a:solidFill>
              <a:latin typeface="Trebuchet MS"/>
              <a:ea typeface="+mn-ea"/>
              <a:cs typeface="Trebuchet MS"/>
            </a:endParaRPr>
          </a:p>
        </p:txBody>
      </p:sp>
      <p:sp>
        <p:nvSpPr>
          <p:cNvPr id="20" name="object 6">
            <a:extLst>
              <a:ext uri="{FF2B5EF4-FFF2-40B4-BE49-F238E27FC236}">
                <a16:creationId xmlns:a16="http://schemas.microsoft.com/office/drawing/2014/main" id="{1CFA36BB-3316-4B26-A3E3-7002EF00F335}"/>
              </a:ext>
            </a:extLst>
          </p:cNvPr>
          <p:cNvSpPr txBox="1"/>
          <p:nvPr/>
        </p:nvSpPr>
        <p:spPr>
          <a:xfrm>
            <a:off x="418732" y="1331565"/>
            <a:ext cx="5843240" cy="7050648"/>
          </a:xfrm>
          <a:prstGeom prst="rect">
            <a:avLst/>
          </a:prstGeom>
        </p:spPr>
        <p:txBody>
          <a:bodyPr vert="horz" wrap="square" lIns="0" tIns="43180" rIns="0" bIns="0" rtlCol="0">
            <a:spAutoFit/>
          </a:bodyPr>
          <a:lstStyle/>
          <a:p>
            <a:pPr marL="355600" marR="88900" indent="-342900" algn="just" defTabSz="914400" eaLnBrk="1" fontAlgn="auto" hangingPunct="1">
              <a:spcBef>
                <a:spcPts val="340"/>
              </a:spcBef>
              <a:spcAft>
                <a:spcPts val="0"/>
              </a:spcAft>
              <a:buFont typeface="Wingdings" panose="05000000000000000000" pitchFamily="2" charset="2"/>
              <a:buChar char="Ø"/>
              <a:tabLst>
                <a:tab pos="240665" algn="l"/>
                <a:tab pos="241300" algn="l"/>
                <a:tab pos="864235" algn="l"/>
                <a:tab pos="1355725" algn="l"/>
                <a:tab pos="1466850" algn="l"/>
                <a:tab pos="1525270" algn="l"/>
                <a:tab pos="1661795" algn="l"/>
                <a:tab pos="2030095" algn="l"/>
                <a:tab pos="2465705" algn="l"/>
                <a:tab pos="2606675" algn="l"/>
                <a:tab pos="2943860" algn="l"/>
                <a:tab pos="2986405" algn="l"/>
                <a:tab pos="3069590" algn="l"/>
                <a:tab pos="3168015" algn="l"/>
                <a:tab pos="3425190" algn="l"/>
                <a:tab pos="3968115" algn="l"/>
                <a:tab pos="4073525" algn="l"/>
              </a:tabLst>
              <a:defRPr/>
            </a:pPr>
            <a:r>
              <a:rPr lang="en-US" b="0" dirty="0">
                <a:solidFill>
                  <a:prstClr val="black"/>
                </a:solidFill>
                <a:latin typeface="Calisto MT" panose="02040603050505030304" pitchFamily="18" charset="0"/>
                <a:ea typeface="+mn-ea"/>
                <a:cs typeface="Trebuchet MS"/>
              </a:rPr>
              <a:t>In line with the international trend of incorporating other values other than just profit, the Central Bank of</a:t>
            </a:r>
            <a:r>
              <a:rPr lang="en-US" b="0" dirty="0">
                <a:latin typeface="Calisto MT" panose="02040603050505030304" pitchFamily="18" charset="0"/>
                <a:ea typeface="+mn-ea"/>
                <a:cs typeface="Trebuchet MS"/>
              </a:rPr>
              <a:t> </a:t>
            </a:r>
            <a:r>
              <a:rPr lang="en-US" dirty="0">
                <a:solidFill>
                  <a:srgbClr val="FF0000"/>
                </a:solidFill>
                <a:latin typeface="Calisto MT" panose="02040603050505030304" pitchFamily="18" charset="0"/>
                <a:ea typeface="+mn-ea"/>
                <a:cs typeface="Trebuchet MS"/>
              </a:rPr>
              <a:t>Malaysia developed a strategy paper on Value Based Intermediation (VBI) in 2018</a:t>
            </a:r>
            <a:r>
              <a:rPr lang="en-US" b="0" dirty="0">
                <a:solidFill>
                  <a:srgbClr val="FF0000"/>
                </a:solidFill>
                <a:latin typeface="Calisto MT" panose="02040603050505030304" pitchFamily="18" charset="0"/>
                <a:ea typeface="+mn-ea"/>
                <a:cs typeface="Trebuchet MS"/>
              </a:rPr>
              <a:t>. </a:t>
            </a:r>
          </a:p>
          <a:p>
            <a:pPr marL="355600" marR="88900" indent="-342900" algn="just" defTabSz="914400" eaLnBrk="1" fontAlgn="auto" hangingPunct="1">
              <a:spcBef>
                <a:spcPts val="340"/>
              </a:spcBef>
              <a:spcAft>
                <a:spcPts val="0"/>
              </a:spcAft>
              <a:buFont typeface="Wingdings" panose="05000000000000000000" pitchFamily="2" charset="2"/>
              <a:buChar char="Ø"/>
              <a:tabLst>
                <a:tab pos="240665" algn="l"/>
                <a:tab pos="241300" algn="l"/>
                <a:tab pos="864235" algn="l"/>
                <a:tab pos="1355725" algn="l"/>
                <a:tab pos="1466850" algn="l"/>
                <a:tab pos="1525270" algn="l"/>
                <a:tab pos="1661795" algn="l"/>
                <a:tab pos="2030095" algn="l"/>
                <a:tab pos="2465705" algn="l"/>
                <a:tab pos="2606675" algn="l"/>
                <a:tab pos="2943860" algn="l"/>
                <a:tab pos="2986405" algn="l"/>
                <a:tab pos="3069590" algn="l"/>
                <a:tab pos="3168015" algn="l"/>
                <a:tab pos="3425190" algn="l"/>
                <a:tab pos="3968115" algn="l"/>
                <a:tab pos="4073525" algn="l"/>
              </a:tabLst>
              <a:defRPr/>
            </a:pPr>
            <a:endParaRPr lang="en-US" b="0" dirty="0">
              <a:solidFill>
                <a:prstClr val="black"/>
              </a:solidFill>
              <a:latin typeface="Calisto MT" panose="02040603050505030304" pitchFamily="18" charset="0"/>
              <a:ea typeface="+mn-ea"/>
              <a:cs typeface="Trebuchet MS"/>
            </a:endParaRPr>
          </a:p>
          <a:p>
            <a:pPr marL="355600" marR="88900" indent="-342900" algn="just" defTabSz="914400" eaLnBrk="1" fontAlgn="auto" hangingPunct="1">
              <a:spcBef>
                <a:spcPts val="340"/>
              </a:spcBef>
              <a:spcAft>
                <a:spcPts val="0"/>
              </a:spcAft>
              <a:buFont typeface="Wingdings" panose="05000000000000000000" pitchFamily="2" charset="2"/>
              <a:buChar char="Ø"/>
              <a:tabLst>
                <a:tab pos="240665" algn="l"/>
                <a:tab pos="241300" algn="l"/>
                <a:tab pos="864235" algn="l"/>
                <a:tab pos="1355725" algn="l"/>
                <a:tab pos="1466850" algn="l"/>
                <a:tab pos="1525270" algn="l"/>
                <a:tab pos="1661795" algn="l"/>
                <a:tab pos="2030095" algn="l"/>
                <a:tab pos="2465705" algn="l"/>
                <a:tab pos="2606675" algn="l"/>
                <a:tab pos="2943860" algn="l"/>
                <a:tab pos="2986405" algn="l"/>
                <a:tab pos="3069590" algn="l"/>
                <a:tab pos="3168015" algn="l"/>
                <a:tab pos="3425190" algn="l"/>
                <a:tab pos="3968115" algn="l"/>
                <a:tab pos="4073525" algn="l"/>
              </a:tabLst>
              <a:defRPr/>
            </a:pPr>
            <a:r>
              <a:rPr lang="en-US" b="0" dirty="0">
                <a:solidFill>
                  <a:prstClr val="black"/>
                </a:solidFill>
                <a:latin typeface="Calisto MT" panose="02040603050505030304" pitchFamily="18" charset="0"/>
                <a:ea typeface="+mn-ea"/>
                <a:cs typeface="Trebuchet MS"/>
              </a:rPr>
              <a:t>The </a:t>
            </a:r>
            <a:r>
              <a:rPr lang="en-US" b="0" spc="-5" dirty="0">
                <a:solidFill>
                  <a:prstClr val="black"/>
                </a:solidFill>
                <a:latin typeface="Calisto MT" panose="02040603050505030304" pitchFamily="18" charset="0"/>
                <a:ea typeface="+mn-ea"/>
                <a:cs typeface="Trebuchet MS"/>
              </a:rPr>
              <a:t>VBI initiatives by </a:t>
            </a:r>
            <a:r>
              <a:rPr lang="en-US" b="0" dirty="0">
                <a:solidFill>
                  <a:prstClr val="black"/>
                </a:solidFill>
                <a:latin typeface="Calisto MT" panose="02040603050505030304" pitchFamily="18" charset="0"/>
                <a:ea typeface="+mn-ea"/>
                <a:cs typeface="Trebuchet MS"/>
              </a:rPr>
              <a:t>Bank </a:t>
            </a:r>
            <a:r>
              <a:rPr lang="en-US" b="0" spc="-5" dirty="0">
                <a:solidFill>
                  <a:prstClr val="black"/>
                </a:solidFill>
                <a:latin typeface="Calisto MT" panose="02040603050505030304" pitchFamily="18" charset="0"/>
                <a:ea typeface="+mn-ea"/>
                <a:cs typeface="Trebuchet MS"/>
              </a:rPr>
              <a:t>Negara  Malaysia (BNM)</a:t>
            </a:r>
            <a:r>
              <a:rPr lang="en-US" b="0" spc="15" dirty="0">
                <a:solidFill>
                  <a:prstClr val="black"/>
                </a:solidFill>
                <a:latin typeface="Calisto MT" panose="02040603050505030304" pitchFamily="18" charset="0"/>
                <a:ea typeface="+mn-ea"/>
                <a:cs typeface="Trebuchet MS"/>
              </a:rPr>
              <a:t> </a:t>
            </a:r>
            <a:r>
              <a:rPr lang="en-US" dirty="0">
                <a:solidFill>
                  <a:srgbClr val="FF0000"/>
                </a:solidFill>
                <a:latin typeface="Calisto MT" panose="02040603050505030304" pitchFamily="18" charset="0"/>
                <a:ea typeface="+mn-ea"/>
                <a:cs typeface="Trebuchet MS"/>
              </a:rPr>
              <a:t>aims to deliver the intended outcomes of Shari’ah through practices, conducts and offerings that generate positive and sustainable impacts to the economy, community and environment</a:t>
            </a:r>
            <a:r>
              <a:rPr lang="en-US" b="0" dirty="0">
                <a:solidFill>
                  <a:prstClr val="black"/>
                </a:solidFill>
                <a:latin typeface="Calisto MT" panose="02040603050505030304" pitchFamily="18" charset="0"/>
                <a:ea typeface="+mn-ea"/>
                <a:cs typeface="Trebuchet MS"/>
              </a:rPr>
              <a:t>, consistent with stakeholders’ sustainable returns and long-term interests. </a:t>
            </a:r>
          </a:p>
          <a:p>
            <a:pPr marL="355600" marR="88900" indent="-342900" algn="just" defTabSz="914400" eaLnBrk="1" fontAlgn="auto" hangingPunct="1">
              <a:spcBef>
                <a:spcPts val="340"/>
              </a:spcBef>
              <a:spcAft>
                <a:spcPts val="0"/>
              </a:spcAft>
              <a:buFont typeface="Wingdings" panose="05000000000000000000" pitchFamily="2" charset="2"/>
              <a:buChar char="Ø"/>
              <a:tabLst>
                <a:tab pos="240665" algn="l"/>
                <a:tab pos="241300" algn="l"/>
                <a:tab pos="864235" algn="l"/>
                <a:tab pos="1355725" algn="l"/>
                <a:tab pos="1466850" algn="l"/>
                <a:tab pos="1525270" algn="l"/>
                <a:tab pos="1661795" algn="l"/>
                <a:tab pos="2030095" algn="l"/>
                <a:tab pos="2465705" algn="l"/>
                <a:tab pos="2606675" algn="l"/>
                <a:tab pos="2943860" algn="l"/>
                <a:tab pos="2986405" algn="l"/>
                <a:tab pos="3069590" algn="l"/>
                <a:tab pos="3168015" algn="l"/>
                <a:tab pos="3425190" algn="l"/>
                <a:tab pos="3968115" algn="l"/>
                <a:tab pos="4073525" algn="l"/>
              </a:tabLst>
              <a:defRPr/>
            </a:pPr>
            <a:endParaRPr lang="en-US" b="0" dirty="0">
              <a:solidFill>
                <a:prstClr val="black"/>
              </a:solidFill>
              <a:latin typeface="Calisto MT" panose="02040603050505030304" pitchFamily="18" charset="0"/>
              <a:ea typeface="+mn-ea"/>
              <a:cs typeface="Trebuchet MS"/>
            </a:endParaRPr>
          </a:p>
          <a:p>
            <a:pPr marL="355600" marR="88900" indent="-342900" algn="just" defTabSz="914400" eaLnBrk="1" fontAlgn="auto" hangingPunct="1">
              <a:spcBef>
                <a:spcPts val="340"/>
              </a:spcBef>
              <a:spcAft>
                <a:spcPts val="0"/>
              </a:spcAft>
              <a:buFont typeface="Wingdings" panose="05000000000000000000" pitchFamily="2" charset="2"/>
              <a:buChar char="Ø"/>
              <a:tabLst>
                <a:tab pos="240665" algn="l"/>
                <a:tab pos="241300" algn="l"/>
                <a:tab pos="864235" algn="l"/>
                <a:tab pos="1355725" algn="l"/>
                <a:tab pos="1466850" algn="l"/>
                <a:tab pos="1525270" algn="l"/>
                <a:tab pos="1661795" algn="l"/>
                <a:tab pos="2030095" algn="l"/>
                <a:tab pos="2465705" algn="l"/>
                <a:tab pos="2606675" algn="l"/>
                <a:tab pos="2943860" algn="l"/>
                <a:tab pos="2986405" algn="l"/>
                <a:tab pos="3069590" algn="l"/>
                <a:tab pos="3168015" algn="l"/>
                <a:tab pos="3425190" algn="l"/>
                <a:tab pos="3968115" algn="l"/>
                <a:tab pos="4073525" algn="l"/>
              </a:tabLst>
              <a:defRPr/>
            </a:pPr>
            <a:r>
              <a:rPr lang="en-US" b="0" dirty="0">
                <a:solidFill>
                  <a:prstClr val="black"/>
                </a:solidFill>
                <a:latin typeface="Calisto MT" panose="02040603050505030304" pitchFamily="18" charset="0"/>
                <a:ea typeface="+mn-ea"/>
                <a:cs typeface="Trebuchet MS"/>
              </a:rPr>
              <a:t>It advances a rational of “not just Shari’ah compliance” to establish a culture that establishes the intended outcomes of Shari’ah (BNM, 2018). </a:t>
            </a:r>
            <a:r>
              <a:rPr lang="en-US" dirty="0">
                <a:solidFill>
                  <a:srgbClr val="FF0000"/>
                </a:solidFill>
                <a:latin typeface="Calisto MT" panose="02040603050505030304" pitchFamily="18" charset="0"/>
                <a:ea typeface="+mn-ea"/>
                <a:cs typeface="Arial" pitchFamily="34" charset="0"/>
              </a:rPr>
              <a:t>VBI aims to achieve the goals of the economy, society</a:t>
            </a:r>
            <a:r>
              <a:rPr lang="en-US" b="0" dirty="0">
                <a:solidFill>
                  <a:prstClr val="black"/>
                </a:solidFill>
                <a:latin typeface="Calisto MT" panose="02040603050505030304" pitchFamily="18" charset="0"/>
                <a:ea typeface="+mn-ea"/>
                <a:cs typeface="Arial" pitchFamily="34" charset="0"/>
              </a:rPr>
              <a:t>, and the </a:t>
            </a:r>
            <a:r>
              <a:rPr lang="en-US" dirty="0">
                <a:solidFill>
                  <a:srgbClr val="FF0000"/>
                </a:solidFill>
                <a:latin typeface="Calisto MT" panose="02040603050505030304" pitchFamily="18" charset="0"/>
                <a:ea typeface="+mn-ea"/>
                <a:cs typeface="Arial" pitchFamily="34" charset="0"/>
              </a:rPr>
              <a:t>environment</a:t>
            </a:r>
            <a:r>
              <a:rPr lang="en-US" dirty="0">
                <a:solidFill>
                  <a:prstClr val="black"/>
                </a:solidFill>
                <a:latin typeface="Calisto MT" panose="02040603050505030304" pitchFamily="18" charset="0"/>
                <a:ea typeface="+mn-ea"/>
                <a:cs typeface="Arial" pitchFamily="34" charset="0"/>
              </a:rPr>
              <a:t>, </a:t>
            </a:r>
            <a:r>
              <a:rPr lang="en-US" dirty="0">
                <a:solidFill>
                  <a:srgbClr val="FF0000"/>
                </a:solidFill>
                <a:latin typeface="Calisto MT" panose="02040603050505030304" pitchFamily="18" charset="0"/>
                <a:ea typeface="+mn-ea"/>
                <a:cs typeface="Arial" pitchFamily="34" charset="0"/>
              </a:rPr>
              <a:t>all within the Maqasid al-Shariah</a:t>
            </a:r>
            <a:r>
              <a:rPr lang="en-US" b="0" dirty="0">
                <a:solidFill>
                  <a:prstClr val="black"/>
                </a:solidFill>
                <a:latin typeface="Calisto MT" panose="02040603050505030304" pitchFamily="18" charset="0"/>
                <a:ea typeface="+mn-ea"/>
                <a:cs typeface="Arial" pitchFamily="34" charset="0"/>
              </a:rPr>
              <a:t>. With these outcomes of Shariah being justice, wealth protection, and wealth circulation, amongst several others. </a:t>
            </a:r>
            <a:endParaRPr lang="en-US" b="0" dirty="0">
              <a:solidFill>
                <a:prstClr val="black"/>
              </a:solidFill>
              <a:latin typeface="Calisto MT" panose="02040603050505030304" pitchFamily="18" charset="0"/>
              <a:ea typeface="+mn-ea"/>
              <a:cs typeface="Trebuchet MS"/>
            </a:endParaRPr>
          </a:p>
          <a:p>
            <a:pPr marL="355600" marR="88900" indent="-342900" algn="just" defTabSz="914400" eaLnBrk="1" fontAlgn="auto" hangingPunct="1">
              <a:spcBef>
                <a:spcPts val="340"/>
              </a:spcBef>
              <a:spcAft>
                <a:spcPts val="0"/>
              </a:spcAft>
              <a:buFont typeface="Wingdings" panose="05000000000000000000" pitchFamily="2" charset="2"/>
              <a:buChar char="Ø"/>
              <a:tabLst>
                <a:tab pos="240665" algn="l"/>
                <a:tab pos="241300" algn="l"/>
                <a:tab pos="864235" algn="l"/>
                <a:tab pos="1355725" algn="l"/>
                <a:tab pos="1466850" algn="l"/>
                <a:tab pos="1525270" algn="l"/>
                <a:tab pos="1661795" algn="l"/>
                <a:tab pos="2030095" algn="l"/>
                <a:tab pos="2465705" algn="l"/>
                <a:tab pos="2606675" algn="l"/>
                <a:tab pos="2943860" algn="l"/>
                <a:tab pos="2986405" algn="l"/>
                <a:tab pos="3069590" algn="l"/>
                <a:tab pos="3168015" algn="l"/>
                <a:tab pos="3425190" algn="l"/>
                <a:tab pos="3968115" algn="l"/>
                <a:tab pos="4073525" algn="l"/>
              </a:tabLst>
              <a:defRPr/>
            </a:pPr>
            <a:endParaRPr lang="en-US" b="0" dirty="0">
              <a:solidFill>
                <a:prstClr val="black"/>
              </a:solidFill>
              <a:latin typeface="Calisto MT" panose="02040603050505030304" pitchFamily="18" charset="0"/>
              <a:ea typeface="+mn-ea"/>
              <a:cs typeface="Trebuchet MS"/>
            </a:endParaRPr>
          </a:p>
          <a:p>
            <a:pPr marL="355600" marR="88900" indent="-342900" algn="just" defTabSz="914400" eaLnBrk="1" fontAlgn="auto" hangingPunct="1">
              <a:spcBef>
                <a:spcPts val="340"/>
              </a:spcBef>
              <a:spcAft>
                <a:spcPts val="0"/>
              </a:spcAft>
              <a:buFont typeface="Wingdings" panose="05000000000000000000" pitchFamily="2" charset="2"/>
              <a:buChar char="Ø"/>
              <a:tabLst>
                <a:tab pos="240665" algn="l"/>
                <a:tab pos="241300" algn="l"/>
                <a:tab pos="864235" algn="l"/>
                <a:tab pos="1355725" algn="l"/>
                <a:tab pos="1466850" algn="l"/>
                <a:tab pos="1525270" algn="l"/>
                <a:tab pos="1661795" algn="l"/>
                <a:tab pos="2030095" algn="l"/>
                <a:tab pos="2465705" algn="l"/>
                <a:tab pos="2606675" algn="l"/>
                <a:tab pos="2943860" algn="l"/>
                <a:tab pos="2986405" algn="l"/>
                <a:tab pos="3069590" algn="l"/>
                <a:tab pos="3168015" algn="l"/>
                <a:tab pos="3425190" algn="l"/>
                <a:tab pos="3968115" algn="l"/>
                <a:tab pos="4073525" algn="l"/>
              </a:tabLst>
              <a:defRPr/>
            </a:pPr>
            <a:endParaRPr lang="en-MY" b="0" dirty="0">
              <a:solidFill>
                <a:prstClr val="black"/>
              </a:solidFill>
              <a:latin typeface="Calisto MT" panose="02040603050505030304" pitchFamily="18" charset="0"/>
              <a:ea typeface="+mn-ea"/>
              <a:cs typeface="Trebuchet MS"/>
            </a:endParaRPr>
          </a:p>
          <a:p>
            <a:pPr marL="355600" marR="5080" indent="-342900" algn="just" defTabSz="914400" eaLnBrk="1" fontAlgn="auto" hangingPunct="1">
              <a:spcBef>
                <a:spcPts val="994"/>
              </a:spcBef>
              <a:spcAft>
                <a:spcPts val="0"/>
              </a:spcAft>
              <a:buFont typeface="Wingdings" panose="05000000000000000000" pitchFamily="2" charset="2"/>
              <a:buChar char="Ø"/>
              <a:tabLst>
                <a:tab pos="241300" algn="l"/>
              </a:tabLst>
              <a:defRPr/>
            </a:pPr>
            <a:endParaRPr lang="en-US" dirty="0">
              <a:solidFill>
                <a:prstClr val="black"/>
              </a:solidFill>
              <a:latin typeface="Calisto MT" panose="02040603050505030304" pitchFamily="18" charset="0"/>
              <a:ea typeface="+mn-ea"/>
              <a:cs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32577-B0BB-4241-8786-486A60100746}"/>
              </a:ext>
            </a:extLst>
          </p:cNvPr>
          <p:cNvSpPr>
            <a:spLocks noGrp="1"/>
          </p:cNvSpPr>
          <p:nvPr>
            <p:ph type="title"/>
          </p:nvPr>
        </p:nvSpPr>
        <p:spPr/>
        <p:txBody>
          <a:bodyPr/>
          <a:lstStyle/>
          <a:p>
            <a:r>
              <a:rPr lang="en-MY" dirty="0"/>
              <a:t/>
            </a:r>
            <a:br>
              <a:rPr lang="en-MY" dirty="0"/>
            </a:br>
            <a:r>
              <a:rPr lang="en-MY" dirty="0"/>
              <a:t/>
            </a:r>
            <a:br>
              <a:rPr lang="en-MY" dirty="0"/>
            </a:br>
            <a:r>
              <a:rPr lang="en-MY" dirty="0"/>
              <a:t/>
            </a:r>
            <a:br>
              <a:rPr lang="en-MY" dirty="0"/>
            </a:br>
            <a:r>
              <a:rPr lang="en-MY" dirty="0"/>
              <a:t/>
            </a:r>
            <a:br>
              <a:rPr lang="en-MY" dirty="0"/>
            </a:br>
            <a:endParaRPr lang="en-MY" dirty="0"/>
          </a:p>
        </p:txBody>
      </p:sp>
      <p:sp>
        <p:nvSpPr>
          <p:cNvPr id="7" name="object 4">
            <a:extLst>
              <a:ext uri="{FF2B5EF4-FFF2-40B4-BE49-F238E27FC236}">
                <a16:creationId xmlns:a16="http://schemas.microsoft.com/office/drawing/2014/main" id="{DEA5C71D-C10E-4143-982B-2DD43341E554}"/>
              </a:ext>
            </a:extLst>
          </p:cNvPr>
          <p:cNvSpPr txBox="1">
            <a:spLocks/>
          </p:cNvSpPr>
          <p:nvPr/>
        </p:nvSpPr>
        <p:spPr>
          <a:xfrm>
            <a:off x="359792" y="632870"/>
            <a:ext cx="5668251" cy="653750"/>
          </a:xfrm>
          <a:prstGeom prst="rect">
            <a:avLst/>
          </a:prstGeom>
        </p:spPr>
        <p:txBody>
          <a:bodyPr vert="horz" wrap="square" lIns="0" tIns="56178" rIns="0" bIns="0" rtlCol="0">
            <a:spAutoFit/>
          </a:bodyPr>
          <a:lstStyle>
            <a:lvl1pPr>
              <a:defRPr sz="2800" b="1" i="0">
                <a:solidFill>
                  <a:schemeClr val="tx1"/>
                </a:solidFill>
                <a:latin typeface="Trebuchet MS"/>
                <a:ea typeface="+mj-ea"/>
                <a:cs typeface="Trebuchet MS"/>
              </a:defRPr>
            </a:lvl1pPr>
          </a:lstStyle>
          <a:p>
            <a:pPr marL="388513" marR="4200" indent="-378013" defTabSz="756026" eaLnBrk="1" fontAlgn="auto" hangingPunct="1">
              <a:lnSpc>
                <a:spcPts val="2439"/>
              </a:lnSpc>
              <a:spcBef>
                <a:spcPts val="442"/>
              </a:spcBef>
              <a:spcAft>
                <a:spcPts val="0"/>
              </a:spcAft>
              <a:buFont typeface="Wingdings" panose="05000000000000000000" pitchFamily="2" charset="2"/>
              <a:buChar char="v"/>
              <a:defRPr/>
            </a:pPr>
            <a:r>
              <a:rPr lang="en-US" sz="1984" kern="0" spc="-29" dirty="0">
                <a:solidFill>
                  <a:sysClr val="windowText" lastClr="000000"/>
                </a:solidFill>
              </a:rPr>
              <a:t>Transforming </a:t>
            </a:r>
            <a:r>
              <a:rPr lang="en-US" sz="1984" kern="0" spc="-4" dirty="0">
                <a:solidFill>
                  <a:sysClr val="windowText" lastClr="000000"/>
                </a:solidFill>
              </a:rPr>
              <a:t>the </a:t>
            </a:r>
            <a:r>
              <a:rPr lang="en-US" sz="1984" kern="0" spc="-12" dirty="0">
                <a:solidFill>
                  <a:sysClr val="windowText" lastClr="000000"/>
                </a:solidFill>
              </a:rPr>
              <a:t>Practices </a:t>
            </a:r>
            <a:r>
              <a:rPr lang="en-US" sz="1984" kern="0" spc="-4" dirty="0">
                <a:solidFill>
                  <a:sysClr val="windowText" lastClr="000000"/>
                </a:solidFill>
              </a:rPr>
              <a:t>of </a:t>
            </a:r>
            <a:r>
              <a:rPr lang="en-US" sz="1984" kern="0" spc="-8" dirty="0">
                <a:solidFill>
                  <a:sysClr val="windowText" lastClr="000000"/>
                </a:solidFill>
              </a:rPr>
              <a:t>Malaysian Islamic  </a:t>
            </a:r>
            <a:r>
              <a:rPr lang="en-US" sz="1984" kern="0" spc="-4" dirty="0">
                <a:solidFill>
                  <a:sysClr val="windowText" lastClr="000000"/>
                </a:solidFill>
              </a:rPr>
              <a:t>Finance</a:t>
            </a:r>
            <a:r>
              <a:rPr lang="en-US" sz="1984" kern="0" spc="-8" dirty="0">
                <a:solidFill>
                  <a:sysClr val="windowText" lastClr="000000"/>
                </a:solidFill>
              </a:rPr>
              <a:t> Industry</a:t>
            </a:r>
          </a:p>
        </p:txBody>
      </p:sp>
      <p:sp>
        <p:nvSpPr>
          <p:cNvPr id="8" name="object 5">
            <a:extLst>
              <a:ext uri="{FF2B5EF4-FFF2-40B4-BE49-F238E27FC236}">
                <a16:creationId xmlns:a16="http://schemas.microsoft.com/office/drawing/2014/main" id="{D0B4814C-DDF8-4568-A340-78010111C856}"/>
              </a:ext>
            </a:extLst>
          </p:cNvPr>
          <p:cNvSpPr txBox="1"/>
          <p:nvPr/>
        </p:nvSpPr>
        <p:spPr>
          <a:xfrm>
            <a:off x="791840" y="2019697"/>
            <a:ext cx="6002697" cy="265160"/>
          </a:xfrm>
          <a:prstGeom prst="rect">
            <a:avLst/>
          </a:prstGeom>
        </p:spPr>
        <p:txBody>
          <a:bodyPr vert="horz" wrap="square" lIns="0" tIns="10501" rIns="0" bIns="0" rtlCol="0">
            <a:spAutoFit/>
          </a:bodyPr>
          <a:lstStyle/>
          <a:p>
            <a:pPr marL="296251" indent="-285750" fontAlgn="auto">
              <a:spcBef>
                <a:spcPts val="83"/>
              </a:spcBef>
              <a:spcAft>
                <a:spcPts val="0"/>
              </a:spcAft>
              <a:buFont typeface="Wingdings" panose="05000000000000000000" pitchFamily="2" charset="2"/>
              <a:buChar char="Ø"/>
              <a:tabLst>
                <a:tab pos="199507" algn="l"/>
              </a:tabLst>
              <a:defRPr/>
            </a:pPr>
            <a:r>
              <a:rPr sz="1654" spc="-66" dirty="0">
                <a:solidFill>
                  <a:prstClr val="black"/>
                </a:solidFill>
                <a:latin typeface="Trebuchet MS"/>
                <a:cs typeface="Trebuchet MS"/>
              </a:rPr>
              <a:t>Some </a:t>
            </a:r>
            <a:r>
              <a:rPr sz="1654" spc="-94" dirty="0">
                <a:solidFill>
                  <a:prstClr val="black"/>
                </a:solidFill>
                <a:latin typeface="Trebuchet MS"/>
                <a:cs typeface="Trebuchet MS"/>
              </a:rPr>
              <a:t>Expectations </a:t>
            </a:r>
            <a:r>
              <a:rPr sz="1654" spc="-33" dirty="0">
                <a:solidFill>
                  <a:prstClr val="black"/>
                </a:solidFill>
                <a:latin typeface="Trebuchet MS"/>
                <a:cs typeface="Trebuchet MS"/>
              </a:rPr>
              <a:t>on </a:t>
            </a:r>
            <a:r>
              <a:rPr sz="1654" spc="-120" dirty="0">
                <a:solidFill>
                  <a:prstClr val="black"/>
                </a:solidFill>
                <a:latin typeface="Trebuchet MS"/>
                <a:cs typeface="Trebuchet MS"/>
              </a:rPr>
              <a:t>the Value-based banking</a:t>
            </a:r>
            <a:r>
              <a:rPr sz="1654" spc="-207" dirty="0">
                <a:solidFill>
                  <a:prstClr val="black"/>
                </a:solidFill>
                <a:latin typeface="Trebuchet MS"/>
                <a:cs typeface="Trebuchet MS"/>
              </a:rPr>
              <a:t> </a:t>
            </a:r>
            <a:r>
              <a:rPr sz="1654" spc="-124" dirty="0">
                <a:solidFill>
                  <a:prstClr val="black"/>
                </a:solidFill>
                <a:latin typeface="Trebuchet MS"/>
                <a:cs typeface="Trebuchet MS"/>
              </a:rPr>
              <a:t>practices:</a:t>
            </a:r>
            <a:endParaRPr sz="1654" dirty="0">
              <a:solidFill>
                <a:prstClr val="black"/>
              </a:solidFill>
              <a:latin typeface="Trebuchet MS"/>
              <a:cs typeface="Trebuchet MS"/>
            </a:endParaRPr>
          </a:p>
        </p:txBody>
      </p:sp>
      <p:sp>
        <p:nvSpPr>
          <p:cNvPr id="9" name="object 6">
            <a:extLst>
              <a:ext uri="{FF2B5EF4-FFF2-40B4-BE49-F238E27FC236}">
                <a16:creationId xmlns:a16="http://schemas.microsoft.com/office/drawing/2014/main" id="{44756F72-3346-4251-A265-9874D9A74E74}"/>
              </a:ext>
            </a:extLst>
          </p:cNvPr>
          <p:cNvSpPr/>
          <p:nvPr/>
        </p:nvSpPr>
        <p:spPr>
          <a:xfrm>
            <a:off x="1223888" y="2915741"/>
            <a:ext cx="7832459" cy="4119818"/>
          </a:xfrm>
          <a:prstGeom prst="rect">
            <a:avLst/>
          </a:prstGeom>
          <a:blipFill>
            <a:blip r:embed="rId3" cstate="print"/>
            <a:stretch>
              <a:fillRect/>
            </a:stretch>
          </a:blipFill>
        </p:spPr>
        <p:txBody>
          <a:bodyPr wrap="square" lIns="0" tIns="0" rIns="0" bIns="0" rtlCol="0"/>
          <a:lstStyle/>
          <a:p>
            <a:pPr fontAlgn="auto">
              <a:spcBef>
                <a:spcPts val="0"/>
              </a:spcBef>
              <a:spcAft>
                <a:spcPts val="0"/>
              </a:spcAft>
              <a:defRPr/>
            </a:pPr>
            <a:endParaRPr>
              <a:solidFill>
                <a:prstClr val="black"/>
              </a:solidFill>
              <a:latin typeface="Calibri"/>
              <a:cs typeface="+mn-cs"/>
            </a:endParaRPr>
          </a:p>
        </p:txBody>
      </p:sp>
    </p:spTree>
    <p:extLst>
      <p:ext uri="{BB962C8B-B14F-4D97-AF65-F5344CB8AC3E}">
        <p14:creationId xmlns:p14="http://schemas.microsoft.com/office/powerpoint/2010/main" val="2865038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3F5060-9A32-4752-AAE1-1BE622420425}"/>
              </a:ext>
            </a:extLst>
          </p:cNvPr>
          <p:cNvPicPr>
            <a:picLocks noChangeAspect="1"/>
          </p:cNvPicPr>
          <p:nvPr/>
        </p:nvPicPr>
        <p:blipFill rotWithShape="1">
          <a:blip r:embed="rId3">
            <a:extLst>
              <a:ext uri="{28A0092B-C50C-407E-A947-70E740481C1C}">
                <a14:useLocalDpi xmlns:a14="http://schemas.microsoft.com/office/drawing/2010/main" val="0"/>
              </a:ext>
            </a:extLst>
          </a:blip>
          <a:srcRect l="19157" t="20398" r="20469" b="13985"/>
          <a:stretch/>
        </p:blipFill>
        <p:spPr>
          <a:xfrm>
            <a:off x="446262" y="1547589"/>
            <a:ext cx="9188099" cy="5760640"/>
          </a:xfrm>
          <a:prstGeom prst="rect">
            <a:avLst/>
          </a:prstGeom>
        </p:spPr>
      </p:pic>
      <p:sp>
        <p:nvSpPr>
          <p:cNvPr id="8" name="Title 1">
            <a:extLst>
              <a:ext uri="{FF2B5EF4-FFF2-40B4-BE49-F238E27FC236}">
                <a16:creationId xmlns:a16="http://schemas.microsoft.com/office/drawing/2014/main" id="{13C54AA3-29DD-4414-A74F-6C840D9C000C}"/>
              </a:ext>
            </a:extLst>
          </p:cNvPr>
          <p:cNvSpPr txBox="1">
            <a:spLocks/>
          </p:cNvSpPr>
          <p:nvPr/>
        </p:nvSpPr>
        <p:spPr>
          <a:xfrm>
            <a:off x="1535555" y="539477"/>
            <a:ext cx="7009514" cy="623202"/>
          </a:xfr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400" dirty="0">
                <a:solidFill>
                  <a:srgbClr val="0070C0"/>
                </a:solidFill>
                <a:latin typeface="Corbel" pitchFamily="34" charset="0"/>
              </a:rPr>
              <a:t>Overall Framework of Value-based Intermediation (VBI)</a:t>
            </a:r>
            <a:endParaRPr lang="en-MY" sz="2400" dirty="0">
              <a:solidFill>
                <a:srgbClr val="0070C0"/>
              </a:solidFill>
              <a:latin typeface="Corbel" pitchFamily="34" charset="0"/>
            </a:endParaRPr>
          </a:p>
        </p:txBody>
      </p:sp>
    </p:spTree>
    <p:extLst>
      <p:ext uri="{BB962C8B-B14F-4D97-AF65-F5344CB8AC3E}">
        <p14:creationId xmlns:p14="http://schemas.microsoft.com/office/powerpoint/2010/main" val="76154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C54AA3-29DD-4414-A74F-6C840D9C000C}"/>
              </a:ext>
            </a:extLst>
          </p:cNvPr>
          <p:cNvSpPr txBox="1">
            <a:spLocks/>
          </p:cNvSpPr>
          <p:nvPr/>
        </p:nvSpPr>
        <p:spPr>
          <a:xfrm>
            <a:off x="1439912" y="561589"/>
            <a:ext cx="6674213" cy="458058"/>
          </a:xfr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800" dirty="0">
                <a:solidFill>
                  <a:srgbClr val="0070C0"/>
                </a:solidFill>
                <a:latin typeface="Corbel" pitchFamily="34" charset="0"/>
              </a:rPr>
              <a:t>Key Differences between VBI and SRI</a:t>
            </a:r>
            <a:endParaRPr lang="en-MY" sz="2800" dirty="0">
              <a:solidFill>
                <a:srgbClr val="0070C0"/>
              </a:solidFill>
              <a:latin typeface="Corbel" pitchFamily="34" charset="0"/>
            </a:endParaRPr>
          </a:p>
        </p:txBody>
      </p:sp>
      <p:sp>
        <p:nvSpPr>
          <p:cNvPr id="10" name="object 25">
            <a:extLst>
              <a:ext uri="{FF2B5EF4-FFF2-40B4-BE49-F238E27FC236}">
                <a16:creationId xmlns:a16="http://schemas.microsoft.com/office/drawing/2014/main" id="{4DB78789-7867-4D1A-A3DF-078F55FEA7F7}"/>
              </a:ext>
            </a:extLst>
          </p:cNvPr>
          <p:cNvSpPr txBox="1"/>
          <p:nvPr/>
        </p:nvSpPr>
        <p:spPr>
          <a:xfrm>
            <a:off x="719832" y="2555701"/>
            <a:ext cx="3921286" cy="4072910"/>
          </a:xfrm>
          <a:prstGeom prst="rect">
            <a:avLst/>
          </a:prstGeom>
          <a:solidFill>
            <a:srgbClr val="31B7C5">
              <a:alpha val="50000"/>
            </a:srgbClr>
          </a:solidFill>
        </p:spPr>
        <p:txBody>
          <a:bodyPr vert="horz" wrap="square" lIns="0" tIns="172720" rIns="0" bIns="0" rtlCol="0">
            <a:spAutoFit/>
          </a:bodyPr>
          <a:lstStyle/>
          <a:p>
            <a:pPr marL="594995" marR="283845" indent="-342900" defTabSz="914400" eaLnBrk="1" fontAlgn="auto" hangingPunct="1">
              <a:lnSpc>
                <a:spcPts val="1800"/>
              </a:lnSpc>
              <a:spcBef>
                <a:spcPts val="1360"/>
              </a:spcBef>
              <a:spcAft>
                <a:spcPts val="0"/>
              </a:spcAft>
              <a:buFont typeface="+mj-lt"/>
              <a:buAutoNum type="arabicPeriod"/>
            </a:pPr>
            <a:r>
              <a:rPr lang="en-US" b="0" dirty="0">
                <a:solidFill>
                  <a:prstClr val="black"/>
                </a:solidFill>
                <a:ea typeface="+mn-ea"/>
                <a:cs typeface="Arial" pitchFamily="34" charset="0"/>
              </a:rPr>
              <a:t>Intermediation that considers economics, social and environment in Islamic banking</a:t>
            </a:r>
          </a:p>
          <a:p>
            <a:pPr marL="594995" marR="283845" indent="-342900" defTabSz="914400" eaLnBrk="1" fontAlgn="auto" hangingPunct="1">
              <a:lnSpc>
                <a:spcPts val="1800"/>
              </a:lnSpc>
              <a:spcBef>
                <a:spcPts val="1360"/>
              </a:spcBef>
              <a:spcAft>
                <a:spcPts val="0"/>
              </a:spcAft>
              <a:buFont typeface="+mj-lt"/>
              <a:buAutoNum type="arabicPeriod"/>
            </a:pPr>
            <a:r>
              <a:rPr lang="en-US" b="0" dirty="0">
                <a:solidFill>
                  <a:prstClr val="black"/>
                </a:solidFill>
                <a:ea typeface="+mn-ea"/>
                <a:cs typeface="Arial" pitchFamily="34" charset="0"/>
              </a:rPr>
              <a:t>Values derived from Maqasid al-Shariah</a:t>
            </a:r>
            <a:endParaRPr lang="en-US" b="0" dirty="0">
              <a:solidFill>
                <a:prstClr val="black"/>
              </a:solidFill>
              <a:latin typeface="Raleway-Medium"/>
              <a:ea typeface="+mn-ea"/>
              <a:cs typeface="Arial" pitchFamily="34" charset="0"/>
            </a:endParaRPr>
          </a:p>
          <a:p>
            <a:pPr marL="594995" marR="283845" indent="-342900" defTabSz="914400" eaLnBrk="1" fontAlgn="auto" hangingPunct="1">
              <a:lnSpc>
                <a:spcPts val="1800"/>
              </a:lnSpc>
              <a:spcBef>
                <a:spcPts val="1360"/>
              </a:spcBef>
              <a:spcAft>
                <a:spcPts val="0"/>
              </a:spcAft>
              <a:buFont typeface="+mj-lt"/>
              <a:buAutoNum type="arabicPeriod"/>
            </a:pPr>
            <a:r>
              <a:rPr lang="en-MY" b="0" dirty="0">
                <a:solidFill>
                  <a:prstClr val="black"/>
                </a:solidFill>
                <a:ea typeface="+mn-ea"/>
                <a:cs typeface="Arial" pitchFamily="34" charset="0"/>
              </a:rPr>
              <a:t>Retail, Corporate</a:t>
            </a:r>
            <a:endParaRPr lang="en-US" b="0" dirty="0">
              <a:solidFill>
                <a:prstClr val="black"/>
              </a:solidFill>
              <a:latin typeface="Raleway-Medium"/>
              <a:ea typeface="+mn-ea"/>
              <a:cs typeface="Arial" pitchFamily="34" charset="0"/>
            </a:endParaRPr>
          </a:p>
          <a:p>
            <a:pPr marL="594995" marR="283845" indent="-342900" defTabSz="914400" eaLnBrk="1" fontAlgn="auto" hangingPunct="1">
              <a:lnSpc>
                <a:spcPts val="1800"/>
              </a:lnSpc>
              <a:spcBef>
                <a:spcPts val="1360"/>
              </a:spcBef>
              <a:spcAft>
                <a:spcPts val="0"/>
              </a:spcAft>
              <a:buFont typeface="+mj-lt"/>
              <a:buAutoNum type="arabicPeriod"/>
            </a:pPr>
            <a:r>
              <a:rPr lang="en-US" b="0" dirty="0">
                <a:solidFill>
                  <a:prstClr val="black"/>
                </a:solidFill>
                <a:ea typeface="+mn-ea"/>
                <a:cs typeface="Arial" pitchFamily="34" charset="0"/>
              </a:rPr>
              <a:t>Re-aligning Islamic banking towards “substance over form” based on Maqasid al-Shariah </a:t>
            </a:r>
            <a:endParaRPr lang="en-US" b="0" dirty="0">
              <a:solidFill>
                <a:prstClr val="black"/>
              </a:solidFill>
              <a:latin typeface="Raleway-Medium"/>
              <a:ea typeface="+mn-ea"/>
              <a:cs typeface="Arial" pitchFamily="34" charset="0"/>
            </a:endParaRPr>
          </a:p>
          <a:p>
            <a:pPr marL="594995" marR="283845" indent="-342900" defTabSz="914400" eaLnBrk="1" fontAlgn="auto" hangingPunct="1">
              <a:lnSpc>
                <a:spcPts val="1800"/>
              </a:lnSpc>
              <a:spcBef>
                <a:spcPts val="1360"/>
              </a:spcBef>
              <a:spcAft>
                <a:spcPts val="0"/>
              </a:spcAft>
              <a:buFont typeface="+mj-lt"/>
              <a:buAutoNum type="arabicPeriod"/>
            </a:pPr>
            <a:r>
              <a:rPr lang="en-MY" b="0" dirty="0">
                <a:solidFill>
                  <a:prstClr val="black"/>
                </a:solidFill>
                <a:ea typeface="+mn-ea"/>
                <a:cs typeface="Arial" pitchFamily="34" charset="0"/>
              </a:rPr>
              <a:t>Values fixed and permanent </a:t>
            </a:r>
          </a:p>
          <a:p>
            <a:pPr marL="594995" marR="283845" indent="-342900" defTabSz="914400" eaLnBrk="1" fontAlgn="auto" hangingPunct="1">
              <a:lnSpc>
                <a:spcPts val="1800"/>
              </a:lnSpc>
              <a:spcBef>
                <a:spcPts val="1360"/>
              </a:spcBef>
              <a:spcAft>
                <a:spcPts val="0"/>
              </a:spcAft>
              <a:buFont typeface="+mj-lt"/>
              <a:buAutoNum type="arabicPeriod"/>
            </a:pPr>
            <a:endParaRPr b="0" dirty="0">
              <a:solidFill>
                <a:prstClr val="black"/>
              </a:solidFill>
              <a:latin typeface="Raleway-Medium"/>
              <a:ea typeface="+mn-ea"/>
              <a:cs typeface="Raleway-Medium"/>
            </a:endParaRPr>
          </a:p>
        </p:txBody>
      </p:sp>
      <p:sp>
        <p:nvSpPr>
          <p:cNvPr id="13" name="object 27">
            <a:extLst>
              <a:ext uri="{FF2B5EF4-FFF2-40B4-BE49-F238E27FC236}">
                <a16:creationId xmlns:a16="http://schemas.microsoft.com/office/drawing/2014/main" id="{F2FAA755-1898-41C3-94BB-AAC2F08DDDF6}"/>
              </a:ext>
            </a:extLst>
          </p:cNvPr>
          <p:cNvSpPr txBox="1"/>
          <p:nvPr/>
        </p:nvSpPr>
        <p:spPr>
          <a:xfrm>
            <a:off x="719832" y="1741547"/>
            <a:ext cx="3921286" cy="670055"/>
          </a:xfrm>
          <a:prstGeom prst="rect">
            <a:avLst/>
          </a:prstGeom>
          <a:solidFill>
            <a:srgbClr val="ED7D31">
              <a:lumMod val="50000"/>
            </a:srgbClr>
          </a:solidFill>
        </p:spPr>
        <p:txBody>
          <a:bodyPr vert="horz" wrap="square" lIns="0" tIns="104775" rIns="0" bIns="0" rtlCol="0">
            <a:spAutoFit/>
          </a:bodyPr>
          <a:lstStyle/>
          <a:p>
            <a:pPr marL="267335" marR="335915" lvl="0" indent="492125" algn="ctr" defTabSz="914400" eaLnBrk="1" fontAlgn="auto" latinLnBrk="0" hangingPunct="1">
              <a:lnSpc>
                <a:spcPts val="2200"/>
              </a:lnSpc>
              <a:spcBef>
                <a:spcPts val="825"/>
              </a:spcBef>
              <a:spcAft>
                <a:spcPts val="0"/>
              </a:spcAft>
              <a:buClrTx/>
              <a:buSzTx/>
              <a:buFontTx/>
              <a:buNone/>
              <a:tabLst/>
              <a:defRPr/>
            </a:pPr>
            <a:r>
              <a:rPr kumimoji="0" lang="en-US" sz="1900" b="0" i="0" u="none" strike="noStrike" kern="0" cap="none" spc="-5" normalizeH="0" baseline="0" noProof="0" dirty="0">
                <a:ln>
                  <a:noFill/>
                </a:ln>
                <a:solidFill>
                  <a:srgbClr val="FFFFFF"/>
                </a:solidFill>
                <a:effectLst/>
                <a:uLnTx/>
                <a:uFillTx/>
                <a:latin typeface="Raleway"/>
                <a:ea typeface="+mn-ea"/>
                <a:cs typeface="Raleway"/>
              </a:rPr>
              <a:t>Value-based Intermediation (VBI)</a:t>
            </a:r>
          </a:p>
        </p:txBody>
      </p:sp>
      <p:sp>
        <p:nvSpPr>
          <p:cNvPr id="15" name="object 25">
            <a:extLst>
              <a:ext uri="{FF2B5EF4-FFF2-40B4-BE49-F238E27FC236}">
                <a16:creationId xmlns:a16="http://schemas.microsoft.com/office/drawing/2014/main" id="{DCCDBF07-52C7-4E5F-B608-E52AB9F41D3E}"/>
              </a:ext>
            </a:extLst>
          </p:cNvPr>
          <p:cNvSpPr txBox="1"/>
          <p:nvPr/>
        </p:nvSpPr>
        <p:spPr>
          <a:xfrm>
            <a:off x="5657118" y="2555701"/>
            <a:ext cx="3921286" cy="4585871"/>
          </a:xfrm>
          <a:prstGeom prst="rect">
            <a:avLst/>
          </a:prstGeom>
          <a:solidFill>
            <a:srgbClr val="31B7C5">
              <a:alpha val="50000"/>
            </a:srgbClr>
          </a:solidFill>
        </p:spPr>
        <p:txBody>
          <a:bodyPr vert="horz" wrap="square" lIns="0" tIns="172720" rIns="0" bIns="0" rtlCol="0">
            <a:spAutoFit/>
          </a:bodyPr>
          <a:lstStyle/>
          <a:p>
            <a:pPr marL="594995" marR="283845" indent="-342900" defTabSz="914400" eaLnBrk="1" fontAlgn="auto" hangingPunct="1">
              <a:lnSpc>
                <a:spcPts val="1800"/>
              </a:lnSpc>
              <a:spcBef>
                <a:spcPts val="1360"/>
              </a:spcBef>
              <a:spcAft>
                <a:spcPts val="0"/>
              </a:spcAft>
              <a:buFont typeface="+mj-lt"/>
              <a:buAutoNum type="arabicPeriod"/>
            </a:pPr>
            <a:r>
              <a:rPr lang="en-US" b="0" dirty="0">
                <a:solidFill>
                  <a:prstClr val="black"/>
                </a:solidFill>
                <a:ea typeface="+mn-ea"/>
                <a:cs typeface="Arial" pitchFamily="34" charset="0"/>
              </a:rPr>
              <a:t>Intermediation that considers economics, social, environment and governance in capital markets</a:t>
            </a:r>
          </a:p>
          <a:p>
            <a:pPr marL="594995" marR="283845" indent="-342900" defTabSz="914400" eaLnBrk="1" fontAlgn="auto" hangingPunct="1">
              <a:lnSpc>
                <a:spcPts val="1800"/>
              </a:lnSpc>
              <a:spcBef>
                <a:spcPts val="1360"/>
              </a:spcBef>
              <a:spcAft>
                <a:spcPts val="0"/>
              </a:spcAft>
              <a:buFont typeface="+mj-lt"/>
              <a:buAutoNum type="arabicPeriod"/>
            </a:pPr>
            <a:r>
              <a:rPr lang="en-US" b="0" dirty="0">
                <a:solidFill>
                  <a:prstClr val="black"/>
                </a:solidFill>
                <a:ea typeface="+mn-ea"/>
                <a:cs typeface="Arial" pitchFamily="34" charset="0"/>
              </a:rPr>
              <a:t>Values derived from pure economic, social and environmental frameworks, but may be Shariah-compliant</a:t>
            </a:r>
          </a:p>
          <a:p>
            <a:pPr marL="594995" marR="283845" indent="-342900" defTabSz="914400" eaLnBrk="1" fontAlgn="auto" hangingPunct="1">
              <a:lnSpc>
                <a:spcPts val="1800"/>
              </a:lnSpc>
              <a:spcBef>
                <a:spcPts val="1360"/>
              </a:spcBef>
              <a:spcAft>
                <a:spcPts val="0"/>
              </a:spcAft>
              <a:buFont typeface="+mj-lt"/>
              <a:buAutoNum type="arabicPeriod"/>
            </a:pPr>
            <a:r>
              <a:rPr lang="en-MY" b="0" dirty="0">
                <a:solidFill>
                  <a:prstClr val="black"/>
                </a:solidFill>
                <a:ea typeface="+mn-ea"/>
                <a:cs typeface="Arial" pitchFamily="34" charset="0"/>
              </a:rPr>
              <a:t>Corporate, Government </a:t>
            </a:r>
            <a:endParaRPr lang="en-US" b="0" dirty="0">
              <a:solidFill>
                <a:prstClr val="black"/>
              </a:solidFill>
              <a:ea typeface="+mn-ea"/>
              <a:cs typeface="Arial" pitchFamily="34" charset="0"/>
            </a:endParaRPr>
          </a:p>
          <a:p>
            <a:pPr marL="594995" marR="283845" indent="-342900" defTabSz="914400" eaLnBrk="1" fontAlgn="auto" hangingPunct="1">
              <a:lnSpc>
                <a:spcPts val="1800"/>
              </a:lnSpc>
              <a:spcBef>
                <a:spcPts val="1360"/>
              </a:spcBef>
              <a:spcAft>
                <a:spcPts val="0"/>
              </a:spcAft>
              <a:buFont typeface="+mj-lt"/>
              <a:buAutoNum type="arabicPeriod"/>
            </a:pPr>
            <a:r>
              <a:rPr lang="en-US" b="0" dirty="0">
                <a:solidFill>
                  <a:prstClr val="black"/>
                </a:solidFill>
                <a:ea typeface="+mn-ea"/>
                <a:cs typeface="Arial" pitchFamily="34" charset="0"/>
              </a:rPr>
              <a:t>Re-aligning capital market activities towards “substance over form” based on local and global sustainable strategic initiatives (SDGs, ESG, etc.) </a:t>
            </a:r>
          </a:p>
          <a:p>
            <a:pPr marL="594995" marR="283845" indent="-342900" defTabSz="914400" eaLnBrk="1" fontAlgn="auto" hangingPunct="1">
              <a:lnSpc>
                <a:spcPts val="1800"/>
              </a:lnSpc>
              <a:spcBef>
                <a:spcPts val="1360"/>
              </a:spcBef>
              <a:spcAft>
                <a:spcPts val="0"/>
              </a:spcAft>
              <a:buFont typeface="+mj-lt"/>
              <a:buAutoNum type="arabicPeriod"/>
            </a:pPr>
            <a:r>
              <a:rPr lang="en-US" b="0" dirty="0">
                <a:solidFill>
                  <a:prstClr val="black"/>
                </a:solidFill>
                <a:ea typeface="+mn-ea"/>
                <a:cs typeface="Arial" pitchFamily="34" charset="0"/>
              </a:rPr>
              <a:t>Values changeable and may affect SRI outputs</a:t>
            </a:r>
            <a:endParaRPr b="0" dirty="0">
              <a:solidFill>
                <a:prstClr val="black"/>
              </a:solidFill>
              <a:latin typeface="Raleway-Medium"/>
              <a:ea typeface="+mn-ea"/>
              <a:cs typeface="Raleway-Medium"/>
            </a:endParaRPr>
          </a:p>
        </p:txBody>
      </p:sp>
      <p:sp>
        <p:nvSpPr>
          <p:cNvPr id="16" name="object 27">
            <a:extLst>
              <a:ext uri="{FF2B5EF4-FFF2-40B4-BE49-F238E27FC236}">
                <a16:creationId xmlns:a16="http://schemas.microsoft.com/office/drawing/2014/main" id="{7A2B67AF-5E8E-4295-80D1-5B50376352F4}"/>
              </a:ext>
            </a:extLst>
          </p:cNvPr>
          <p:cNvSpPr txBox="1"/>
          <p:nvPr/>
        </p:nvSpPr>
        <p:spPr>
          <a:xfrm>
            <a:off x="5657119" y="1742074"/>
            <a:ext cx="3921286" cy="670055"/>
          </a:xfrm>
          <a:prstGeom prst="rect">
            <a:avLst/>
          </a:prstGeom>
          <a:solidFill>
            <a:srgbClr val="ED7D31">
              <a:lumMod val="50000"/>
            </a:srgbClr>
          </a:solidFill>
        </p:spPr>
        <p:txBody>
          <a:bodyPr vert="horz" wrap="square" lIns="0" tIns="104775" rIns="0" bIns="0" rtlCol="0">
            <a:spAutoFit/>
          </a:bodyPr>
          <a:lstStyle/>
          <a:p>
            <a:pPr marL="267335" marR="335915" lvl="0" indent="492125" algn="ctr" defTabSz="914400" eaLnBrk="1" fontAlgn="auto" latinLnBrk="0" hangingPunct="1">
              <a:lnSpc>
                <a:spcPts val="2200"/>
              </a:lnSpc>
              <a:spcBef>
                <a:spcPts val="825"/>
              </a:spcBef>
              <a:spcAft>
                <a:spcPts val="0"/>
              </a:spcAft>
              <a:buClrTx/>
              <a:buSzTx/>
              <a:buFontTx/>
              <a:buNone/>
              <a:tabLst/>
              <a:defRPr/>
            </a:pPr>
            <a:r>
              <a:rPr kumimoji="0" lang="en-US" sz="1900" b="0" i="0" u="none" strike="noStrike" kern="0" cap="none" spc="-5" normalizeH="0" baseline="0" noProof="0" dirty="0">
                <a:ln>
                  <a:noFill/>
                </a:ln>
                <a:solidFill>
                  <a:srgbClr val="FFFFFF"/>
                </a:solidFill>
                <a:effectLst/>
                <a:uLnTx/>
                <a:uFillTx/>
                <a:latin typeface="Raleway"/>
                <a:ea typeface="+mn-ea"/>
                <a:cs typeface="Raleway"/>
              </a:rPr>
              <a:t>Sustainable Responsible Investment (SRI)</a:t>
            </a:r>
          </a:p>
        </p:txBody>
      </p:sp>
    </p:spTree>
    <p:extLst>
      <p:ext uri="{BB962C8B-B14F-4D97-AF65-F5344CB8AC3E}">
        <p14:creationId xmlns:p14="http://schemas.microsoft.com/office/powerpoint/2010/main" val="2577095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09E39D8-21F9-4008-B632-00D8E69DDBE2}"/>
              </a:ext>
            </a:extLst>
          </p:cNvPr>
          <p:cNvSpPr txBox="1">
            <a:spLocks/>
          </p:cNvSpPr>
          <p:nvPr/>
        </p:nvSpPr>
        <p:spPr>
          <a:xfrm>
            <a:off x="504507" y="467469"/>
            <a:ext cx="9071610" cy="619582"/>
          </a:xfrm>
          <a:prstGeom prst="rect">
            <a:avLst/>
          </a:prstGeom>
        </p:spPr>
        <p:txBody>
          <a:bodyPr vert="horz" lIns="91440" tIns="45720" rIns="91440" bIns="45720" rtlCol="0" anchor="ctr">
            <a:noAutofit/>
          </a:bodyPr>
          <a:lstStyle>
            <a:lvl1pPr algn="ctr" defTabSz="1007943" rtl="0" eaLnBrk="1" latinLnBrk="0" hangingPunct="1">
              <a:spcBef>
                <a:spcPct val="0"/>
              </a:spcBef>
              <a:buNone/>
              <a:defRPr sz="4850" kern="1200">
                <a:solidFill>
                  <a:schemeClr val="tx1"/>
                </a:solidFill>
                <a:latin typeface="+mj-lt"/>
                <a:ea typeface="+mj-ea"/>
                <a:cs typeface="+mj-cs"/>
              </a:defRPr>
            </a:lvl1pPr>
          </a:lstStyle>
          <a:p>
            <a:pPr marL="0" marR="0" lvl="0" indent="0" defTabSz="914400" fontAlgn="auto">
              <a:lnSpc>
                <a:spcPct val="90000"/>
              </a:lnSpc>
              <a:spcAft>
                <a:spcPts val="0"/>
              </a:spcAft>
              <a:buClrTx/>
              <a:buSzTx/>
              <a:tabLst/>
              <a:defRPr/>
            </a:pPr>
            <a:r>
              <a:rPr lang="en-US" sz="2800" dirty="0">
                <a:solidFill>
                  <a:srgbClr val="0070C0"/>
                </a:solidFill>
                <a:latin typeface="Calisto MT" panose="02040603050505030304" pitchFamily="18" charset="0"/>
              </a:rPr>
              <a:t>Examples of VBI Implementation in Malaysia</a:t>
            </a:r>
          </a:p>
        </p:txBody>
      </p:sp>
      <p:sp>
        <p:nvSpPr>
          <p:cNvPr id="9" name="Title 1">
            <a:extLst>
              <a:ext uri="{FF2B5EF4-FFF2-40B4-BE49-F238E27FC236}">
                <a16:creationId xmlns:a16="http://schemas.microsoft.com/office/drawing/2014/main" id="{269BDF46-330F-4243-ADE2-652B92694491}"/>
              </a:ext>
            </a:extLst>
          </p:cNvPr>
          <p:cNvSpPr txBox="1">
            <a:spLocks/>
          </p:cNvSpPr>
          <p:nvPr/>
        </p:nvSpPr>
        <p:spPr>
          <a:xfrm>
            <a:off x="586482" y="1979637"/>
            <a:ext cx="4453830" cy="619582"/>
          </a:xfrm>
          <a:prstGeom prst="rect">
            <a:avLst/>
          </a:prstGeom>
        </p:spPr>
        <p:txBody>
          <a:bodyPr vert="horz" lIns="91440" tIns="45720" rIns="91440" bIns="45720" rtlCol="0" anchor="ctr">
            <a:noAutofit/>
          </a:bodyPr>
          <a:lstStyle>
            <a:lvl1pPr algn="ctr" defTabSz="1007943" rtl="0" eaLnBrk="1" latinLnBrk="0" hangingPunct="1">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100000"/>
              </a:lnSpc>
              <a:spcBef>
                <a:spcPct val="0"/>
              </a:spcBef>
              <a:spcAft>
                <a:spcPts val="0"/>
              </a:spcAft>
              <a:buClrTx/>
              <a:buSzTx/>
              <a:buFontTx/>
              <a:buNone/>
              <a:tabLst/>
              <a:defRPr/>
            </a:pPr>
            <a:r>
              <a:rPr kumimoji="0" lang="en-US" sz="2200" i="0" u="none" strike="noStrike" kern="1200" cap="none" spc="0" normalizeH="0" baseline="0" noProof="0" dirty="0">
                <a:ln>
                  <a:noFill/>
                </a:ln>
                <a:effectLst/>
                <a:uLnTx/>
                <a:uFillTx/>
                <a:latin typeface="Calisto MT" panose="02040603050505030304" pitchFamily="18" charset="0"/>
              </a:rPr>
              <a:t>Rent-To-Own solution (RTO) </a:t>
            </a:r>
            <a:r>
              <a:rPr kumimoji="0" lang="en-US" sz="2200" i="0" u="none" strike="noStrike" kern="1200" cap="none" spc="0" normalizeH="0" baseline="0" noProof="0" dirty="0" err="1">
                <a:ln>
                  <a:noFill/>
                </a:ln>
                <a:effectLst/>
                <a:uLnTx/>
                <a:uFillTx/>
                <a:latin typeface="Calisto MT" panose="02040603050505030304" pitchFamily="18" charset="0"/>
              </a:rPr>
              <a:t>Houzkey</a:t>
            </a:r>
            <a:r>
              <a:rPr kumimoji="0" lang="en-US" sz="2200" i="0" u="none" strike="noStrike" kern="1200" cap="none" spc="0" normalizeH="0" baseline="0" noProof="0" dirty="0">
                <a:ln>
                  <a:noFill/>
                </a:ln>
                <a:effectLst/>
                <a:uLnTx/>
                <a:uFillTx/>
                <a:latin typeface="Calisto MT" panose="02040603050505030304" pitchFamily="18" charset="0"/>
              </a:rPr>
              <a:t> (Maybank)</a:t>
            </a:r>
          </a:p>
        </p:txBody>
      </p:sp>
      <p:sp>
        <p:nvSpPr>
          <p:cNvPr id="10" name="Rectangle 9">
            <a:extLst>
              <a:ext uri="{FF2B5EF4-FFF2-40B4-BE49-F238E27FC236}">
                <a16:creationId xmlns:a16="http://schemas.microsoft.com/office/drawing/2014/main" id="{31A6B675-31C5-467D-A585-4458B6E66A57}"/>
              </a:ext>
            </a:extLst>
          </p:cNvPr>
          <p:cNvSpPr/>
          <p:nvPr/>
        </p:nvSpPr>
        <p:spPr>
          <a:xfrm>
            <a:off x="504507" y="3275781"/>
            <a:ext cx="4335285" cy="3046988"/>
          </a:xfrm>
          <a:prstGeom prst="rect">
            <a:avLst/>
          </a:prstGeom>
        </p:spPr>
        <p:txBody>
          <a:bodyPr wrap="square">
            <a:spAutoFit/>
          </a:bodyPr>
          <a:lstStyle/>
          <a:p>
            <a:pPr marL="314982" indent="-314982" algn="just" defTabSz="1007943" eaLnBrk="1" fontAlgn="auto" hangingPunct="1">
              <a:spcBef>
                <a:spcPts val="0"/>
              </a:spcBef>
              <a:spcAft>
                <a:spcPts val="0"/>
              </a:spcAft>
              <a:buSzPct val="111000"/>
              <a:buFont typeface="Wingdings" panose="05000000000000000000" pitchFamily="2" charset="2"/>
              <a:buChar char="§"/>
            </a:pPr>
            <a:r>
              <a:rPr lang="en-US" sz="1600" b="0" dirty="0">
                <a:solidFill>
                  <a:prstClr val="black"/>
                </a:solidFill>
                <a:cs typeface="Arial" panose="020B0604020202020204" pitchFamily="34" charset="0"/>
              </a:rPr>
              <a:t>This is an alternative method </a:t>
            </a:r>
            <a:r>
              <a:rPr lang="en-US" sz="1600" dirty="0">
                <a:solidFill>
                  <a:prstClr val="black"/>
                </a:solidFill>
                <a:cs typeface="Arial" panose="020B0604020202020204" pitchFamily="34" charset="0"/>
              </a:rPr>
              <a:t>of home financing by way of a lease agreement (“Lease Agreement”) </a:t>
            </a:r>
            <a:r>
              <a:rPr lang="en-US" sz="1600" b="0" dirty="0">
                <a:solidFill>
                  <a:prstClr val="black"/>
                </a:solidFill>
                <a:cs typeface="Arial" panose="020B0604020202020204" pitchFamily="34" charset="0"/>
              </a:rPr>
              <a:t>based on the Islamic </a:t>
            </a:r>
            <a:r>
              <a:rPr lang="en-US" sz="1600" dirty="0">
                <a:solidFill>
                  <a:prstClr val="black"/>
                </a:solidFill>
                <a:cs typeface="Arial" panose="020B0604020202020204" pitchFamily="34" charset="0"/>
              </a:rPr>
              <a:t>concept of Ijarah </a:t>
            </a:r>
            <a:r>
              <a:rPr lang="en-US" sz="1600" b="0" dirty="0">
                <a:solidFill>
                  <a:prstClr val="black"/>
                </a:solidFill>
                <a:cs typeface="Arial" panose="020B0604020202020204" pitchFamily="34" charset="0"/>
              </a:rPr>
              <a:t>(lease) that includes </a:t>
            </a:r>
            <a:r>
              <a:rPr lang="en-US" sz="1600" dirty="0">
                <a:solidFill>
                  <a:prstClr val="black"/>
                </a:solidFill>
                <a:cs typeface="Arial" panose="020B0604020202020204" pitchFamily="34" charset="0"/>
              </a:rPr>
              <a:t>an option to purchase (via cash or mortgage) after servicing 12 months rental. </a:t>
            </a:r>
          </a:p>
          <a:p>
            <a:pPr marL="314982" indent="-314982" algn="just" defTabSz="1007943" eaLnBrk="1" fontAlgn="auto" hangingPunct="1">
              <a:spcBef>
                <a:spcPts val="0"/>
              </a:spcBef>
              <a:spcAft>
                <a:spcPts val="0"/>
              </a:spcAft>
              <a:buSzPct val="111000"/>
              <a:buFont typeface="Wingdings" panose="05000000000000000000" pitchFamily="2" charset="2"/>
              <a:buChar char="§"/>
            </a:pPr>
            <a:endParaRPr lang="en-US" sz="1600" b="0" dirty="0">
              <a:solidFill>
                <a:prstClr val="black"/>
              </a:solidFill>
              <a:cs typeface="Arial" panose="020B0604020202020204" pitchFamily="34" charset="0"/>
            </a:endParaRPr>
          </a:p>
          <a:p>
            <a:pPr marL="314982" indent="-314982" algn="just" defTabSz="1007943" eaLnBrk="1" fontAlgn="auto" hangingPunct="1">
              <a:spcBef>
                <a:spcPts val="0"/>
              </a:spcBef>
              <a:spcAft>
                <a:spcPts val="0"/>
              </a:spcAft>
              <a:buSzPct val="111000"/>
              <a:buFont typeface="Wingdings" panose="05000000000000000000" pitchFamily="2" charset="2"/>
              <a:buChar char="§"/>
            </a:pPr>
            <a:r>
              <a:rPr lang="en-US" sz="1600" b="0" dirty="0">
                <a:solidFill>
                  <a:prstClr val="black"/>
                </a:solidFill>
                <a:cs typeface="Arial" panose="020B0604020202020204" pitchFamily="34" charset="0"/>
              </a:rPr>
              <a:t>It will be able to assist customers who have difficulties in securing homeownership due to the high initial costs. </a:t>
            </a:r>
            <a:endParaRPr lang="en-US" b="0" dirty="0">
              <a:solidFill>
                <a:prstClr val="black"/>
              </a:solidFill>
              <a:latin typeface="Calibri"/>
            </a:endParaRPr>
          </a:p>
        </p:txBody>
      </p:sp>
      <p:pic>
        <p:nvPicPr>
          <p:cNvPr id="11" name="Content Placeholder 9" descr="A screenshot of a computer&#10;&#10;Description generated with very high confidence">
            <a:extLst>
              <a:ext uri="{FF2B5EF4-FFF2-40B4-BE49-F238E27FC236}">
                <a16:creationId xmlns:a16="http://schemas.microsoft.com/office/drawing/2014/main" id="{79A085A3-FA25-40B5-A093-87D747BC5BC2}"/>
              </a:ext>
            </a:extLst>
          </p:cNvPr>
          <p:cNvPicPr>
            <a:picLocks noChangeAspect="1"/>
          </p:cNvPicPr>
          <p:nvPr/>
        </p:nvPicPr>
        <p:blipFill rotWithShape="1">
          <a:blip r:embed="rId3">
            <a:extLst>
              <a:ext uri="{28A0092B-C50C-407E-A947-70E740481C1C}">
                <a14:useLocalDpi xmlns:a14="http://schemas.microsoft.com/office/drawing/2010/main" val="0"/>
              </a:ext>
            </a:extLst>
          </a:blip>
          <a:srcRect l="15991" t="16542" r="15993" b="24591"/>
          <a:stretch/>
        </p:blipFill>
        <p:spPr>
          <a:xfrm>
            <a:off x="5433420" y="1619597"/>
            <a:ext cx="4335285" cy="2619103"/>
          </a:xfrm>
          <a:prstGeom prst="rect">
            <a:avLst/>
          </a:prstGeom>
        </p:spPr>
      </p:pic>
      <p:sp>
        <p:nvSpPr>
          <p:cNvPr id="8" name="TextBox 7">
            <a:extLst>
              <a:ext uri="{FF2B5EF4-FFF2-40B4-BE49-F238E27FC236}">
                <a16:creationId xmlns:a16="http://schemas.microsoft.com/office/drawing/2014/main" id="{EE35323C-E94F-41CF-BA58-CE09D9E34DA5}"/>
              </a:ext>
            </a:extLst>
          </p:cNvPr>
          <p:cNvSpPr txBox="1"/>
          <p:nvPr/>
        </p:nvSpPr>
        <p:spPr>
          <a:xfrm>
            <a:off x="5459092" y="4465828"/>
            <a:ext cx="4335286" cy="2948499"/>
          </a:xfrm>
          <a:prstGeom prst="rect">
            <a:avLst/>
          </a:prstGeom>
          <a:noFill/>
        </p:spPr>
        <p:txBody>
          <a:bodyPr wrap="square">
            <a:spAutoFit/>
          </a:bodyPr>
          <a:lstStyle/>
          <a:p>
            <a:pPr marL="0" marR="0" lvl="0" indent="0" algn="just"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kumimoji="0" lang="en-US" sz="1600" b="1" i="0" u="none" strike="noStrike" kern="1200" cap="none" spc="0" normalizeH="0" baseline="0" noProof="0" dirty="0" err="1">
                <a:ln>
                  <a:noFill/>
                </a:ln>
                <a:solidFill>
                  <a:srgbClr val="202124"/>
                </a:solidFill>
                <a:effectLst/>
                <a:uLnTx/>
                <a:uFillTx/>
                <a:latin typeface="arial" panose="020B0604020202020204" pitchFamily="34" charset="0"/>
                <a:ea typeface="ＭＳ Ｐゴシック" charset="-128"/>
                <a:cs typeface="+mn-cs"/>
              </a:rPr>
              <a:t>HouzKEY</a:t>
            </a:r>
            <a:r>
              <a:rPr kumimoji="0" lang="en-US" sz="1600" b="0" i="0" u="none" strike="noStrike" kern="1200" cap="none" spc="0" normalizeH="0" baseline="0" noProof="0" dirty="0">
                <a:ln>
                  <a:noFill/>
                </a:ln>
                <a:solidFill>
                  <a:srgbClr val="202124"/>
                </a:solidFill>
                <a:effectLst/>
                <a:uLnTx/>
                <a:uFillTx/>
                <a:latin typeface="arial" panose="020B0604020202020204" pitchFamily="34" charset="0"/>
                <a:ea typeface="ＭＳ Ｐゴシック" charset="-128"/>
                <a:cs typeface="+mn-cs"/>
              </a:rPr>
              <a:t> is a new way to own your home. It provides greater flexibility and cash flow efficiency, specially designed to assist those who intend to be homeowners but are unable due to the high initial cost.</a:t>
            </a:r>
          </a:p>
          <a:p>
            <a:pPr marL="0" marR="0" lvl="0" indent="0" algn="just"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US" sz="1600" b="0" dirty="0">
              <a:solidFill>
                <a:srgbClr val="202124"/>
              </a:solidFill>
              <a:latin typeface="arial" panose="020B0604020202020204" pitchFamily="34" charset="0"/>
              <a:ea typeface="ＭＳ Ｐゴシック" charset="-128"/>
            </a:endParaRPr>
          </a:p>
          <a:p>
            <a:pPr algn="just">
              <a:spcBef>
                <a:spcPct val="30000"/>
              </a:spcBef>
              <a:buClr>
                <a:srgbClr val="000000"/>
              </a:buClr>
              <a:buSzPct val="100000"/>
              <a:defRPr/>
            </a:pPr>
            <a:r>
              <a:rPr lang="en-US" sz="1600" b="0" dirty="0">
                <a:solidFill>
                  <a:srgbClr val="202124"/>
                </a:solidFill>
                <a:latin typeface="arial" panose="020B0604020202020204" pitchFamily="34" charset="0"/>
                <a:ea typeface="ＭＳ Ｐゴシック" charset="-128"/>
              </a:rPr>
              <a:t>Instead of forking out a </a:t>
            </a:r>
            <a:r>
              <a:rPr lang="en-US" sz="1600" dirty="0">
                <a:solidFill>
                  <a:srgbClr val="202124"/>
                </a:solidFill>
                <a:latin typeface="arial" panose="020B0604020202020204" pitchFamily="34" charset="0"/>
                <a:ea typeface="ＭＳ Ｐゴシック" charset="-128"/>
              </a:rPr>
              <a:t>10% down payment and additional transactional fees upfront </a:t>
            </a:r>
            <a:r>
              <a:rPr lang="en-US" sz="1600" b="0" dirty="0">
                <a:solidFill>
                  <a:srgbClr val="202124"/>
                </a:solidFill>
                <a:latin typeface="arial" panose="020B0604020202020204" pitchFamily="34" charset="0"/>
                <a:ea typeface="ＭＳ Ｐゴシック" charset="-128"/>
              </a:rPr>
              <a:t>like you would with a traditional mortgage, you only pay a three-month security deposit to secure a property with </a:t>
            </a:r>
            <a:r>
              <a:rPr lang="en-US" sz="1600" b="0" dirty="0" err="1">
                <a:solidFill>
                  <a:srgbClr val="202124"/>
                </a:solidFill>
                <a:latin typeface="arial" panose="020B0604020202020204" pitchFamily="34" charset="0"/>
                <a:ea typeface="ＭＳ Ｐゴシック" charset="-128"/>
              </a:rPr>
              <a:t>HouzKEY</a:t>
            </a:r>
            <a:r>
              <a:rPr lang="en-US" sz="1600" b="0" dirty="0">
                <a:solidFill>
                  <a:srgbClr val="202124"/>
                </a:solidFill>
                <a:latin typeface="arial" panose="020B0604020202020204" pitchFamily="34" charset="0"/>
                <a:ea typeface="ＭＳ Ｐゴシック" charset="-128"/>
              </a:rPr>
              <a:t>.</a:t>
            </a:r>
            <a:endParaRPr kumimoji="0" lang="en-US" sz="1600" b="0" i="0" u="none" strike="noStrike" kern="1200" cap="none" spc="0" normalizeH="0" baseline="0" noProof="0" dirty="0">
              <a:ln>
                <a:noFill/>
              </a:ln>
              <a:solidFill>
                <a:srgbClr val="202124"/>
              </a:solidFill>
              <a:effectLst/>
              <a:uLnTx/>
              <a:uFillTx/>
              <a:latin typeface="arial" panose="020B0604020202020204" pitchFamily="34" charset="0"/>
              <a:ea typeface="ＭＳ Ｐゴシック" charset="-128"/>
              <a:cs typeface="+mn-cs"/>
            </a:endParaRPr>
          </a:p>
        </p:txBody>
      </p:sp>
    </p:spTree>
    <p:extLst>
      <p:ext uri="{BB962C8B-B14F-4D97-AF65-F5344CB8AC3E}">
        <p14:creationId xmlns:p14="http://schemas.microsoft.com/office/powerpoint/2010/main" val="2354554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081F25-FA40-4179-8773-614A1113C24E}"/>
              </a:ext>
            </a:extLst>
          </p:cNvPr>
          <p:cNvSpPr>
            <a:spLocks noGrp="1"/>
          </p:cNvSpPr>
          <p:nvPr>
            <p:ph type="title"/>
          </p:nvPr>
        </p:nvSpPr>
        <p:spPr>
          <a:xfrm>
            <a:off x="357158" y="446067"/>
            <a:ext cx="9503365" cy="1206373"/>
          </a:xfrm>
        </p:spPr>
        <p:txBody>
          <a:bodyPr/>
          <a:lstStyle/>
          <a:p>
            <a:pPr>
              <a:defRPr/>
            </a:pPr>
            <a:r>
              <a:rPr lang="en-US" b="1" dirty="0">
                <a:solidFill>
                  <a:schemeClr val="accent2"/>
                </a:solidFill>
                <a:effectLst>
                  <a:outerShdw blurRad="38100" dist="38100" dir="2700000" algn="tl">
                    <a:srgbClr val="000000">
                      <a:alpha val="43137"/>
                    </a:srgbClr>
                  </a:outerShdw>
                </a:effectLst>
                <a:latin typeface="+mn-lt"/>
              </a:rPr>
              <a:t>CONTENT</a:t>
            </a:r>
          </a:p>
        </p:txBody>
      </p:sp>
      <p:sp>
        <p:nvSpPr>
          <p:cNvPr id="5" name="Rectangle 5">
            <a:extLst>
              <a:ext uri="{FF2B5EF4-FFF2-40B4-BE49-F238E27FC236}">
                <a16:creationId xmlns:a16="http://schemas.microsoft.com/office/drawing/2014/main" id="{ED884C9D-7614-446E-99E9-5E6A49496086}"/>
              </a:ext>
            </a:extLst>
          </p:cNvPr>
          <p:cNvSpPr/>
          <p:nvPr/>
        </p:nvSpPr>
        <p:spPr>
          <a:xfrm>
            <a:off x="-318465" y="1840662"/>
            <a:ext cx="1781330" cy="886813"/>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 fmla="*/ 0 w 2486029"/>
              <a:gd name="connsiteY0" fmla="*/ 10757 h 1248112"/>
              <a:gd name="connsiteX1" fmla="*/ 1550114 w 2486029"/>
              <a:gd name="connsiteY1" fmla="*/ 0 h 1248112"/>
              <a:gd name="connsiteX2" fmla="*/ 2486029 w 2486029"/>
              <a:gd name="connsiteY2" fmla="*/ 1248112 h 1248112"/>
              <a:gd name="connsiteX3" fmla="*/ 0 w 2486029"/>
              <a:gd name="connsiteY3" fmla="*/ 1248112 h 1248112"/>
              <a:gd name="connsiteX4" fmla="*/ 0 w 2486029"/>
              <a:gd name="connsiteY4" fmla="*/ 10757 h 1248112"/>
              <a:gd name="connsiteX0" fmla="*/ 0 w 2486029"/>
              <a:gd name="connsiteY0" fmla="*/ 0 h 1237355"/>
              <a:gd name="connsiteX1" fmla="*/ 1547733 w 2486029"/>
              <a:gd name="connsiteY1" fmla="*/ 5911 h 1237355"/>
              <a:gd name="connsiteX2" fmla="*/ 2486029 w 2486029"/>
              <a:gd name="connsiteY2" fmla="*/ 1237355 h 1237355"/>
              <a:gd name="connsiteX3" fmla="*/ 0 w 2486029"/>
              <a:gd name="connsiteY3" fmla="*/ 1237355 h 1237355"/>
              <a:gd name="connsiteX4" fmla="*/ 0 w 2486029"/>
              <a:gd name="connsiteY4" fmla="*/ 0 h 123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endParaRPr lang="en-US">
              <a:solidFill>
                <a:prstClr val="white"/>
              </a:solidFill>
              <a:latin typeface="Calibri" panose="020F0502020204030204"/>
            </a:endParaRPr>
          </a:p>
        </p:txBody>
      </p:sp>
      <p:sp>
        <p:nvSpPr>
          <p:cNvPr id="6" name="Rectangle 5">
            <a:extLst>
              <a:ext uri="{FF2B5EF4-FFF2-40B4-BE49-F238E27FC236}">
                <a16:creationId xmlns:a16="http://schemas.microsoft.com/office/drawing/2014/main" id="{997B1461-FE2F-4129-B962-7C53DA3DF018}"/>
              </a:ext>
            </a:extLst>
          </p:cNvPr>
          <p:cNvSpPr/>
          <p:nvPr/>
        </p:nvSpPr>
        <p:spPr>
          <a:xfrm>
            <a:off x="-25390" y="1841333"/>
            <a:ext cx="863509" cy="639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r>
              <a:rPr lang="en-US" dirty="0">
                <a:solidFill>
                  <a:prstClr val="white"/>
                </a:solidFill>
                <a:effectLst>
                  <a:outerShdw blurRad="38100" dist="38100" dir="2700000" algn="tl">
                    <a:srgbClr val="000000">
                      <a:alpha val="43137"/>
                    </a:srgbClr>
                  </a:outerShdw>
                </a:effectLst>
                <a:latin typeface="Arial Black" panose="020B0A04020102020204" pitchFamily="34" charset="0"/>
              </a:rPr>
              <a:t>01</a:t>
            </a:r>
          </a:p>
        </p:txBody>
      </p:sp>
      <p:sp>
        <p:nvSpPr>
          <p:cNvPr id="7" name="Pentagon 6">
            <a:extLst>
              <a:ext uri="{FF2B5EF4-FFF2-40B4-BE49-F238E27FC236}">
                <a16:creationId xmlns:a16="http://schemas.microsoft.com/office/drawing/2014/main" id="{4495E046-EAC5-4640-AE12-A5DE9B7772E0}"/>
              </a:ext>
            </a:extLst>
          </p:cNvPr>
          <p:cNvSpPr/>
          <p:nvPr/>
        </p:nvSpPr>
        <p:spPr>
          <a:xfrm>
            <a:off x="1425434" y="2087369"/>
            <a:ext cx="6567206" cy="639695"/>
          </a:xfrm>
          <a:prstGeom prst="homePlate">
            <a:avLst>
              <a:gd name="adj" fmla="val 414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6" rIns="100786" anchor="ctr"/>
          <a:lstStyle/>
          <a:p>
            <a:pPr defTabSz="457152">
              <a:defRPr/>
            </a:pPr>
            <a:r>
              <a:rPr lang="en-US" sz="1984" dirty="0">
                <a:solidFill>
                  <a:prstClr val="white"/>
                </a:solidFill>
                <a:latin typeface="Calibri" panose="020F0502020204030204"/>
              </a:rPr>
              <a:t>GLOBAL ISLAMIC FINANCE INDUSTRY LANDSCAPE</a:t>
            </a:r>
          </a:p>
        </p:txBody>
      </p:sp>
      <p:sp>
        <p:nvSpPr>
          <p:cNvPr id="8" name="Parallelogram 7">
            <a:extLst>
              <a:ext uri="{FF2B5EF4-FFF2-40B4-BE49-F238E27FC236}">
                <a16:creationId xmlns:a16="http://schemas.microsoft.com/office/drawing/2014/main" id="{DCC54414-F7C2-48B3-807F-A06E3EBF1EA4}"/>
              </a:ext>
            </a:extLst>
          </p:cNvPr>
          <p:cNvSpPr/>
          <p:nvPr/>
        </p:nvSpPr>
        <p:spPr>
          <a:xfrm rot="16200000">
            <a:off x="707959" y="1971494"/>
            <a:ext cx="885732" cy="625409"/>
          </a:xfrm>
          <a:prstGeom prst="parallelogram">
            <a:avLst>
              <a:gd name="adj" fmla="val 39609"/>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endParaRPr lang="en-US">
              <a:solidFill>
                <a:prstClr val="white"/>
              </a:solidFill>
              <a:latin typeface="Calibri" panose="020F0502020204030204"/>
            </a:endParaRPr>
          </a:p>
        </p:txBody>
      </p:sp>
      <p:sp>
        <p:nvSpPr>
          <p:cNvPr id="9" name="Pentagon 8">
            <a:extLst>
              <a:ext uri="{FF2B5EF4-FFF2-40B4-BE49-F238E27FC236}">
                <a16:creationId xmlns:a16="http://schemas.microsoft.com/office/drawing/2014/main" id="{582AA678-A8E3-4624-800E-9C89E694DB3E}"/>
              </a:ext>
            </a:extLst>
          </p:cNvPr>
          <p:cNvSpPr/>
          <p:nvPr/>
        </p:nvSpPr>
        <p:spPr>
          <a:xfrm>
            <a:off x="1425434" y="2893735"/>
            <a:ext cx="5559094" cy="639695"/>
          </a:xfrm>
          <a:prstGeom prst="homePlate">
            <a:avLst>
              <a:gd name="adj" fmla="val 414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6" rIns="100786" anchor="ctr"/>
          <a:lstStyle/>
          <a:p>
            <a:pPr defTabSz="457152">
              <a:defRPr/>
            </a:pPr>
            <a:r>
              <a:rPr lang="en-US" sz="1984" dirty="0">
                <a:solidFill>
                  <a:prstClr val="white"/>
                </a:solidFill>
                <a:latin typeface="Calibri" panose="020F0502020204030204"/>
              </a:rPr>
              <a:t>SHARIAH PRINCIPLES IN ISLAMIC FINANCE</a:t>
            </a:r>
          </a:p>
        </p:txBody>
      </p:sp>
      <p:sp>
        <p:nvSpPr>
          <p:cNvPr id="10" name="Rectangle 5">
            <a:extLst>
              <a:ext uri="{FF2B5EF4-FFF2-40B4-BE49-F238E27FC236}">
                <a16:creationId xmlns:a16="http://schemas.microsoft.com/office/drawing/2014/main" id="{A1A77073-9D97-4AB3-8525-0CD3F008BA00}"/>
              </a:ext>
            </a:extLst>
          </p:cNvPr>
          <p:cNvSpPr/>
          <p:nvPr/>
        </p:nvSpPr>
        <p:spPr>
          <a:xfrm>
            <a:off x="-318465" y="2646154"/>
            <a:ext cx="1781330" cy="886813"/>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 fmla="*/ 0 w 2486029"/>
              <a:gd name="connsiteY0" fmla="*/ 10757 h 1248112"/>
              <a:gd name="connsiteX1" fmla="*/ 1550114 w 2486029"/>
              <a:gd name="connsiteY1" fmla="*/ 0 h 1248112"/>
              <a:gd name="connsiteX2" fmla="*/ 2486029 w 2486029"/>
              <a:gd name="connsiteY2" fmla="*/ 1248112 h 1248112"/>
              <a:gd name="connsiteX3" fmla="*/ 0 w 2486029"/>
              <a:gd name="connsiteY3" fmla="*/ 1248112 h 1248112"/>
              <a:gd name="connsiteX4" fmla="*/ 0 w 2486029"/>
              <a:gd name="connsiteY4" fmla="*/ 10757 h 1248112"/>
              <a:gd name="connsiteX0" fmla="*/ 0 w 2486029"/>
              <a:gd name="connsiteY0" fmla="*/ 0 h 1237355"/>
              <a:gd name="connsiteX1" fmla="*/ 1547733 w 2486029"/>
              <a:gd name="connsiteY1" fmla="*/ 5911 h 1237355"/>
              <a:gd name="connsiteX2" fmla="*/ 2486029 w 2486029"/>
              <a:gd name="connsiteY2" fmla="*/ 1237355 h 1237355"/>
              <a:gd name="connsiteX3" fmla="*/ 0 w 2486029"/>
              <a:gd name="connsiteY3" fmla="*/ 1237355 h 1237355"/>
              <a:gd name="connsiteX4" fmla="*/ 0 w 2486029"/>
              <a:gd name="connsiteY4" fmla="*/ 0 h 123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9FCD8CA2-B34C-42D7-9BA3-57697F5CC954}"/>
              </a:ext>
            </a:extLst>
          </p:cNvPr>
          <p:cNvSpPr/>
          <p:nvPr/>
        </p:nvSpPr>
        <p:spPr>
          <a:xfrm>
            <a:off x="-25390" y="2646111"/>
            <a:ext cx="863509" cy="639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r>
              <a:rPr lang="en-US" dirty="0">
                <a:solidFill>
                  <a:prstClr val="white"/>
                </a:solidFill>
                <a:effectLst>
                  <a:outerShdw blurRad="38100" dist="38100" dir="2700000" algn="tl">
                    <a:srgbClr val="000000">
                      <a:alpha val="43137"/>
                    </a:srgbClr>
                  </a:outerShdw>
                </a:effectLst>
                <a:latin typeface="Arial Black" panose="020B0A04020102020204" pitchFamily="34" charset="0"/>
              </a:rPr>
              <a:t>02</a:t>
            </a:r>
          </a:p>
        </p:txBody>
      </p:sp>
      <p:sp>
        <p:nvSpPr>
          <p:cNvPr id="12" name="Parallelogram 11">
            <a:extLst>
              <a:ext uri="{FF2B5EF4-FFF2-40B4-BE49-F238E27FC236}">
                <a16:creationId xmlns:a16="http://schemas.microsoft.com/office/drawing/2014/main" id="{69B4D594-621E-4E1A-ACC5-27A92DB908E1}"/>
              </a:ext>
            </a:extLst>
          </p:cNvPr>
          <p:cNvSpPr/>
          <p:nvPr/>
        </p:nvSpPr>
        <p:spPr>
          <a:xfrm rot="16200000">
            <a:off x="707166" y="2777066"/>
            <a:ext cx="887319" cy="625409"/>
          </a:xfrm>
          <a:prstGeom prst="parallelogram">
            <a:avLst>
              <a:gd name="adj" fmla="val 39609"/>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endParaRPr lang="en-US">
              <a:solidFill>
                <a:prstClr val="white"/>
              </a:solidFill>
              <a:latin typeface="Calibri" panose="020F0502020204030204"/>
            </a:endParaRPr>
          </a:p>
        </p:txBody>
      </p:sp>
      <p:sp>
        <p:nvSpPr>
          <p:cNvPr id="13" name="Pentagon 12">
            <a:extLst>
              <a:ext uri="{FF2B5EF4-FFF2-40B4-BE49-F238E27FC236}">
                <a16:creationId xmlns:a16="http://schemas.microsoft.com/office/drawing/2014/main" id="{6633D920-92E0-4C21-9FAE-D46CF5B35120}"/>
              </a:ext>
            </a:extLst>
          </p:cNvPr>
          <p:cNvSpPr/>
          <p:nvPr/>
        </p:nvSpPr>
        <p:spPr>
          <a:xfrm>
            <a:off x="1425434" y="3698513"/>
            <a:ext cx="6567206" cy="639695"/>
          </a:xfrm>
          <a:prstGeom prst="homePlate">
            <a:avLst>
              <a:gd name="adj" fmla="val 414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6" rIns="100786" anchor="ctr"/>
          <a:lstStyle/>
          <a:p>
            <a:pPr defTabSz="457152">
              <a:defRPr/>
            </a:pPr>
            <a:r>
              <a:rPr lang="en-US" sz="1984" dirty="0">
                <a:solidFill>
                  <a:prstClr val="white"/>
                </a:solidFill>
                <a:latin typeface="Calibri" panose="020F0502020204030204"/>
              </a:rPr>
              <a:t>ALIGNMENT OF MAQASID WITH SUSTAINABILITY AGENDAS</a:t>
            </a:r>
          </a:p>
        </p:txBody>
      </p:sp>
      <p:sp>
        <p:nvSpPr>
          <p:cNvPr id="14" name="Rectangle 5">
            <a:extLst>
              <a:ext uri="{FF2B5EF4-FFF2-40B4-BE49-F238E27FC236}">
                <a16:creationId xmlns:a16="http://schemas.microsoft.com/office/drawing/2014/main" id="{27BC6FE5-4E8F-47CC-A04D-9136FF8E6448}"/>
              </a:ext>
            </a:extLst>
          </p:cNvPr>
          <p:cNvSpPr/>
          <p:nvPr/>
        </p:nvSpPr>
        <p:spPr>
          <a:xfrm>
            <a:off x="-318465" y="3451644"/>
            <a:ext cx="1781330" cy="886813"/>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 fmla="*/ 0 w 2486029"/>
              <a:gd name="connsiteY0" fmla="*/ 10757 h 1248112"/>
              <a:gd name="connsiteX1" fmla="*/ 1550114 w 2486029"/>
              <a:gd name="connsiteY1" fmla="*/ 0 h 1248112"/>
              <a:gd name="connsiteX2" fmla="*/ 2486029 w 2486029"/>
              <a:gd name="connsiteY2" fmla="*/ 1248112 h 1248112"/>
              <a:gd name="connsiteX3" fmla="*/ 0 w 2486029"/>
              <a:gd name="connsiteY3" fmla="*/ 1248112 h 1248112"/>
              <a:gd name="connsiteX4" fmla="*/ 0 w 2486029"/>
              <a:gd name="connsiteY4" fmla="*/ 10757 h 1248112"/>
              <a:gd name="connsiteX0" fmla="*/ 0 w 2486029"/>
              <a:gd name="connsiteY0" fmla="*/ 0 h 1237355"/>
              <a:gd name="connsiteX1" fmla="*/ 1547733 w 2486029"/>
              <a:gd name="connsiteY1" fmla="*/ 5911 h 1237355"/>
              <a:gd name="connsiteX2" fmla="*/ 2486029 w 2486029"/>
              <a:gd name="connsiteY2" fmla="*/ 1237355 h 1237355"/>
              <a:gd name="connsiteX3" fmla="*/ 0 w 2486029"/>
              <a:gd name="connsiteY3" fmla="*/ 1237355 h 1237355"/>
              <a:gd name="connsiteX4" fmla="*/ 0 w 2486029"/>
              <a:gd name="connsiteY4" fmla="*/ 0 h 123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258CF50-A341-48ED-8245-7D2F5372E8DA}"/>
              </a:ext>
            </a:extLst>
          </p:cNvPr>
          <p:cNvSpPr/>
          <p:nvPr/>
        </p:nvSpPr>
        <p:spPr>
          <a:xfrm>
            <a:off x="-25390" y="3450887"/>
            <a:ext cx="863509" cy="6412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r>
              <a:rPr lang="en-US" dirty="0">
                <a:solidFill>
                  <a:prstClr val="white"/>
                </a:solidFill>
                <a:effectLst>
                  <a:outerShdw blurRad="38100" dist="38100" dir="2700000" algn="tl">
                    <a:srgbClr val="000000">
                      <a:alpha val="43137"/>
                    </a:srgbClr>
                  </a:outerShdw>
                </a:effectLst>
                <a:latin typeface="Arial Black" panose="020B0A04020102020204" pitchFamily="34" charset="0"/>
              </a:rPr>
              <a:t>03</a:t>
            </a:r>
          </a:p>
        </p:txBody>
      </p:sp>
      <p:sp>
        <p:nvSpPr>
          <p:cNvPr id="16" name="Parallelogram 15">
            <a:extLst>
              <a:ext uri="{FF2B5EF4-FFF2-40B4-BE49-F238E27FC236}">
                <a16:creationId xmlns:a16="http://schemas.microsoft.com/office/drawing/2014/main" id="{76B75484-4CAA-423D-A801-564BB99DD267}"/>
              </a:ext>
            </a:extLst>
          </p:cNvPr>
          <p:cNvSpPr/>
          <p:nvPr/>
        </p:nvSpPr>
        <p:spPr>
          <a:xfrm rot="16200000">
            <a:off x="707166" y="3581844"/>
            <a:ext cx="887319" cy="625409"/>
          </a:xfrm>
          <a:prstGeom prst="parallelogram">
            <a:avLst>
              <a:gd name="adj" fmla="val 39609"/>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endParaRPr lang="en-US">
              <a:solidFill>
                <a:prstClr val="white"/>
              </a:solidFill>
              <a:latin typeface="Calibri" panose="020F0502020204030204"/>
            </a:endParaRPr>
          </a:p>
        </p:txBody>
      </p:sp>
      <p:sp>
        <p:nvSpPr>
          <p:cNvPr id="17" name="Pentagon 16">
            <a:extLst>
              <a:ext uri="{FF2B5EF4-FFF2-40B4-BE49-F238E27FC236}">
                <a16:creationId xmlns:a16="http://schemas.microsoft.com/office/drawing/2014/main" id="{200C6A15-72D9-4D5C-8A61-76303EA85D0B}"/>
              </a:ext>
            </a:extLst>
          </p:cNvPr>
          <p:cNvSpPr/>
          <p:nvPr/>
        </p:nvSpPr>
        <p:spPr>
          <a:xfrm>
            <a:off x="1425434" y="4503290"/>
            <a:ext cx="5559094" cy="641283"/>
          </a:xfrm>
          <a:prstGeom prst="homePlate">
            <a:avLst>
              <a:gd name="adj" fmla="val 414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6" rIns="100786" anchor="ctr"/>
          <a:lstStyle/>
          <a:p>
            <a:pPr defTabSz="457152">
              <a:defRPr/>
            </a:pPr>
            <a:r>
              <a:rPr lang="en-US" sz="1984" dirty="0">
                <a:solidFill>
                  <a:prstClr val="white"/>
                </a:solidFill>
                <a:latin typeface="Calibri" panose="020F0502020204030204"/>
              </a:rPr>
              <a:t>VALUE BASED INTERMEDIARIES (VBI) INITIATIVE</a:t>
            </a:r>
          </a:p>
        </p:txBody>
      </p:sp>
      <p:sp>
        <p:nvSpPr>
          <p:cNvPr id="18" name="Rectangle 5">
            <a:extLst>
              <a:ext uri="{FF2B5EF4-FFF2-40B4-BE49-F238E27FC236}">
                <a16:creationId xmlns:a16="http://schemas.microsoft.com/office/drawing/2014/main" id="{DC66344A-0E3E-4D35-BA18-7B346E5A55E8}"/>
              </a:ext>
            </a:extLst>
          </p:cNvPr>
          <p:cNvSpPr/>
          <p:nvPr/>
        </p:nvSpPr>
        <p:spPr>
          <a:xfrm>
            <a:off x="-318465" y="4257136"/>
            <a:ext cx="1781330" cy="886813"/>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 fmla="*/ 0 w 2486029"/>
              <a:gd name="connsiteY0" fmla="*/ 10757 h 1248112"/>
              <a:gd name="connsiteX1" fmla="*/ 1550114 w 2486029"/>
              <a:gd name="connsiteY1" fmla="*/ 0 h 1248112"/>
              <a:gd name="connsiteX2" fmla="*/ 2486029 w 2486029"/>
              <a:gd name="connsiteY2" fmla="*/ 1248112 h 1248112"/>
              <a:gd name="connsiteX3" fmla="*/ 0 w 2486029"/>
              <a:gd name="connsiteY3" fmla="*/ 1248112 h 1248112"/>
              <a:gd name="connsiteX4" fmla="*/ 0 w 2486029"/>
              <a:gd name="connsiteY4" fmla="*/ 10757 h 1248112"/>
              <a:gd name="connsiteX0" fmla="*/ 0 w 2486029"/>
              <a:gd name="connsiteY0" fmla="*/ 0 h 1237355"/>
              <a:gd name="connsiteX1" fmla="*/ 1547733 w 2486029"/>
              <a:gd name="connsiteY1" fmla="*/ 5911 h 1237355"/>
              <a:gd name="connsiteX2" fmla="*/ 2486029 w 2486029"/>
              <a:gd name="connsiteY2" fmla="*/ 1237355 h 1237355"/>
              <a:gd name="connsiteX3" fmla="*/ 0 w 2486029"/>
              <a:gd name="connsiteY3" fmla="*/ 1237355 h 1237355"/>
              <a:gd name="connsiteX4" fmla="*/ 0 w 2486029"/>
              <a:gd name="connsiteY4" fmla="*/ 0 h 123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F3074A67-06FD-442D-B467-31D476D7A900}"/>
              </a:ext>
            </a:extLst>
          </p:cNvPr>
          <p:cNvSpPr/>
          <p:nvPr/>
        </p:nvSpPr>
        <p:spPr>
          <a:xfrm>
            <a:off x="-25390" y="4257254"/>
            <a:ext cx="863509" cy="639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r>
              <a:rPr lang="en-US" dirty="0">
                <a:solidFill>
                  <a:prstClr val="white"/>
                </a:solidFill>
                <a:effectLst>
                  <a:outerShdw blurRad="38100" dist="38100" dir="2700000" algn="tl">
                    <a:srgbClr val="000000">
                      <a:alpha val="43137"/>
                    </a:srgbClr>
                  </a:outerShdw>
                </a:effectLst>
                <a:latin typeface="Arial Black" panose="020B0A04020102020204" pitchFamily="34" charset="0"/>
              </a:rPr>
              <a:t>04</a:t>
            </a:r>
          </a:p>
        </p:txBody>
      </p:sp>
      <p:sp>
        <p:nvSpPr>
          <p:cNvPr id="20" name="Parallelogram 19">
            <a:extLst>
              <a:ext uri="{FF2B5EF4-FFF2-40B4-BE49-F238E27FC236}">
                <a16:creationId xmlns:a16="http://schemas.microsoft.com/office/drawing/2014/main" id="{2F64649F-97ED-4D3C-A18D-60E76F4D0820}"/>
              </a:ext>
            </a:extLst>
          </p:cNvPr>
          <p:cNvSpPr/>
          <p:nvPr/>
        </p:nvSpPr>
        <p:spPr>
          <a:xfrm rot="16200000">
            <a:off x="707166" y="4388209"/>
            <a:ext cx="887319" cy="625409"/>
          </a:xfrm>
          <a:prstGeom prst="parallelogram">
            <a:avLst>
              <a:gd name="adj" fmla="val 3960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endParaRPr lang="en-US">
              <a:solidFill>
                <a:prstClr val="white"/>
              </a:solidFill>
              <a:latin typeface="Calibri" panose="020F0502020204030204"/>
            </a:endParaRPr>
          </a:p>
        </p:txBody>
      </p:sp>
      <p:sp>
        <p:nvSpPr>
          <p:cNvPr id="21" name="Pentagon 20">
            <a:extLst>
              <a:ext uri="{FF2B5EF4-FFF2-40B4-BE49-F238E27FC236}">
                <a16:creationId xmlns:a16="http://schemas.microsoft.com/office/drawing/2014/main" id="{4804D729-AE36-476F-8BAA-7EA76780501B}"/>
              </a:ext>
            </a:extLst>
          </p:cNvPr>
          <p:cNvSpPr/>
          <p:nvPr/>
        </p:nvSpPr>
        <p:spPr>
          <a:xfrm>
            <a:off x="1448846" y="5330291"/>
            <a:ext cx="6543794" cy="563503"/>
          </a:xfrm>
          <a:prstGeom prst="homePlate">
            <a:avLst>
              <a:gd name="adj" fmla="val 414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6" rIns="100786" anchor="ctr"/>
          <a:lstStyle/>
          <a:p>
            <a:pPr defTabSz="457152">
              <a:defRPr/>
            </a:pPr>
            <a:r>
              <a:rPr lang="en-US" sz="1984" dirty="0">
                <a:solidFill>
                  <a:prstClr val="white"/>
                </a:solidFill>
                <a:latin typeface="Calibri" panose="020F0502020204030204"/>
              </a:rPr>
              <a:t>EXAMPLES OF VBI IMPLEMENTATION IN MALAYSIA</a:t>
            </a:r>
          </a:p>
        </p:txBody>
      </p:sp>
      <p:sp>
        <p:nvSpPr>
          <p:cNvPr id="22" name="Rectangle 5">
            <a:extLst>
              <a:ext uri="{FF2B5EF4-FFF2-40B4-BE49-F238E27FC236}">
                <a16:creationId xmlns:a16="http://schemas.microsoft.com/office/drawing/2014/main" id="{5CEAF815-E205-4568-A8C6-682A603C7834}"/>
              </a:ext>
            </a:extLst>
          </p:cNvPr>
          <p:cNvSpPr/>
          <p:nvPr/>
        </p:nvSpPr>
        <p:spPr>
          <a:xfrm>
            <a:off x="-318465" y="5062627"/>
            <a:ext cx="1781330" cy="886813"/>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 fmla="*/ 0 w 2486029"/>
              <a:gd name="connsiteY0" fmla="*/ 10757 h 1248112"/>
              <a:gd name="connsiteX1" fmla="*/ 1550114 w 2486029"/>
              <a:gd name="connsiteY1" fmla="*/ 0 h 1248112"/>
              <a:gd name="connsiteX2" fmla="*/ 2486029 w 2486029"/>
              <a:gd name="connsiteY2" fmla="*/ 1248112 h 1248112"/>
              <a:gd name="connsiteX3" fmla="*/ 0 w 2486029"/>
              <a:gd name="connsiteY3" fmla="*/ 1248112 h 1248112"/>
              <a:gd name="connsiteX4" fmla="*/ 0 w 2486029"/>
              <a:gd name="connsiteY4" fmla="*/ 10757 h 1248112"/>
              <a:gd name="connsiteX0" fmla="*/ 0 w 2486029"/>
              <a:gd name="connsiteY0" fmla="*/ 0 h 1237355"/>
              <a:gd name="connsiteX1" fmla="*/ 1547733 w 2486029"/>
              <a:gd name="connsiteY1" fmla="*/ 5911 h 1237355"/>
              <a:gd name="connsiteX2" fmla="*/ 2486029 w 2486029"/>
              <a:gd name="connsiteY2" fmla="*/ 1237355 h 1237355"/>
              <a:gd name="connsiteX3" fmla="*/ 0 w 2486029"/>
              <a:gd name="connsiteY3" fmla="*/ 1237355 h 1237355"/>
              <a:gd name="connsiteX4" fmla="*/ 0 w 2486029"/>
              <a:gd name="connsiteY4" fmla="*/ 0 h 123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DAC219E3-A1A7-42EB-8C97-9D6EE447404D}"/>
              </a:ext>
            </a:extLst>
          </p:cNvPr>
          <p:cNvSpPr/>
          <p:nvPr/>
        </p:nvSpPr>
        <p:spPr>
          <a:xfrm>
            <a:off x="-19040" y="5062032"/>
            <a:ext cx="912717" cy="558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r>
              <a:rPr lang="en-US" dirty="0">
                <a:solidFill>
                  <a:prstClr val="white"/>
                </a:solidFill>
                <a:effectLst>
                  <a:outerShdw blurRad="38100" dist="38100" dir="2700000" algn="tl">
                    <a:srgbClr val="000000">
                      <a:alpha val="43137"/>
                    </a:srgbClr>
                  </a:outerShdw>
                </a:effectLst>
                <a:latin typeface="Arial Black" panose="020B0A04020102020204" pitchFamily="34" charset="0"/>
              </a:rPr>
              <a:t>05</a:t>
            </a:r>
          </a:p>
        </p:txBody>
      </p:sp>
      <p:sp>
        <p:nvSpPr>
          <p:cNvPr id="24" name="Parallelogram 23">
            <a:extLst>
              <a:ext uri="{FF2B5EF4-FFF2-40B4-BE49-F238E27FC236}">
                <a16:creationId xmlns:a16="http://schemas.microsoft.com/office/drawing/2014/main" id="{51294947-BE97-468B-9457-2CAF948CD25D}"/>
              </a:ext>
            </a:extLst>
          </p:cNvPr>
          <p:cNvSpPr/>
          <p:nvPr/>
        </p:nvSpPr>
        <p:spPr>
          <a:xfrm rot="16200000">
            <a:off x="769865" y="5152510"/>
            <a:ext cx="806365" cy="625409"/>
          </a:xfrm>
          <a:prstGeom prst="parallelogram">
            <a:avLst>
              <a:gd name="adj" fmla="val 3960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endParaRPr lang="en-US">
              <a:solidFill>
                <a:prstClr val="white"/>
              </a:solidFill>
              <a:latin typeface="Calibri" panose="020F0502020204030204"/>
            </a:endParaRPr>
          </a:p>
        </p:txBody>
      </p:sp>
      <p:sp>
        <p:nvSpPr>
          <p:cNvPr id="25" name="Pentagon 20">
            <a:extLst>
              <a:ext uri="{FF2B5EF4-FFF2-40B4-BE49-F238E27FC236}">
                <a16:creationId xmlns:a16="http://schemas.microsoft.com/office/drawing/2014/main" id="{C0BF2EE0-56A4-4265-9A4F-49D1E1383F72}"/>
              </a:ext>
            </a:extLst>
          </p:cNvPr>
          <p:cNvSpPr/>
          <p:nvPr/>
        </p:nvSpPr>
        <p:spPr>
          <a:xfrm>
            <a:off x="1483292" y="6030305"/>
            <a:ext cx="5501236" cy="561916"/>
          </a:xfrm>
          <a:prstGeom prst="homePlate">
            <a:avLst>
              <a:gd name="adj" fmla="val 4146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6" rIns="100786" anchor="ctr"/>
          <a:lstStyle/>
          <a:p>
            <a:pPr defTabSz="457152">
              <a:defRPr/>
            </a:pPr>
            <a:r>
              <a:rPr lang="en-US" sz="1984" dirty="0">
                <a:solidFill>
                  <a:prstClr val="white"/>
                </a:solidFill>
                <a:latin typeface="Calibri" panose="020F0502020204030204"/>
              </a:rPr>
              <a:t>THE WAY FORWARD</a:t>
            </a:r>
          </a:p>
        </p:txBody>
      </p:sp>
      <p:sp>
        <p:nvSpPr>
          <p:cNvPr id="26" name="Rectangle 25">
            <a:extLst>
              <a:ext uri="{FF2B5EF4-FFF2-40B4-BE49-F238E27FC236}">
                <a16:creationId xmlns:a16="http://schemas.microsoft.com/office/drawing/2014/main" id="{BDD57201-0932-4F9E-9CF8-656EBC923D48}"/>
              </a:ext>
            </a:extLst>
          </p:cNvPr>
          <p:cNvSpPr/>
          <p:nvPr/>
        </p:nvSpPr>
        <p:spPr>
          <a:xfrm>
            <a:off x="-5628" y="5787443"/>
            <a:ext cx="863509" cy="557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r>
              <a:rPr lang="en-US" dirty="0">
                <a:solidFill>
                  <a:prstClr val="white"/>
                </a:solidFill>
                <a:effectLst>
                  <a:outerShdw blurRad="38100" dist="38100" dir="2700000" algn="tl">
                    <a:srgbClr val="000000">
                      <a:alpha val="43137"/>
                    </a:srgbClr>
                  </a:outerShdw>
                </a:effectLst>
                <a:latin typeface="Arial Black" panose="020B0A04020102020204" pitchFamily="34" charset="0"/>
              </a:rPr>
              <a:t>06</a:t>
            </a:r>
          </a:p>
        </p:txBody>
      </p:sp>
      <p:sp>
        <p:nvSpPr>
          <p:cNvPr id="27" name="Parallelogram 26">
            <a:extLst>
              <a:ext uri="{FF2B5EF4-FFF2-40B4-BE49-F238E27FC236}">
                <a16:creationId xmlns:a16="http://schemas.microsoft.com/office/drawing/2014/main" id="{911107B5-16AE-4BC9-A33D-80B63335875D}"/>
              </a:ext>
            </a:extLst>
          </p:cNvPr>
          <p:cNvSpPr/>
          <p:nvPr/>
        </p:nvSpPr>
        <p:spPr>
          <a:xfrm rot="16200000">
            <a:off x="768198" y="5877128"/>
            <a:ext cx="804778" cy="625409"/>
          </a:xfrm>
          <a:prstGeom prst="parallelogram">
            <a:avLst>
              <a:gd name="adj" fmla="val 3960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52">
              <a:defRPr/>
            </a:pPr>
            <a:endParaRPr lang="en-US">
              <a:solidFill>
                <a:prstClr val="white"/>
              </a:solidFill>
              <a:latin typeface="Calibri" panose="020F0502020204030204"/>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85E1BDC-A9B0-4A87-82E3-F3187F69A8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0990C621-3B8B-4820-8328-D47EF7CE8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03" y="402482"/>
            <a:ext cx="9233501" cy="2303085"/>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E59717F2-3EC4-408A-B8FD-F96F58E9F67A}"/>
              </a:ext>
            </a:extLst>
          </p:cNvPr>
          <p:cNvSpPr txBox="1">
            <a:spLocks/>
          </p:cNvSpPr>
          <p:nvPr/>
        </p:nvSpPr>
        <p:spPr>
          <a:xfrm>
            <a:off x="869453" y="646862"/>
            <a:ext cx="3024188" cy="1814322"/>
          </a:xfrm>
          <a:prstGeom prst="rect">
            <a:avLst/>
          </a:prstGeom>
        </p:spPr>
        <p:txBody>
          <a:bodyPr vert="horz" lIns="91440" tIns="45720" rIns="91440" bIns="45720" rtlCol="0" anchor="ctr">
            <a:normAutofit/>
          </a:bodyPr>
          <a:lstStyle>
            <a:lvl1pPr algn="ctr" defTabSz="1007943" rtl="0" eaLnBrk="1" latinLnBrk="0" hangingPunct="1">
              <a:spcBef>
                <a:spcPct val="0"/>
              </a:spcBef>
              <a:buNone/>
              <a:defRPr sz="4850" kern="1200">
                <a:solidFill>
                  <a:schemeClr val="tx1"/>
                </a:solidFill>
                <a:latin typeface="+mj-lt"/>
                <a:ea typeface="+mj-ea"/>
                <a:cs typeface="+mj-cs"/>
              </a:defRPr>
            </a:lvl1pPr>
          </a:lstStyle>
          <a:p>
            <a:pPr marL="0" marR="0" lvl="0" indent="0" defTabSz="914400" fontAlgn="auto">
              <a:lnSpc>
                <a:spcPct val="90000"/>
              </a:lnSpc>
              <a:spcAft>
                <a:spcPts val="600"/>
              </a:spcAft>
              <a:buClrTx/>
              <a:buSzTx/>
              <a:tabLst/>
              <a:defRPr/>
            </a:pPr>
            <a:endParaRPr lang="en-US" sz="2900" dirty="0">
              <a:effectLst>
                <a:outerShdw blurRad="38100" dist="38100" dir="2700000" algn="tl">
                  <a:srgbClr val="000000">
                    <a:alpha val="43137"/>
                  </a:srgbClr>
                </a:outerShdw>
              </a:effectLst>
            </a:endParaRPr>
          </a:p>
          <a:p>
            <a:pPr marL="0" marR="0" lvl="0" indent="0" defTabSz="914400" fontAlgn="auto">
              <a:lnSpc>
                <a:spcPct val="90000"/>
              </a:lnSpc>
              <a:spcAft>
                <a:spcPts val="600"/>
              </a:spcAft>
              <a:buClrTx/>
              <a:buSzTx/>
              <a:tabLst/>
              <a:defRPr/>
            </a:pPr>
            <a:r>
              <a:rPr lang="en-US" sz="2900" dirty="0" err="1">
                <a:effectLst>
                  <a:outerShdw blurRad="38100" dist="38100" dir="2700000" algn="tl">
                    <a:srgbClr val="000000">
                      <a:alpha val="43137"/>
                    </a:srgbClr>
                  </a:outerShdw>
                </a:effectLst>
              </a:rPr>
              <a:t>Sadaqa</a:t>
            </a:r>
            <a:r>
              <a:rPr lang="en-US" sz="2900" dirty="0">
                <a:effectLst>
                  <a:outerShdw blurRad="38100" dist="38100" dir="2700000" algn="tl">
                    <a:srgbClr val="000000">
                      <a:alpha val="43137"/>
                    </a:srgbClr>
                  </a:outerShdw>
                </a:effectLst>
              </a:rPr>
              <a:t> House (Bank Islam)</a:t>
            </a:r>
            <a:br>
              <a:rPr lang="en-US" sz="2900" dirty="0">
                <a:effectLst>
                  <a:outerShdw blurRad="38100" dist="38100" dir="2700000" algn="tl">
                    <a:srgbClr val="000000">
                      <a:alpha val="43137"/>
                    </a:srgbClr>
                  </a:outerShdw>
                </a:effectLst>
              </a:rPr>
            </a:br>
            <a:endParaRPr lang="en-US" sz="2900" dirty="0">
              <a:effectLst>
                <a:outerShdw blurRad="38100" dist="38100" dir="2700000" algn="tl">
                  <a:srgbClr val="000000">
                    <a:alpha val="43137"/>
                  </a:srgbClr>
                </a:outerShdw>
              </a:effectLst>
            </a:endParaRPr>
          </a:p>
        </p:txBody>
      </p:sp>
      <p:sp>
        <p:nvSpPr>
          <p:cNvPr id="36" name="Rectangle 35">
            <a:extLst>
              <a:ext uri="{FF2B5EF4-FFF2-40B4-BE49-F238E27FC236}">
                <a16:creationId xmlns:a16="http://schemas.microsoft.com/office/drawing/2014/main" id="{C1A2385B-1D2A-4E17-84FA-6CB7F0AAE4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480" y="1165961"/>
            <a:ext cx="105847" cy="776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8" name="Rectangle 37">
            <a:extLst>
              <a:ext uri="{FF2B5EF4-FFF2-40B4-BE49-F238E27FC236}">
                <a16:creationId xmlns:a16="http://schemas.microsoft.com/office/drawing/2014/main" id="{5E791F2F-79DB-4CC0-9FA1-001E3E91E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07129" y="1546463"/>
            <a:ext cx="1612731" cy="15121"/>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73D5CEBE-A58E-4C0A-99D4-2E1DDEB33C49}"/>
              </a:ext>
            </a:extLst>
          </p:cNvPr>
          <p:cNvSpPr txBox="1">
            <a:spLocks/>
          </p:cNvSpPr>
          <p:nvPr/>
        </p:nvSpPr>
        <p:spPr>
          <a:xfrm>
            <a:off x="4340907" y="646862"/>
            <a:ext cx="5049195" cy="1814322"/>
          </a:xfrm>
          <a:prstGeom prst="rect">
            <a:avLst/>
          </a:prstGeom>
          <a:solidFill>
            <a:schemeClr val="accent2">
              <a:lumMod val="20000"/>
              <a:lumOff val="80000"/>
            </a:schemeClr>
          </a:solidFill>
        </p:spPr>
        <p:txBody>
          <a:bodyPr vert="horz" lIns="91440" tIns="45720" rIns="91440" bIns="45720" rtlCol="0" anchor="ctr">
            <a:normAutofit/>
          </a:bodyPr>
          <a:lstStyle>
            <a:lvl1pPr marL="377979" indent="-377979" algn="l" defTabSz="1007943" rtl="0" eaLnBrk="1" latinLnBrk="0" hangingPunct="1">
              <a:spcBef>
                <a:spcPct val="20000"/>
              </a:spcBef>
              <a:buFont typeface="Arial" pitchFamily="34" charset="0"/>
              <a:buChar char="•"/>
              <a:defRPr sz="3527" kern="1200">
                <a:solidFill>
                  <a:schemeClr val="tx1"/>
                </a:solidFill>
                <a:latin typeface="+mn-lt"/>
                <a:ea typeface="+mn-ea"/>
                <a:cs typeface="+mn-cs"/>
              </a:defRPr>
            </a:lvl1pPr>
            <a:lvl2pPr marL="818954" indent="-314982" algn="l" defTabSz="1007943" rtl="0" eaLnBrk="1" latinLnBrk="0" hangingPunct="1">
              <a:spcBef>
                <a:spcPct val="20000"/>
              </a:spcBef>
              <a:buFont typeface="Arial" pitchFamily="34" charset="0"/>
              <a:buChar char="–"/>
              <a:defRPr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itchFamily="34" charset="0"/>
              <a:buChar char="•"/>
              <a:defRPr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9pPr>
          </a:lstStyle>
          <a:p>
            <a:pPr marL="435129" indent="-285750" algn="just" defTabSz="914400" fontAlgn="auto">
              <a:lnSpc>
                <a:spcPct val="90000"/>
              </a:lnSpc>
              <a:spcAft>
                <a:spcPts val="0"/>
              </a:spcAft>
              <a:buFont typeface="Wingdings" panose="05000000000000000000" pitchFamily="2" charset="2"/>
              <a:buChar char="v"/>
            </a:pPr>
            <a:r>
              <a:rPr lang="en-US" sz="1700" b="0" dirty="0" err="1"/>
              <a:t>Sadaqa</a:t>
            </a:r>
            <a:r>
              <a:rPr lang="en-US" sz="1700" b="0" dirty="0"/>
              <a:t> House is a </a:t>
            </a:r>
            <a:r>
              <a:rPr lang="en-US" sz="1700" dirty="0"/>
              <a:t>donation platform operated by Bank Islam </a:t>
            </a:r>
            <a:r>
              <a:rPr lang="en-US" sz="1700" b="0" dirty="0"/>
              <a:t>which </a:t>
            </a:r>
            <a:r>
              <a:rPr lang="en-US" sz="1700" dirty="0"/>
              <a:t>enables funds to be </a:t>
            </a:r>
            <a:r>
              <a:rPr lang="en-US" sz="1700" dirty="0" err="1"/>
              <a:t>channelled</a:t>
            </a:r>
            <a:r>
              <a:rPr lang="en-US" sz="1700" dirty="0"/>
              <a:t> to the needy communities </a:t>
            </a:r>
            <a:r>
              <a:rPr lang="en-US" sz="1700" b="0" dirty="0"/>
              <a:t>through Bank Islam partners. This is one of the </a:t>
            </a:r>
            <a:r>
              <a:rPr lang="en-US" sz="1700" u="sng" dirty="0"/>
              <a:t>efforts to create more sustainable economic development, community and environment. </a:t>
            </a:r>
          </a:p>
        </p:txBody>
      </p:sp>
      <p:pic>
        <p:nvPicPr>
          <p:cNvPr id="13" name="Picture 12" descr="A screenshot of a cell phone&#10;&#10;Description generated with very high confidence">
            <a:extLst>
              <a:ext uri="{FF2B5EF4-FFF2-40B4-BE49-F238E27FC236}">
                <a16:creationId xmlns:a16="http://schemas.microsoft.com/office/drawing/2014/main" id="{1EC4C12A-53D3-40FB-9EC7-59655171CDD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5588" t="20129" r="27951" b="18076"/>
          <a:stretch/>
        </p:blipFill>
        <p:spPr>
          <a:xfrm>
            <a:off x="375851" y="3008654"/>
            <a:ext cx="4918006" cy="3904159"/>
          </a:xfrm>
          <a:prstGeom prst="rect">
            <a:avLst/>
          </a:prstGeom>
        </p:spPr>
      </p:pic>
      <p:pic>
        <p:nvPicPr>
          <p:cNvPr id="12" name="Picture 11" descr="A screenshot of a cell phone&#10;&#10;Description generated with very high confidence">
            <a:extLst>
              <a:ext uri="{FF2B5EF4-FFF2-40B4-BE49-F238E27FC236}">
                <a16:creationId xmlns:a16="http://schemas.microsoft.com/office/drawing/2014/main" id="{8532BA81-A451-4249-BCF7-117B07A94E6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35825" t="20601" r="37400" b="22000"/>
          <a:stretch/>
        </p:blipFill>
        <p:spPr>
          <a:xfrm>
            <a:off x="5816245" y="3008654"/>
            <a:ext cx="3573857" cy="3840315"/>
          </a:xfrm>
          <a:prstGeom prst="rect">
            <a:avLst/>
          </a:prstGeom>
        </p:spPr>
      </p:pic>
    </p:spTree>
    <p:extLst>
      <p:ext uri="{BB962C8B-B14F-4D97-AF65-F5344CB8AC3E}">
        <p14:creationId xmlns:p14="http://schemas.microsoft.com/office/powerpoint/2010/main" val="243571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0080624" cy="2392057"/>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83059" y="0"/>
            <a:ext cx="3387668" cy="239275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843911" y="-3843246"/>
            <a:ext cx="2392805" cy="10080625"/>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4">
            <a:extLst>
              <a:ext uri="{FF2B5EF4-FFF2-40B4-BE49-F238E27FC236}">
                <a16:creationId xmlns:a16="http://schemas.microsoft.com/office/drawing/2014/main" id="{75A05307-00BE-43AE-99B4-A230F5B430BF}"/>
              </a:ext>
            </a:extLst>
          </p:cNvPr>
          <p:cNvSpPr txBox="1">
            <a:spLocks noChangeArrowheads="1"/>
          </p:cNvSpPr>
          <p:nvPr/>
        </p:nvSpPr>
        <p:spPr bwMode="auto">
          <a:xfrm>
            <a:off x="1143962" y="384559"/>
            <a:ext cx="8035157" cy="1737739"/>
          </a:xfrm>
          <a:prstGeom prst="rect">
            <a:avLst/>
          </a:prstGeom>
        </p:spPr>
        <p:txBody>
          <a:bodyPr vert="horz" lIns="91440" tIns="45720" rIns="91440" bIns="45720" rtlCol="0" anchor="ctr">
            <a:normAutofit/>
          </a:bodyPr>
          <a:lstStyle/>
          <a:p>
            <a:pPr defTabSz="914400" eaLnBrk="1" hangingPunct="1">
              <a:lnSpc>
                <a:spcPct val="90000"/>
              </a:lnSpc>
              <a:spcAft>
                <a:spcPts val="600"/>
              </a:spcAft>
              <a:defRPr/>
            </a:pPr>
            <a:r>
              <a:rPr lang="en-US" sz="3800" kern="1200" dirty="0">
                <a:solidFill>
                  <a:srgbClr val="FFFFFF"/>
                </a:solidFill>
                <a:effectLst>
                  <a:outerShdw blurRad="38100" dist="38100" dir="2700000" algn="tl">
                    <a:srgbClr val="000000">
                      <a:alpha val="43137"/>
                    </a:srgbClr>
                  </a:outerShdw>
                </a:effectLst>
                <a:latin typeface="+mj-lt"/>
                <a:ea typeface="+mj-ea"/>
                <a:cs typeface="+mj-cs"/>
              </a:rPr>
              <a:t>MOVING FORWARD</a:t>
            </a:r>
          </a:p>
        </p:txBody>
      </p:sp>
      <p:sp>
        <p:nvSpPr>
          <p:cNvPr id="16" name="Title 4">
            <a:extLst>
              <a:ext uri="{FF2B5EF4-FFF2-40B4-BE49-F238E27FC236}">
                <a16:creationId xmlns:a16="http://schemas.microsoft.com/office/drawing/2014/main" id="{786846BE-0738-48E0-B17B-B5D586926BC6}"/>
              </a:ext>
            </a:extLst>
          </p:cNvPr>
          <p:cNvSpPr txBox="1">
            <a:spLocks/>
          </p:cNvSpPr>
          <p:nvPr/>
        </p:nvSpPr>
        <p:spPr>
          <a:xfrm>
            <a:off x="0" y="0"/>
            <a:ext cx="0" cy="0"/>
          </a:xfrm>
        </p:spPr>
        <p:txBody>
          <a:bodyPr/>
          <a:lstStyle>
            <a:lvl1pPr algn="l" defTabSz="756026" rtl="0" eaLnBrk="1" latinLnBrk="0" hangingPunct="1">
              <a:lnSpc>
                <a:spcPct val="90000"/>
              </a:lnSpc>
              <a:spcBef>
                <a:spcPct val="0"/>
              </a:spcBef>
              <a:buNone/>
              <a:defRPr sz="3638" kern="1200">
                <a:solidFill>
                  <a:schemeClr val="tx1"/>
                </a:solidFill>
                <a:latin typeface="+mj-lt"/>
                <a:ea typeface="+mj-ea"/>
                <a:cs typeface="+mj-cs"/>
              </a:defRPr>
            </a:lvl1pPr>
          </a:lstStyle>
          <a:p>
            <a:pPr marL="0" marR="0" lvl="0" indent="0" algn="l" defTabSz="756026" rtl="0" eaLnBrk="1" fontAlgn="auto" latinLnBrk="0" hangingPunct="1">
              <a:lnSpc>
                <a:spcPct val="90000"/>
              </a:lnSpc>
              <a:spcBef>
                <a:spcPct val="0"/>
              </a:spcBef>
              <a:spcAft>
                <a:spcPts val="0"/>
              </a:spcAft>
              <a:buClrTx/>
              <a:buSzTx/>
              <a:buFontTx/>
              <a:buNone/>
              <a:tabLst/>
              <a:defRPr/>
            </a:pPr>
            <a:endParaRPr kumimoji="0" lang="en-MY" sz="3638"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aphicFrame>
        <p:nvGraphicFramePr>
          <p:cNvPr id="19" name="Content Placeholder 2">
            <a:extLst>
              <a:ext uri="{FF2B5EF4-FFF2-40B4-BE49-F238E27FC236}">
                <a16:creationId xmlns:a16="http://schemas.microsoft.com/office/drawing/2014/main" id="{44D60218-7129-4D2D-A790-987A8795BC5A}"/>
              </a:ext>
            </a:extLst>
          </p:cNvPr>
          <p:cNvGraphicFramePr/>
          <p:nvPr>
            <p:extLst>
              <p:ext uri="{D42A27DB-BD31-4B8C-83A1-F6EECF244321}">
                <p14:modId xmlns:p14="http://schemas.microsoft.com/office/powerpoint/2010/main" val="1431872823"/>
              </p:ext>
            </p:extLst>
          </p:nvPr>
        </p:nvGraphicFramePr>
        <p:xfrm>
          <a:off x="338144" y="2670904"/>
          <a:ext cx="9404336" cy="460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314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018CC3-9CD5-44A3-8B28-58975F352D21}"/>
              </a:ext>
            </a:extLst>
          </p:cNvPr>
          <p:cNvSpPr>
            <a:spLocks noGrp="1"/>
          </p:cNvSpPr>
          <p:nvPr>
            <p:ph type="title"/>
          </p:nvPr>
        </p:nvSpPr>
        <p:spPr>
          <a:xfrm>
            <a:off x="376238" y="2811463"/>
            <a:ext cx="9328150" cy="1390650"/>
          </a:xfrm>
        </p:spPr>
        <p:txBody>
          <a:bodyPr/>
          <a:lstStyle/>
          <a:p>
            <a:pPr defTabSz="755857" eaLnBrk="1" fontAlgn="auto" hangingPunct="1">
              <a:spcAft>
                <a:spcPts val="0"/>
              </a:spcAft>
              <a:defRPr/>
            </a:pPr>
            <a:r>
              <a:rPr kumimoji="1" lang="en-US" altLang="ja-JP" dirty="0"/>
              <a:t>THANK </a:t>
            </a:r>
            <a:r>
              <a:rPr kumimoji="1" lang="en-US" altLang="ja-JP" dirty="0">
                <a:solidFill>
                  <a:schemeClr val="accent2"/>
                </a:solidFill>
              </a:rPr>
              <a:t>YOU!</a:t>
            </a:r>
            <a:endParaRPr lang="en-US" dirty="0"/>
          </a:p>
        </p:txBody>
      </p:sp>
      <p:sp>
        <p:nvSpPr>
          <p:cNvPr id="14" name="Title 7">
            <a:extLst>
              <a:ext uri="{FF2B5EF4-FFF2-40B4-BE49-F238E27FC236}">
                <a16:creationId xmlns:a16="http://schemas.microsoft.com/office/drawing/2014/main" id="{8FD1FBE1-A14F-4496-886D-EFE7295BC489}"/>
              </a:ext>
            </a:extLst>
          </p:cNvPr>
          <p:cNvSpPr txBox="1">
            <a:spLocks/>
          </p:cNvSpPr>
          <p:nvPr/>
        </p:nvSpPr>
        <p:spPr>
          <a:xfrm>
            <a:off x="888254" y="4202113"/>
            <a:ext cx="8461375" cy="1261778"/>
          </a:xfrm>
          <a:prstGeom prst="rect">
            <a:avLst/>
          </a:prstGeom>
        </p:spPr>
        <p:txBody>
          <a:bodyPr vert="horz" lIns="91440" tIns="45720" rIns="91440" bIns="45720" rtlCol="0" anchor="ctr">
            <a:noAutofit/>
          </a:bodyPr>
          <a:lstStyle>
            <a:lvl1pPr algn="ctr" defTabSz="685709" rtl="0" eaLnBrk="1" latinLnBrk="0" hangingPunct="1">
              <a:lnSpc>
                <a:spcPct val="90000"/>
              </a:lnSpc>
              <a:spcBef>
                <a:spcPct val="0"/>
              </a:spcBef>
              <a:buNone/>
              <a:defRPr sz="4400" b="1" kern="1200" cap="all" spc="-125" baseline="0">
                <a:solidFill>
                  <a:schemeClr val="tx1"/>
                </a:solidFill>
                <a:latin typeface="+mj-lt"/>
                <a:ea typeface="+mj-ea"/>
                <a:cs typeface="+mj-cs"/>
              </a:defRPr>
            </a:lvl1pPr>
          </a:lstStyle>
          <a:p>
            <a:pPr marL="0" marR="0" lvl="0" indent="0" algn="ctr" defTabSz="685709" rtl="1" eaLnBrk="1" fontAlgn="auto" latinLnBrk="0" hangingPunct="1">
              <a:lnSpc>
                <a:spcPct val="100000"/>
              </a:lnSpc>
              <a:spcBef>
                <a:spcPct val="0"/>
              </a:spcBef>
              <a:spcAft>
                <a:spcPts val="0"/>
              </a:spcAft>
              <a:buClrTx/>
              <a:buSzTx/>
              <a:buFontTx/>
              <a:buNone/>
              <a:tabLst/>
              <a:defRPr/>
            </a:pPr>
            <a:r>
              <a:rPr kumimoji="1" lang="en-US" altLang="ja-JP" sz="4400" b="1" i="0" u="none" strike="noStrike" kern="1200" cap="all" spc="-125" normalizeH="0" baseline="0" noProof="0" dirty="0">
                <a:ln>
                  <a:noFill/>
                </a:ln>
                <a:solidFill>
                  <a:srgbClr val="44546A"/>
                </a:solidFill>
                <a:effectLst/>
                <a:uLnTx/>
                <a:uFillTx/>
                <a:latin typeface="Arial Narrow"/>
                <a:ea typeface="+mj-ea"/>
                <a:cs typeface="+mj-cs"/>
              </a:rPr>
              <a:t/>
            </a:r>
            <a:br>
              <a:rPr kumimoji="1" lang="en-US" altLang="ja-JP" sz="4400" b="1" i="0" u="none" strike="noStrike" kern="1200" cap="all" spc="-125" normalizeH="0" baseline="0" noProof="0" dirty="0">
                <a:ln>
                  <a:noFill/>
                </a:ln>
                <a:solidFill>
                  <a:srgbClr val="44546A"/>
                </a:solidFill>
                <a:effectLst/>
                <a:uLnTx/>
                <a:uFillTx/>
                <a:latin typeface="Arial Narrow"/>
                <a:ea typeface="+mj-ea"/>
                <a:cs typeface="+mj-cs"/>
              </a:rPr>
            </a:br>
            <a:r>
              <a:rPr kumimoji="1" lang="en-US" altLang="ja-JP" sz="4400" b="1" i="0" u="none" strike="noStrike" kern="1200" cap="all" spc="-125" normalizeH="0" baseline="0" noProof="0" dirty="0">
                <a:ln>
                  <a:noFill/>
                </a:ln>
                <a:solidFill>
                  <a:srgbClr val="44546A"/>
                </a:solidFill>
                <a:effectLst/>
                <a:uLnTx/>
                <a:uFillTx/>
                <a:latin typeface="Arial Narrow"/>
                <a:ea typeface="+mj-ea"/>
                <a:cs typeface="+mj-cs"/>
              </a:rPr>
              <a:t/>
            </a:r>
            <a:br>
              <a:rPr kumimoji="1" lang="en-US" altLang="ja-JP" sz="4400" b="1" i="0" u="none" strike="noStrike" kern="1200" cap="all" spc="-125" normalizeH="0" baseline="0" noProof="0" dirty="0">
                <a:ln>
                  <a:noFill/>
                </a:ln>
                <a:solidFill>
                  <a:srgbClr val="44546A"/>
                </a:solidFill>
                <a:effectLst/>
                <a:uLnTx/>
                <a:uFillTx/>
                <a:latin typeface="Arial Narrow"/>
                <a:ea typeface="+mj-ea"/>
                <a:cs typeface="+mj-cs"/>
              </a:rPr>
            </a:br>
            <a:r>
              <a:rPr kumimoji="1" lang="en-US" altLang="ja-JP" sz="3600" i="0" u="none" strike="noStrike" kern="1200" cap="all" spc="-125" normalizeH="0" baseline="0" noProof="0" dirty="0">
                <a:ln>
                  <a:noFill/>
                </a:ln>
                <a:solidFill>
                  <a:srgbClr val="44546A"/>
                </a:solidFill>
                <a:effectLst>
                  <a:outerShdw blurRad="38100" dist="38100" dir="2700000" algn="tl">
                    <a:srgbClr val="000000">
                      <a:alpha val="43137"/>
                    </a:srgbClr>
                  </a:outerShdw>
                </a:effectLst>
                <a:uLnTx/>
                <a:uFillTx/>
                <a:latin typeface="Arabic Typesetting" panose="03020402040406030203" pitchFamily="66" charset="-78"/>
                <a:ea typeface="+mj-ea"/>
                <a:cs typeface="Arabic Typesetting" panose="03020402040406030203" pitchFamily="66" charset="-78"/>
              </a:rPr>
              <a:t>DR Fares Djafri</a:t>
            </a:r>
            <a:r>
              <a:rPr kumimoji="1" lang="en-US" altLang="ja-JP" sz="3600" b="1" i="0" u="none" strike="noStrike" kern="1200" cap="all" spc="-125" normalizeH="0" baseline="0" noProof="0" dirty="0">
                <a:ln>
                  <a:noFill/>
                </a:ln>
                <a:solidFill>
                  <a:srgbClr val="44546A"/>
                </a:solidFill>
                <a:effectLst/>
                <a:uLnTx/>
                <a:uFillTx/>
                <a:latin typeface="Arabic Typesetting" panose="03020402040406030203" pitchFamily="66" charset="-78"/>
                <a:ea typeface="+mj-ea"/>
                <a:cs typeface="Arabic Typesetting" panose="03020402040406030203" pitchFamily="66" charset="-78"/>
              </a:rPr>
              <a:t/>
            </a:r>
            <a:br>
              <a:rPr kumimoji="1" lang="en-US" altLang="ja-JP" sz="3600" b="1" i="0" u="none" strike="noStrike" kern="1200" cap="all" spc="-125" normalizeH="0" baseline="0" noProof="0" dirty="0">
                <a:ln>
                  <a:noFill/>
                </a:ln>
                <a:solidFill>
                  <a:srgbClr val="44546A"/>
                </a:solidFill>
                <a:effectLst/>
                <a:uLnTx/>
                <a:uFillTx/>
                <a:latin typeface="Arabic Typesetting" panose="03020402040406030203" pitchFamily="66" charset="-78"/>
                <a:ea typeface="+mj-ea"/>
                <a:cs typeface="Arabic Typesetting" panose="03020402040406030203" pitchFamily="66" charset="-78"/>
              </a:rPr>
            </a:br>
            <a:r>
              <a:rPr kumimoji="1" lang="en-US" altLang="ja-JP" sz="3600" b="1" i="0" u="none" strike="noStrike" kern="1200" cap="all" spc="-125" normalizeH="0" baseline="0" noProof="0" dirty="0">
                <a:ln>
                  <a:noFill/>
                </a:ln>
                <a:solidFill>
                  <a:srgbClr val="44546A"/>
                </a:solidFill>
                <a:effectLst/>
                <a:uLnTx/>
                <a:uFillTx/>
                <a:latin typeface="Arabic Typesetting" panose="03020402040406030203" pitchFamily="66" charset="-78"/>
                <a:ea typeface="+mj-ea"/>
                <a:cs typeface="Arabic Typesetting" panose="03020402040406030203" pitchFamily="66" charset="-78"/>
              </a:rPr>
              <a:t/>
            </a:r>
            <a:br>
              <a:rPr kumimoji="1" lang="en-US" altLang="ja-JP" sz="3600" b="1" i="0" u="none" strike="noStrike" kern="1200" cap="all" spc="-125" normalizeH="0" baseline="0" noProof="0" dirty="0">
                <a:ln>
                  <a:noFill/>
                </a:ln>
                <a:solidFill>
                  <a:srgbClr val="44546A"/>
                </a:solidFill>
                <a:effectLst/>
                <a:uLnTx/>
                <a:uFillTx/>
                <a:latin typeface="Arabic Typesetting" panose="03020402040406030203" pitchFamily="66" charset="-78"/>
                <a:ea typeface="+mj-ea"/>
                <a:cs typeface="Arabic Typesetting" panose="03020402040406030203" pitchFamily="66" charset="-78"/>
              </a:rPr>
            </a:br>
            <a:r>
              <a:rPr kumimoji="1" lang="en-US" altLang="ja-JP" sz="3600" b="1" i="0" u="none" strike="noStrike" kern="1200" cap="all" spc="-125" normalizeH="0" baseline="0" noProof="0" dirty="0">
                <a:ln>
                  <a:noFill/>
                </a:ln>
                <a:solidFill>
                  <a:srgbClr val="44546A"/>
                </a:solidFill>
                <a:effectLst/>
                <a:uLnTx/>
                <a:uFillTx/>
                <a:latin typeface="Arabic Typesetting" panose="03020402040406030203" pitchFamily="66" charset="-78"/>
                <a:ea typeface="+mj-ea"/>
                <a:cs typeface="Arabic Typesetting" panose="03020402040406030203" pitchFamily="66" charset="-78"/>
              </a:rPr>
              <a:t/>
            </a:r>
            <a:br>
              <a:rPr kumimoji="1" lang="en-US" altLang="ja-JP" sz="3600" b="1" i="0" u="none" strike="noStrike" kern="1200" cap="all" spc="-125" normalizeH="0" baseline="0" noProof="0" dirty="0">
                <a:ln>
                  <a:noFill/>
                </a:ln>
                <a:solidFill>
                  <a:srgbClr val="44546A"/>
                </a:solidFill>
                <a:effectLst/>
                <a:uLnTx/>
                <a:uFillTx/>
                <a:latin typeface="Arabic Typesetting" panose="03020402040406030203" pitchFamily="66" charset="-78"/>
                <a:ea typeface="+mj-ea"/>
                <a:cs typeface="Arabic Typesetting" panose="03020402040406030203" pitchFamily="66" charset="-78"/>
              </a:rPr>
            </a:br>
            <a:endParaRPr kumimoji="0" lang="en-US" sz="4400" b="1" i="0" u="none" strike="noStrike" kern="1200" cap="all" spc="-125" normalizeH="0" baseline="0" noProof="0" dirty="0">
              <a:ln>
                <a:noFill/>
              </a:ln>
              <a:solidFill>
                <a:srgbClr val="44546A"/>
              </a:solidFill>
              <a:effectLst/>
              <a:uLnTx/>
              <a:uFillTx/>
              <a:latin typeface="Arabic Typesetting" panose="03020402040406030203" pitchFamily="66" charset="-78"/>
              <a:ea typeface="+mj-ea"/>
              <a:cs typeface="Arabic Typesetting" panose="03020402040406030203" pitchFamily="66" charset="-78"/>
            </a:endParaRPr>
          </a:p>
        </p:txBody>
      </p:sp>
      <p:sp>
        <p:nvSpPr>
          <p:cNvPr id="15" name="Rectangle 14">
            <a:extLst>
              <a:ext uri="{FF2B5EF4-FFF2-40B4-BE49-F238E27FC236}">
                <a16:creationId xmlns:a16="http://schemas.microsoft.com/office/drawing/2014/main" id="{3FC23BD3-4917-4336-B50F-BC492758A6DB}"/>
              </a:ext>
            </a:extLst>
          </p:cNvPr>
          <p:cNvSpPr/>
          <p:nvPr/>
        </p:nvSpPr>
        <p:spPr>
          <a:xfrm>
            <a:off x="4176216" y="4499917"/>
            <a:ext cx="1885453" cy="1569660"/>
          </a:xfrm>
          <a:prstGeom prst="rect">
            <a:avLst/>
          </a:prstGeom>
        </p:spPr>
        <p:txBody>
          <a:bodyPr wrap="none">
            <a:spAutoFit/>
          </a:bodyPr>
          <a:lstStyle/>
          <a:p>
            <a:pPr algn="ctr" defTabSz="914400" rtl="1" eaLnBrk="1" hangingPunct="1">
              <a:lnSpc>
                <a:spcPct val="150000"/>
              </a:lnSpc>
            </a:pPr>
            <a:r>
              <a:rPr lang="en-US" sz="3200" b="0" dirty="0">
                <a:solidFill>
                  <a:prstClr val="black"/>
                </a:solidFill>
                <a:latin typeface="Arabic Typesetting" panose="03020402040406030203" pitchFamily="66" charset="-78"/>
                <a:ea typeface="+mn-ea"/>
                <a:cs typeface="Arabic Typesetting" panose="03020402040406030203" pitchFamily="66" charset="-78"/>
                <a:hlinkClick r:id="rId3"/>
              </a:rPr>
              <a:t>fares@isra.my</a:t>
            </a:r>
            <a:r>
              <a:rPr lang="en-US" sz="3200" b="0" dirty="0">
                <a:solidFill>
                  <a:prstClr val="black"/>
                </a:solidFill>
                <a:latin typeface="Arabic Typesetting" panose="03020402040406030203" pitchFamily="66" charset="-78"/>
                <a:ea typeface="+mn-ea"/>
                <a:cs typeface="Arabic Typesetting" panose="03020402040406030203" pitchFamily="66" charset="-78"/>
              </a:rPr>
              <a:t> </a:t>
            </a:r>
            <a:endParaRPr lang="ar-DZ" sz="3200" b="0" dirty="0">
              <a:solidFill>
                <a:prstClr val="black"/>
              </a:solidFill>
              <a:latin typeface="Arabic Typesetting" panose="03020402040406030203" pitchFamily="66" charset="-78"/>
              <a:ea typeface="+mn-ea"/>
              <a:cs typeface="Arabic Typesetting" panose="03020402040406030203" pitchFamily="66" charset="-78"/>
            </a:endParaRPr>
          </a:p>
          <a:p>
            <a:pPr algn="ctr" defTabSz="914400" rtl="1" eaLnBrk="1" hangingPunct="1">
              <a:lnSpc>
                <a:spcPct val="150000"/>
              </a:lnSpc>
            </a:pPr>
            <a:endParaRPr lang="ar-DZ" sz="3200" b="0" dirty="0">
              <a:solidFill>
                <a:prstClr val="black"/>
              </a:solidFill>
              <a:latin typeface="Arabic Typesetting" panose="03020402040406030203" pitchFamily="66" charset="-78"/>
              <a:ea typeface="+mn-ea"/>
              <a:cs typeface="Arabic Typesetting" panose="03020402040406030203" pitchFamily="66" charset="-78"/>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1199E1B1-A8C0-4FE8-A5A8-1CB41D69F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0080624" cy="1737198"/>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84A8DE83-DE75-4B41-9DB4-A7EC0B0DEC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21124" cy="1736654"/>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0">
            <a:extLst>
              <a:ext uri="{FF2B5EF4-FFF2-40B4-BE49-F238E27FC236}">
                <a16:creationId xmlns:a16="http://schemas.microsoft.com/office/drawing/2014/main" id="{A7009A0A-BEF5-4EAC-AF15-E4F9F002E2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10080626" cy="1735386"/>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itle 1">
            <a:extLst>
              <a:ext uri="{FF2B5EF4-FFF2-40B4-BE49-F238E27FC236}">
                <a16:creationId xmlns:a16="http://schemas.microsoft.com/office/drawing/2014/main" id="{3234328B-BE5D-40B5-BD8F-D8CCF6DE98F9}"/>
              </a:ext>
            </a:extLst>
          </p:cNvPr>
          <p:cNvSpPr>
            <a:spLocks noGrp="1" noChangeArrowheads="1"/>
          </p:cNvSpPr>
          <p:nvPr>
            <p:ph type="title"/>
          </p:nvPr>
        </p:nvSpPr>
        <p:spPr>
          <a:xfrm>
            <a:off x="578538" y="273415"/>
            <a:ext cx="5840447" cy="1277804"/>
          </a:xfrm>
        </p:spPr>
        <p:txBody>
          <a:bodyPr vert="horz" lIns="91440" tIns="45720" rIns="91440" bIns="45720" rtlCol="0" anchor="ctr">
            <a:normAutofit/>
          </a:bodyPr>
          <a:lstStyle/>
          <a:p>
            <a:pPr defTabSz="914400" eaLnBrk="1" hangingPunct="1">
              <a:defRPr/>
            </a:pPr>
            <a:r>
              <a:rPr lang="en-US" altLang="en-US" sz="3800" b="1" kern="1200" dirty="0">
                <a:solidFill>
                  <a:srgbClr val="FFFFFF"/>
                </a:solidFill>
                <a:effectLst>
                  <a:outerShdw blurRad="38100" dist="38100" dir="2700000" algn="tl">
                    <a:srgbClr val="000000">
                      <a:alpha val="43137"/>
                    </a:srgbClr>
                  </a:outerShdw>
                </a:effectLst>
                <a:latin typeface="+mj-lt"/>
                <a:ea typeface="+mj-ea"/>
                <a:cs typeface="+mj-cs"/>
              </a:rPr>
              <a:t>Global Islamic Finance Industry Landscape</a:t>
            </a:r>
          </a:p>
        </p:txBody>
      </p:sp>
      <p:pic>
        <p:nvPicPr>
          <p:cNvPr id="3" name="Picture 2" descr="Graphical user interface, table&#10;&#10;Description automatically generated">
            <a:extLst>
              <a:ext uri="{FF2B5EF4-FFF2-40B4-BE49-F238E27FC236}">
                <a16:creationId xmlns:a16="http://schemas.microsoft.com/office/drawing/2014/main" id="{8C7E43F9-B3F6-4B96-997B-5218E037E3E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7141" t="19142" r="18570" b="14570"/>
          <a:stretch/>
        </p:blipFill>
        <p:spPr>
          <a:xfrm>
            <a:off x="606762" y="1920160"/>
            <a:ext cx="8945689" cy="5551418"/>
          </a:xfrm>
          <a:prstGeom prst="rect">
            <a:avLst/>
          </a:prstGeom>
        </p:spPr>
      </p:pic>
      <p:sp>
        <p:nvSpPr>
          <p:cNvPr id="129" name="Rectangle 128">
            <a:extLst>
              <a:ext uri="{FF2B5EF4-FFF2-40B4-BE49-F238E27FC236}">
                <a16:creationId xmlns:a16="http://schemas.microsoft.com/office/drawing/2014/main" id="{A7A9FF26-CF3C-412C-B14A-EF4879219EEF}"/>
              </a:ext>
            </a:extLst>
          </p:cNvPr>
          <p:cNvSpPr/>
          <p:nvPr/>
        </p:nvSpPr>
        <p:spPr>
          <a:xfrm>
            <a:off x="6950742" y="368941"/>
            <a:ext cx="2869799" cy="99750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just">
              <a:defRPr/>
            </a:pPr>
            <a:r>
              <a:rPr lang="en-MY" sz="1600" i="1" dirty="0">
                <a:solidFill>
                  <a:schemeClr val="bg1"/>
                </a:solidFill>
              </a:rPr>
              <a:t>At the end of 2024, global size of the Islamic financial service Industry is forecasted to reach US$ 3,693 billion (</a:t>
            </a:r>
            <a:r>
              <a:rPr lang="en-MY" sz="1600" i="1" dirty="0"/>
              <a:t>ICD, 2020</a:t>
            </a:r>
            <a:r>
              <a:rPr lang="en-MY" sz="1600" i="1" dirty="0">
                <a:solidFill>
                  <a:schemeClr val="bg1"/>
                </a:solidFill>
              </a:rPr>
              <a: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9FF99BD-075F-4761-A995-6FC574BD2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7B21A54-9BA3-4EA9-B460-5A829ADD90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04" y="529177"/>
            <a:ext cx="9291816" cy="65013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FA8F714-B9D8-488A-8CCA-E9948FF913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2032" y="709304"/>
            <a:ext cx="9016559" cy="61410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0E80461B-A715-4146-A877-7E4C8C42E0A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569" t="38571" r="10713" b="6569"/>
          <a:stretch/>
        </p:blipFill>
        <p:spPr>
          <a:xfrm>
            <a:off x="926436" y="2028953"/>
            <a:ext cx="8227748" cy="3494993"/>
          </a:xfrm>
          <a:prstGeom prst="rect">
            <a:avLst/>
          </a:prstGeom>
        </p:spPr>
      </p:pic>
    </p:spTree>
    <p:extLst>
      <p:ext uri="{BB962C8B-B14F-4D97-AF65-F5344CB8AC3E}">
        <p14:creationId xmlns:p14="http://schemas.microsoft.com/office/powerpoint/2010/main" val="29827382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id="{332B89BD-A685-4101-A3C5-E61336316259}"/>
              </a:ext>
            </a:extLst>
          </p:cNvPr>
          <p:cNvSpPr>
            <a:spLocks noGrp="1" noChangeArrowheads="1"/>
          </p:cNvSpPr>
          <p:nvPr>
            <p:ph sz="quarter" idx="1"/>
          </p:nvPr>
        </p:nvSpPr>
        <p:spPr>
          <a:xfrm>
            <a:off x="1079872" y="1619598"/>
            <a:ext cx="4115494" cy="3888432"/>
          </a:xfrm>
        </p:spPr>
        <p:txBody>
          <a:bodyPr/>
          <a:lstStyle/>
          <a:p>
            <a:pPr marL="0" indent="0" algn="ctr" defTabSz="684213" eaLnBrk="1" hangingPunct="1">
              <a:lnSpc>
                <a:spcPct val="100000"/>
              </a:lnSpc>
              <a:spcBef>
                <a:spcPts val="750"/>
              </a:spcBef>
              <a:buFont typeface="Arial" panose="020B0604020202020204" pitchFamily="34" charset="0"/>
              <a:buNone/>
              <a:defRPr/>
            </a:pPr>
            <a:endParaRPr lang="en-US" altLang="en-US" sz="2400" b="1" dirty="0">
              <a:solidFill>
                <a:srgbClr val="000066"/>
              </a:solidFill>
              <a:latin typeface="Trebuchet MS" panose="020B0603020202020204" pitchFamily="34" charset="0"/>
            </a:endParaRPr>
          </a:p>
          <a:p>
            <a:pPr marL="0" indent="0" algn="ctr" defTabSz="684213" eaLnBrk="1" hangingPunct="1">
              <a:lnSpc>
                <a:spcPct val="100000"/>
              </a:lnSpc>
              <a:spcBef>
                <a:spcPts val="750"/>
              </a:spcBef>
              <a:buFont typeface="Arial" panose="020B0604020202020204" pitchFamily="34" charset="0"/>
              <a:buNone/>
              <a:defRPr/>
            </a:pPr>
            <a:endParaRPr lang="en-US" altLang="en-US" sz="2400" b="1" dirty="0">
              <a:solidFill>
                <a:srgbClr val="000066"/>
              </a:solidFill>
              <a:latin typeface="Trebuchet MS" panose="020B0603020202020204" pitchFamily="34" charset="0"/>
            </a:endParaRPr>
          </a:p>
          <a:p>
            <a:pPr marL="0" indent="0" algn="ctr" defTabSz="684213" eaLnBrk="1" hangingPunct="1">
              <a:lnSpc>
                <a:spcPct val="100000"/>
              </a:lnSpc>
              <a:spcBef>
                <a:spcPts val="750"/>
              </a:spcBef>
              <a:buFont typeface="Arial" panose="020B0604020202020204" pitchFamily="34" charset="0"/>
              <a:buNone/>
              <a:defRPr/>
            </a:pPr>
            <a:endParaRPr lang="en-US" altLang="en-US" sz="2400" b="1" dirty="0">
              <a:solidFill>
                <a:srgbClr val="000066"/>
              </a:solidFill>
              <a:latin typeface="Calisto MT" panose="02040603050505030304" pitchFamily="18" charset="0"/>
            </a:endParaRPr>
          </a:p>
          <a:p>
            <a:pPr marL="0" indent="0" algn="ctr" defTabSz="684213" eaLnBrk="1" hangingPunct="1">
              <a:lnSpc>
                <a:spcPct val="150000"/>
              </a:lnSpc>
              <a:spcBef>
                <a:spcPts val="750"/>
              </a:spcBef>
              <a:buFont typeface="Arial" panose="020B0604020202020204" pitchFamily="34" charset="0"/>
              <a:buNone/>
              <a:defRPr/>
            </a:pPr>
            <a:r>
              <a:rPr lang="en-US" altLang="en-US" sz="2400" b="1" dirty="0">
                <a:solidFill>
                  <a:srgbClr val="000066"/>
                </a:solidFill>
                <a:latin typeface="Calisto MT" panose="02040603050505030304" pitchFamily="18" charset="0"/>
                <a:cs typeface="Aharoni" panose="02010803020104030203" pitchFamily="2" charset="-79"/>
              </a:rPr>
              <a:t>SHARIAH PRINCIPLES IN ISLAMIC FINANCE</a:t>
            </a:r>
          </a:p>
        </p:txBody>
      </p:sp>
      <p:pic>
        <p:nvPicPr>
          <p:cNvPr id="54275" name="Picture 2">
            <a:extLst>
              <a:ext uri="{FF2B5EF4-FFF2-40B4-BE49-F238E27FC236}">
                <a16:creationId xmlns:a16="http://schemas.microsoft.com/office/drawing/2014/main" id="{1CB08D6D-31FC-4FF4-ABE2-8A73EB9CE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813" y="576263"/>
            <a:ext cx="3827462" cy="64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59467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2">
            <a:extLst>
              <a:ext uri="{FF2B5EF4-FFF2-40B4-BE49-F238E27FC236}">
                <a16:creationId xmlns:a16="http://schemas.microsoft.com/office/drawing/2014/main" id="{427A9ED3-784B-4FA8-AF99-66112220EE27}"/>
              </a:ext>
            </a:extLst>
          </p:cNvPr>
          <p:cNvSpPr txBox="1">
            <a:spLocks/>
          </p:cNvSpPr>
          <p:nvPr/>
        </p:nvSpPr>
        <p:spPr bwMode="auto">
          <a:xfrm>
            <a:off x="1436230" y="573377"/>
            <a:ext cx="683736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55650" indent="-250825">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258888" indent="-250825">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763713" indent="-250825">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266950" indent="-250825">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724150" indent="-250825"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3181350" indent="-250825"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638550" indent="-250825"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4095750" indent="-250825"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4400">
              <a:lnSpc>
                <a:spcPct val="100000"/>
              </a:lnSpc>
              <a:spcBef>
                <a:spcPct val="0"/>
              </a:spcBef>
              <a:buFontTx/>
              <a:buNone/>
            </a:pPr>
            <a:r>
              <a:rPr lang="en-US" altLang="en-US" sz="2400" dirty="0">
                <a:latin typeface="Bell MT" panose="02020503060305020303" pitchFamily="18" charset="0"/>
              </a:rPr>
              <a:t/>
            </a:r>
            <a:br>
              <a:rPr lang="en-US" altLang="en-US" sz="2400" dirty="0">
                <a:latin typeface="Bell MT" panose="02020503060305020303" pitchFamily="18" charset="0"/>
              </a:rPr>
            </a:br>
            <a:r>
              <a:rPr lang="en-US" altLang="en-US" sz="2400" dirty="0">
                <a:latin typeface="Bell MT" panose="02020503060305020303" pitchFamily="18" charset="0"/>
              </a:rPr>
              <a:t/>
            </a:r>
            <a:br>
              <a:rPr lang="en-US" altLang="en-US" sz="2400" dirty="0">
                <a:latin typeface="Bell MT" panose="02020503060305020303" pitchFamily="18" charset="0"/>
              </a:rPr>
            </a:br>
            <a:r>
              <a:rPr lang="en-US" altLang="en-US" sz="2400" dirty="0">
                <a:latin typeface="Calisto MT" panose="02040603050505030304" pitchFamily="18" charset="0"/>
              </a:rPr>
              <a:t>SHARI’AH AS THE FOUNDATION OF ISLAMIC FINANCE</a:t>
            </a:r>
            <a:endParaRPr lang="en-GB" altLang="en-US" sz="2400" dirty="0">
              <a:latin typeface="Calisto MT" panose="02040603050505030304" pitchFamily="18" charset="0"/>
            </a:endParaRPr>
          </a:p>
        </p:txBody>
      </p:sp>
      <p:sp>
        <p:nvSpPr>
          <p:cNvPr id="87" name="AutoShape 2">
            <a:extLst>
              <a:ext uri="{FF2B5EF4-FFF2-40B4-BE49-F238E27FC236}">
                <a16:creationId xmlns:a16="http://schemas.microsoft.com/office/drawing/2014/main" id="{1200AFD6-CF98-475C-8DFC-AA89D20F9B1F}"/>
              </a:ext>
            </a:extLst>
          </p:cNvPr>
          <p:cNvSpPr>
            <a:spLocks noChangeArrowheads="1"/>
          </p:cNvSpPr>
          <p:nvPr/>
        </p:nvSpPr>
        <p:spPr bwMode="auto">
          <a:xfrm>
            <a:off x="4854912" y="3069333"/>
            <a:ext cx="1368425" cy="568325"/>
          </a:xfrm>
          <a:prstGeom prst="roundRect">
            <a:avLst>
              <a:gd name="adj" fmla="val 16667"/>
            </a:avLst>
          </a:prstGeom>
          <a:solidFill>
            <a:srgbClr val="FFFFFF"/>
          </a:solidFill>
          <a:ln w="9525">
            <a:solidFill>
              <a:srgbClr val="44546A"/>
            </a:solidFill>
            <a:round/>
            <a:headEnd/>
            <a:tailEnd/>
          </a:ln>
        </p:spPr>
        <p:txBody>
          <a:bodyPr wrap="none" anchor="ctr"/>
          <a:lstStyle/>
          <a:p>
            <a:pPr algn="ctr" defTabSz="914400" eaLnBrk="1" hangingPunct="1">
              <a:defRPr/>
            </a:pPr>
            <a:r>
              <a:rPr lang="en-US" sz="1400" kern="0">
                <a:solidFill>
                  <a:srgbClr val="FF9E02">
                    <a:lumMod val="75000"/>
                  </a:srgbClr>
                </a:solidFill>
                <a:latin typeface="Candara" pitchFamily="34" charset="0"/>
                <a:ea typeface="ＭＳ Ｐゴシック" panose="020B0600070205080204" pitchFamily="34" charset="-128"/>
                <a:cs typeface="Arial" pitchFamily="34" charset="0"/>
              </a:rPr>
              <a:t>I`tiqadiyah</a:t>
            </a:r>
          </a:p>
          <a:p>
            <a:pPr algn="ctr" defTabSz="914400" eaLnBrk="1" hangingPunct="1">
              <a:defRPr/>
            </a:pPr>
            <a:r>
              <a:rPr lang="en-GB" sz="1400" kern="0">
                <a:solidFill>
                  <a:srgbClr val="FF9E02">
                    <a:lumMod val="75000"/>
                  </a:srgbClr>
                </a:solidFill>
                <a:latin typeface="Candara" pitchFamily="34" charset="0"/>
                <a:ea typeface="ＭＳ Ｐゴシック" panose="020B0600070205080204" pitchFamily="34" charset="-128"/>
                <a:cs typeface="Arial" pitchFamily="34" charset="0"/>
              </a:rPr>
              <a:t>(Belief)</a:t>
            </a:r>
            <a:endParaRPr lang="en-US" sz="1400" kern="0">
              <a:solidFill>
                <a:srgbClr val="FF9E02">
                  <a:lumMod val="75000"/>
                </a:srgbClr>
              </a:solidFill>
              <a:latin typeface="Candara" pitchFamily="34" charset="0"/>
              <a:ea typeface="ＭＳ Ｐゴシック" panose="020B0600070205080204" pitchFamily="34" charset="-128"/>
              <a:cs typeface="Arial" pitchFamily="34" charset="0"/>
            </a:endParaRPr>
          </a:p>
        </p:txBody>
      </p:sp>
      <p:sp>
        <p:nvSpPr>
          <p:cNvPr id="88" name="AutoShape 4">
            <a:extLst>
              <a:ext uri="{FF2B5EF4-FFF2-40B4-BE49-F238E27FC236}">
                <a16:creationId xmlns:a16="http://schemas.microsoft.com/office/drawing/2014/main" id="{23464019-4D07-4CF4-BC71-3013FF00F52A}"/>
              </a:ext>
            </a:extLst>
          </p:cNvPr>
          <p:cNvSpPr>
            <a:spLocks noChangeArrowheads="1"/>
          </p:cNvSpPr>
          <p:nvPr/>
        </p:nvSpPr>
        <p:spPr bwMode="auto">
          <a:xfrm>
            <a:off x="6510674" y="3069333"/>
            <a:ext cx="1370013" cy="568325"/>
          </a:xfrm>
          <a:prstGeom prst="roundRect">
            <a:avLst>
              <a:gd name="adj" fmla="val 16667"/>
            </a:avLst>
          </a:prstGeom>
          <a:solidFill>
            <a:srgbClr val="FFFFFF"/>
          </a:solidFill>
          <a:ln w="9525">
            <a:solidFill>
              <a:srgbClr val="44546A"/>
            </a:solidFill>
            <a:round/>
            <a:headEnd/>
            <a:tailEnd/>
          </a:ln>
        </p:spPr>
        <p:txBody>
          <a:bodyPr wrap="none" anchor="ctr"/>
          <a:lstStyle/>
          <a:p>
            <a:pPr algn="ctr" defTabSz="914400" eaLnBrk="1" hangingPunct="1">
              <a:defRPr/>
            </a:pPr>
            <a:r>
              <a:rPr lang="en-US" sz="1400" kern="0" dirty="0">
                <a:solidFill>
                  <a:srgbClr val="FF9E02">
                    <a:lumMod val="75000"/>
                  </a:srgbClr>
                </a:solidFill>
                <a:latin typeface="Candara" pitchFamily="34" charset="0"/>
                <a:ea typeface="ＭＳ Ｐゴシック" panose="020B0600070205080204" pitchFamily="34" charset="-128"/>
                <a:cs typeface="Arial" pitchFamily="34" charset="0"/>
              </a:rPr>
              <a:t>`</a:t>
            </a:r>
            <a:r>
              <a:rPr lang="en-US" sz="1400" kern="0" dirty="0" err="1">
                <a:solidFill>
                  <a:srgbClr val="FF9E02">
                    <a:lumMod val="75000"/>
                  </a:srgbClr>
                </a:solidFill>
                <a:latin typeface="Candara" pitchFamily="34" charset="0"/>
                <a:ea typeface="ＭＳ Ｐゴシック" panose="020B0600070205080204" pitchFamily="34" charset="-128"/>
                <a:cs typeface="Arial" pitchFamily="34" charset="0"/>
              </a:rPr>
              <a:t>Amaliyah</a:t>
            </a:r>
            <a:endParaRPr lang="en-US" sz="1400" kern="0" dirty="0">
              <a:solidFill>
                <a:srgbClr val="FF9E02">
                  <a:lumMod val="75000"/>
                </a:srgbClr>
              </a:solidFill>
              <a:latin typeface="Candara" pitchFamily="34" charset="0"/>
              <a:ea typeface="ＭＳ Ｐゴシック" panose="020B0600070205080204" pitchFamily="34" charset="-128"/>
              <a:cs typeface="Arial" pitchFamily="34" charset="0"/>
            </a:endParaRPr>
          </a:p>
          <a:p>
            <a:pPr algn="ctr" defTabSz="914400" eaLnBrk="1" hangingPunct="1">
              <a:defRPr/>
            </a:pPr>
            <a:r>
              <a:rPr lang="en-GB" sz="1400" kern="0" dirty="0">
                <a:solidFill>
                  <a:srgbClr val="FF9E02">
                    <a:lumMod val="75000"/>
                  </a:srgbClr>
                </a:solidFill>
                <a:latin typeface="Candara" pitchFamily="34" charset="0"/>
                <a:ea typeface="ＭＳ Ｐゴシック" panose="020B0600070205080204" pitchFamily="34" charset="-128"/>
                <a:cs typeface="Arial" pitchFamily="34" charset="0"/>
              </a:rPr>
              <a:t>(Dealings)</a:t>
            </a:r>
            <a:endParaRPr lang="en-US" sz="1400" kern="0" dirty="0">
              <a:solidFill>
                <a:srgbClr val="FF9E02">
                  <a:lumMod val="75000"/>
                </a:srgbClr>
              </a:solidFill>
              <a:latin typeface="Candara" pitchFamily="34" charset="0"/>
              <a:ea typeface="ＭＳ Ｐゴシック" panose="020B0600070205080204" pitchFamily="34" charset="-128"/>
              <a:cs typeface="Arial" pitchFamily="34" charset="0"/>
            </a:endParaRPr>
          </a:p>
        </p:txBody>
      </p:sp>
      <p:sp>
        <p:nvSpPr>
          <p:cNvPr id="89" name="AutoShape 5">
            <a:extLst>
              <a:ext uri="{FF2B5EF4-FFF2-40B4-BE49-F238E27FC236}">
                <a16:creationId xmlns:a16="http://schemas.microsoft.com/office/drawing/2014/main" id="{657FE962-0EBA-40F7-84E2-8CE97447D2F2}"/>
              </a:ext>
            </a:extLst>
          </p:cNvPr>
          <p:cNvSpPr>
            <a:spLocks noChangeArrowheads="1"/>
          </p:cNvSpPr>
          <p:nvPr/>
        </p:nvSpPr>
        <p:spPr bwMode="auto">
          <a:xfrm>
            <a:off x="8094999" y="3069333"/>
            <a:ext cx="1368425" cy="568325"/>
          </a:xfrm>
          <a:prstGeom prst="roundRect">
            <a:avLst>
              <a:gd name="adj" fmla="val 16667"/>
            </a:avLst>
          </a:prstGeom>
          <a:solidFill>
            <a:srgbClr val="FFFFFF"/>
          </a:solidFill>
          <a:ln w="9525">
            <a:solidFill>
              <a:srgbClr val="44546A"/>
            </a:solidFill>
            <a:round/>
            <a:headEnd/>
            <a:tailEnd/>
          </a:ln>
        </p:spPr>
        <p:txBody>
          <a:bodyPr wrap="none" anchor="ctr"/>
          <a:lstStyle/>
          <a:p>
            <a:pPr algn="ctr" defTabSz="914400" eaLnBrk="1" hangingPunct="1">
              <a:defRPr/>
            </a:pPr>
            <a:r>
              <a:rPr lang="en-US" sz="1400" kern="0">
                <a:solidFill>
                  <a:srgbClr val="FF9E02">
                    <a:lumMod val="75000"/>
                  </a:srgbClr>
                </a:solidFill>
                <a:latin typeface="Candara" pitchFamily="34" charset="0"/>
                <a:ea typeface="ＭＳ Ｐゴシック" panose="020B0600070205080204" pitchFamily="34" charset="-128"/>
                <a:cs typeface="Arial" pitchFamily="34" charset="0"/>
              </a:rPr>
              <a:t>Akhlaqiah</a:t>
            </a:r>
          </a:p>
          <a:p>
            <a:pPr algn="ctr" defTabSz="914400" eaLnBrk="1" hangingPunct="1">
              <a:defRPr/>
            </a:pPr>
            <a:r>
              <a:rPr lang="en-GB" sz="1400" kern="0">
                <a:solidFill>
                  <a:srgbClr val="FF9E02">
                    <a:lumMod val="75000"/>
                  </a:srgbClr>
                </a:solidFill>
                <a:latin typeface="Candara" pitchFamily="34" charset="0"/>
                <a:ea typeface="ＭＳ Ｐゴシック" panose="020B0600070205080204" pitchFamily="34" charset="-128"/>
                <a:cs typeface="Arial" pitchFamily="34" charset="0"/>
              </a:rPr>
              <a:t>(Morality)</a:t>
            </a:r>
            <a:endParaRPr lang="en-US" sz="1400" kern="0">
              <a:solidFill>
                <a:srgbClr val="FF9E02">
                  <a:lumMod val="75000"/>
                </a:srgbClr>
              </a:solidFill>
              <a:latin typeface="Candara" pitchFamily="34" charset="0"/>
              <a:ea typeface="ＭＳ Ｐゴシック" panose="020B0600070205080204" pitchFamily="34" charset="-128"/>
              <a:cs typeface="Arial" pitchFamily="34" charset="0"/>
            </a:endParaRPr>
          </a:p>
        </p:txBody>
      </p:sp>
      <p:sp>
        <p:nvSpPr>
          <p:cNvPr id="90" name="Rectangle 6">
            <a:extLst>
              <a:ext uri="{FF2B5EF4-FFF2-40B4-BE49-F238E27FC236}">
                <a16:creationId xmlns:a16="http://schemas.microsoft.com/office/drawing/2014/main" id="{2312CB48-5208-4307-AAE1-6BC7777BDFD3}"/>
              </a:ext>
            </a:extLst>
          </p:cNvPr>
          <p:cNvSpPr>
            <a:spLocks noChangeArrowheads="1"/>
          </p:cNvSpPr>
          <p:nvPr/>
        </p:nvSpPr>
        <p:spPr bwMode="auto">
          <a:xfrm>
            <a:off x="5004137" y="4593333"/>
            <a:ext cx="1584325" cy="471487"/>
          </a:xfrm>
          <a:prstGeom prst="rect">
            <a:avLst/>
          </a:prstGeom>
          <a:solidFill>
            <a:srgbClr val="FFFFFF"/>
          </a:solidFill>
          <a:ln w="9525">
            <a:solidFill>
              <a:srgbClr val="44546A"/>
            </a:solidFill>
            <a:miter lim="800000"/>
            <a:headEnd/>
            <a:tailEnd/>
          </a:ln>
        </p:spPr>
        <p:txBody>
          <a:bodyPr wrap="none" anchor="ctr"/>
          <a:lstStyle/>
          <a:p>
            <a:pPr algn="ctr" defTabSz="914400" eaLnBrk="1" hangingPunct="1">
              <a:defRPr/>
            </a:pPr>
            <a:r>
              <a:rPr lang="en-US" sz="1600" kern="0">
                <a:solidFill>
                  <a:srgbClr val="0000FF"/>
                </a:solidFill>
                <a:latin typeface="Candara" pitchFamily="34" charset="0"/>
                <a:ea typeface="ＭＳ Ｐゴシック" panose="020B0600070205080204" pitchFamily="34" charset="-128"/>
                <a:cs typeface="Arial" pitchFamily="34" charset="0"/>
              </a:rPr>
              <a:t>Ibadah</a:t>
            </a:r>
          </a:p>
          <a:p>
            <a:pPr algn="ctr" defTabSz="914400" eaLnBrk="1" hangingPunct="1">
              <a:defRPr/>
            </a:pPr>
            <a:r>
              <a:rPr lang="en-GB" sz="1050" b="0" kern="0">
                <a:solidFill>
                  <a:srgbClr val="0000FF"/>
                </a:solidFill>
                <a:latin typeface="Candara" pitchFamily="34" charset="0"/>
                <a:ea typeface="ＭＳ Ｐゴシック" panose="020B0600070205080204" pitchFamily="34" charset="-128"/>
                <a:cs typeface="Arial" pitchFamily="34" charset="0"/>
              </a:rPr>
              <a:t>(Human with Creator)</a:t>
            </a:r>
            <a:endParaRPr lang="en-US" sz="1050" b="0" kern="0">
              <a:solidFill>
                <a:srgbClr val="0000FF"/>
              </a:solidFill>
              <a:latin typeface="Candara" pitchFamily="34" charset="0"/>
              <a:ea typeface="ＭＳ Ｐゴシック" panose="020B0600070205080204" pitchFamily="34" charset="-128"/>
              <a:cs typeface="Arial" pitchFamily="34" charset="0"/>
            </a:endParaRPr>
          </a:p>
        </p:txBody>
      </p:sp>
      <p:sp>
        <p:nvSpPr>
          <p:cNvPr id="91" name="Rectangle 7">
            <a:extLst>
              <a:ext uri="{FF2B5EF4-FFF2-40B4-BE49-F238E27FC236}">
                <a16:creationId xmlns:a16="http://schemas.microsoft.com/office/drawing/2014/main" id="{6D2F1860-EA5D-4B12-9076-CF50EA0CBBC4}"/>
              </a:ext>
            </a:extLst>
          </p:cNvPr>
          <p:cNvSpPr>
            <a:spLocks noChangeArrowheads="1"/>
          </p:cNvSpPr>
          <p:nvPr/>
        </p:nvSpPr>
        <p:spPr bwMode="auto">
          <a:xfrm>
            <a:off x="7518737" y="4593333"/>
            <a:ext cx="1584325" cy="471487"/>
          </a:xfrm>
          <a:prstGeom prst="rect">
            <a:avLst/>
          </a:prstGeom>
          <a:solidFill>
            <a:srgbClr val="FFFFFF"/>
          </a:solidFill>
          <a:ln w="9525">
            <a:solidFill>
              <a:srgbClr val="44546A"/>
            </a:solidFill>
            <a:miter lim="800000"/>
            <a:headEnd/>
            <a:tailEnd/>
          </a:ln>
        </p:spPr>
        <p:txBody>
          <a:bodyPr wrap="none" anchor="ctr"/>
          <a:lstStyle/>
          <a:p>
            <a:pPr algn="ctr" defTabSz="914400" eaLnBrk="1" hangingPunct="1">
              <a:defRPr/>
            </a:pPr>
            <a:r>
              <a:rPr lang="en-US" sz="1400" kern="0" dirty="0" err="1">
                <a:solidFill>
                  <a:srgbClr val="0000FF"/>
                </a:solidFill>
                <a:latin typeface="Candara" pitchFamily="34" charset="0"/>
                <a:ea typeface="ＭＳ Ｐゴシック" panose="020B0600070205080204" pitchFamily="34" charset="-128"/>
                <a:cs typeface="Arial" pitchFamily="34" charset="0"/>
              </a:rPr>
              <a:t>Muamalah</a:t>
            </a:r>
            <a:endParaRPr lang="en-US" sz="1400" kern="0" dirty="0">
              <a:solidFill>
                <a:srgbClr val="0000FF"/>
              </a:solidFill>
              <a:latin typeface="Candara" pitchFamily="34" charset="0"/>
              <a:ea typeface="ＭＳ Ｐゴシック" panose="020B0600070205080204" pitchFamily="34" charset="-128"/>
              <a:cs typeface="Arial" pitchFamily="34" charset="0"/>
            </a:endParaRPr>
          </a:p>
          <a:p>
            <a:pPr algn="ctr" defTabSz="914400" eaLnBrk="1" hangingPunct="1">
              <a:defRPr/>
            </a:pPr>
            <a:r>
              <a:rPr lang="en-GB" sz="1050" b="0" kern="0" dirty="0">
                <a:solidFill>
                  <a:srgbClr val="0000FF"/>
                </a:solidFill>
                <a:latin typeface="Candara" pitchFamily="34" charset="0"/>
                <a:ea typeface="ＭＳ Ｐゴシック" panose="020B0600070205080204" pitchFamily="34" charset="-128"/>
                <a:cs typeface="Arial" pitchFamily="34" charset="0"/>
              </a:rPr>
              <a:t>(Human with human)</a:t>
            </a:r>
          </a:p>
        </p:txBody>
      </p:sp>
      <p:sp>
        <p:nvSpPr>
          <p:cNvPr id="92" name="Rectangle 8">
            <a:extLst>
              <a:ext uri="{FF2B5EF4-FFF2-40B4-BE49-F238E27FC236}">
                <a16:creationId xmlns:a16="http://schemas.microsoft.com/office/drawing/2014/main" id="{AC920579-EE41-4F04-AFDB-9E64D6DDA9C4}"/>
              </a:ext>
            </a:extLst>
          </p:cNvPr>
          <p:cNvSpPr>
            <a:spLocks noChangeArrowheads="1"/>
          </p:cNvSpPr>
          <p:nvPr/>
        </p:nvSpPr>
        <p:spPr bwMode="auto">
          <a:xfrm>
            <a:off x="4572336" y="5723632"/>
            <a:ext cx="1435100" cy="398462"/>
          </a:xfrm>
          <a:prstGeom prst="rect">
            <a:avLst/>
          </a:prstGeom>
          <a:solidFill>
            <a:srgbClr val="FFFFFF"/>
          </a:solidFill>
          <a:ln w="9525">
            <a:solidFill>
              <a:srgbClr val="44546A"/>
            </a:solidFill>
            <a:miter lim="800000"/>
            <a:headEnd/>
            <a:tailEnd/>
          </a:ln>
        </p:spPr>
        <p:txBody>
          <a:bodyPr wrap="none" anchor="ctr"/>
          <a:lstStyle>
            <a:lvl1pPr>
              <a:spcBef>
                <a:spcPct val="20000"/>
              </a:spcBef>
              <a:buFont typeface="Arial" panose="020B0604020202020204" pitchFamily="34" charset="0"/>
              <a:buChar char="•"/>
              <a:defRPr sz="28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rgbClr val="E46C0A"/>
                </a:solidFill>
                <a:latin typeface="Trebuchet MS" panose="020B0603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9pPr>
          </a:lstStyle>
          <a:p>
            <a:pPr algn="ctr" defTabSz="914400" eaLnBrk="1" hangingPunct="1">
              <a:spcBef>
                <a:spcPct val="0"/>
              </a:spcBef>
              <a:buFont typeface="Arial" panose="020B0604020202020204" pitchFamily="34" charset="0"/>
              <a:buNone/>
              <a:defRPr/>
            </a:pPr>
            <a:r>
              <a:rPr lang="en-US" altLang="en-US" sz="1200" b="0" kern="0">
                <a:solidFill>
                  <a:srgbClr val="44546A"/>
                </a:solidFill>
                <a:latin typeface="Candara" panose="020E0502030303020204" pitchFamily="34" charset="0"/>
                <a:cs typeface="Arial" pitchFamily="34" charset="0"/>
              </a:rPr>
              <a:t>Economics / Finance</a:t>
            </a:r>
          </a:p>
        </p:txBody>
      </p:sp>
      <p:cxnSp>
        <p:nvCxnSpPr>
          <p:cNvPr id="93" name="AutoShape 15">
            <a:extLst>
              <a:ext uri="{FF2B5EF4-FFF2-40B4-BE49-F238E27FC236}">
                <a16:creationId xmlns:a16="http://schemas.microsoft.com/office/drawing/2014/main" id="{C6E1A180-A8F5-4D6B-B28F-E09ACE9184D9}"/>
              </a:ext>
            </a:extLst>
          </p:cNvPr>
          <p:cNvCxnSpPr>
            <a:cxnSpLocks noChangeShapeType="1"/>
            <a:stCxn id="88" idx="2"/>
            <a:endCxn id="90" idx="0"/>
          </p:cNvCxnSpPr>
          <p:nvPr/>
        </p:nvCxnSpPr>
        <p:spPr bwMode="auto">
          <a:xfrm rot="5400000">
            <a:off x="6018549" y="3415408"/>
            <a:ext cx="955675" cy="1400175"/>
          </a:xfrm>
          <a:prstGeom prst="bentConnector3">
            <a:avLst>
              <a:gd name="adj1" fmla="val 50000"/>
            </a:avLst>
          </a:prstGeom>
          <a:noFill/>
          <a:ln w="9525">
            <a:solidFill>
              <a:srgbClr val="44546A"/>
            </a:solidFill>
            <a:miter lim="800000"/>
            <a:headEnd/>
            <a:tailEnd type="triangle" w="med" len="med"/>
          </a:ln>
          <a:extLst>
            <a:ext uri="{909E8E84-426E-40DD-AFC4-6F175D3DCCD1}">
              <a14:hiddenFill xmlns:a14="http://schemas.microsoft.com/office/drawing/2010/main">
                <a:noFill/>
              </a14:hiddenFill>
            </a:ext>
          </a:extLst>
        </p:spPr>
      </p:cxnSp>
      <p:cxnSp>
        <p:nvCxnSpPr>
          <p:cNvPr id="94" name="AutoShape 16">
            <a:extLst>
              <a:ext uri="{FF2B5EF4-FFF2-40B4-BE49-F238E27FC236}">
                <a16:creationId xmlns:a16="http://schemas.microsoft.com/office/drawing/2014/main" id="{8DB31CCB-B18F-4E3E-927F-CBA53B6E6F2A}"/>
              </a:ext>
            </a:extLst>
          </p:cNvPr>
          <p:cNvCxnSpPr>
            <a:cxnSpLocks noChangeShapeType="1"/>
            <a:stCxn id="88" idx="2"/>
            <a:endCxn id="91" idx="0"/>
          </p:cNvCxnSpPr>
          <p:nvPr/>
        </p:nvCxnSpPr>
        <p:spPr bwMode="auto">
          <a:xfrm rot="16200000" flipH="1">
            <a:off x="7275849" y="3558283"/>
            <a:ext cx="955675" cy="1114425"/>
          </a:xfrm>
          <a:prstGeom prst="bentConnector3">
            <a:avLst>
              <a:gd name="adj1" fmla="val 50000"/>
            </a:avLst>
          </a:prstGeom>
          <a:noFill/>
          <a:ln w="9525">
            <a:solidFill>
              <a:srgbClr val="44546A"/>
            </a:solidFill>
            <a:miter lim="800000"/>
            <a:headEnd/>
            <a:tailEnd type="triangle" w="med" len="med"/>
          </a:ln>
          <a:extLst>
            <a:ext uri="{909E8E84-426E-40DD-AFC4-6F175D3DCCD1}">
              <a14:hiddenFill xmlns:a14="http://schemas.microsoft.com/office/drawing/2010/main">
                <a:noFill/>
              </a14:hiddenFill>
            </a:ext>
          </a:extLst>
        </p:spPr>
      </p:cxnSp>
      <p:cxnSp>
        <p:nvCxnSpPr>
          <p:cNvPr id="95" name="AutoShape 20">
            <a:extLst>
              <a:ext uri="{FF2B5EF4-FFF2-40B4-BE49-F238E27FC236}">
                <a16:creationId xmlns:a16="http://schemas.microsoft.com/office/drawing/2014/main" id="{88B92E78-F27B-42CF-AC49-E794E191F500}"/>
              </a:ext>
            </a:extLst>
          </p:cNvPr>
          <p:cNvCxnSpPr>
            <a:cxnSpLocks noChangeShapeType="1"/>
          </p:cNvCxnSpPr>
          <p:nvPr/>
        </p:nvCxnSpPr>
        <p:spPr bwMode="auto">
          <a:xfrm rot="16200000" flipH="1">
            <a:off x="8150561" y="5225157"/>
            <a:ext cx="658813" cy="338138"/>
          </a:xfrm>
          <a:prstGeom prst="bentConnector3">
            <a:avLst>
              <a:gd name="adj1" fmla="val 50000"/>
            </a:avLst>
          </a:prstGeom>
          <a:noFill/>
          <a:ln w="9525">
            <a:solidFill>
              <a:srgbClr val="44546A"/>
            </a:solidFill>
            <a:miter lim="800000"/>
            <a:headEnd/>
            <a:tailEnd type="triangle" w="med" len="med"/>
          </a:ln>
          <a:extLst>
            <a:ext uri="{909E8E84-426E-40DD-AFC4-6F175D3DCCD1}">
              <a14:hiddenFill xmlns:a14="http://schemas.microsoft.com/office/drawing/2010/main">
                <a:noFill/>
              </a14:hiddenFill>
            </a:ext>
          </a:extLst>
        </p:spPr>
      </p:cxnSp>
      <p:sp>
        <p:nvSpPr>
          <p:cNvPr id="96" name="Oval 21">
            <a:extLst>
              <a:ext uri="{FF2B5EF4-FFF2-40B4-BE49-F238E27FC236}">
                <a16:creationId xmlns:a16="http://schemas.microsoft.com/office/drawing/2014/main" id="{7A1B7FB3-984D-473E-9530-7AF832C8D719}"/>
              </a:ext>
            </a:extLst>
          </p:cNvPr>
          <p:cNvSpPr>
            <a:spLocks noChangeArrowheads="1"/>
          </p:cNvSpPr>
          <p:nvPr/>
        </p:nvSpPr>
        <p:spPr bwMode="auto">
          <a:xfrm>
            <a:off x="4423112" y="5615682"/>
            <a:ext cx="1577975" cy="61595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8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rgbClr val="E46C0A"/>
                </a:solidFill>
                <a:latin typeface="Trebuchet MS" panose="020B0603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9pPr>
          </a:lstStyle>
          <a:p>
            <a:pPr defTabSz="914400" eaLnBrk="1" hangingPunct="1">
              <a:spcBef>
                <a:spcPct val="0"/>
              </a:spcBef>
              <a:buFontTx/>
              <a:buNone/>
            </a:pPr>
            <a:endParaRPr lang="ms-MY" altLang="en-US" sz="1600" b="0">
              <a:solidFill>
                <a:srgbClr val="44546A"/>
              </a:solidFill>
              <a:latin typeface="Candara" panose="020E0502030303020204" pitchFamily="34" charset="0"/>
              <a:cs typeface="Arial" pitchFamily="34" charset="0"/>
            </a:endParaRPr>
          </a:p>
        </p:txBody>
      </p:sp>
      <p:sp>
        <p:nvSpPr>
          <p:cNvPr id="97" name="Text Box 22">
            <a:extLst>
              <a:ext uri="{FF2B5EF4-FFF2-40B4-BE49-F238E27FC236}">
                <a16:creationId xmlns:a16="http://schemas.microsoft.com/office/drawing/2014/main" id="{DE98F7F1-E759-40CA-A0E2-4B05D1191662}"/>
              </a:ext>
            </a:extLst>
          </p:cNvPr>
          <p:cNvSpPr txBox="1">
            <a:spLocks noChangeArrowheads="1"/>
          </p:cNvSpPr>
          <p:nvPr/>
        </p:nvSpPr>
        <p:spPr bwMode="auto">
          <a:xfrm>
            <a:off x="5572461" y="6371332"/>
            <a:ext cx="3675062" cy="277812"/>
          </a:xfrm>
          <a:prstGeom prst="rect">
            <a:avLst/>
          </a:prstGeom>
          <a:solidFill>
            <a:srgbClr val="FFFFFF"/>
          </a:solidFill>
          <a:ln w="9525">
            <a:solidFill>
              <a:srgbClr val="FF9E02">
                <a:lumMod val="50000"/>
              </a:srgbClr>
            </a:solidFill>
            <a:miter lim="800000"/>
            <a:headEnd/>
            <a:tailEnd/>
          </a:ln>
        </p:spPr>
        <p:txBody>
          <a:bodyPr>
            <a:spAutoFit/>
          </a:bodyPr>
          <a:lstStyle/>
          <a:p>
            <a:pPr algn="ctr" defTabSz="914400" eaLnBrk="1" hangingPunct="1">
              <a:spcBef>
                <a:spcPct val="50000"/>
              </a:spcBef>
              <a:defRPr/>
            </a:pPr>
            <a:r>
              <a:rPr lang="en-US" sz="1200" kern="0" dirty="0">
                <a:solidFill>
                  <a:srgbClr val="FF3300"/>
                </a:solidFill>
                <a:latin typeface="Candara" pitchFamily="34" charset="0"/>
                <a:ea typeface="ＭＳ Ｐゴシック" panose="020B0600070205080204" pitchFamily="34" charset="-128"/>
                <a:cs typeface="Arial" pitchFamily="34" charset="0"/>
              </a:rPr>
              <a:t>Issues in Islamic finance</a:t>
            </a:r>
          </a:p>
        </p:txBody>
      </p:sp>
      <p:cxnSp>
        <p:nvCxnSpPr>
          <p:cNvPr id="98" name="AutoShape 23">
            <a:extLst>
              <a:ext uri="{FF2B5EF4-FFF2-40B4-BE49-F238E27FC236}">
                <a16:creationId xmlns:a16="http://schemas.microsoft.com/office/drawing/2014/main" id="{117C8C0F-AB64-4881-AE3D-AA7822D9E6D1}"/>
              </a:ext>
            </a:extLst>
          </p:cNvPr>
          <p:cNvCxnSpPr>
            <a:cxnSpLocks noChangeShapeType="1"/>
            <a:stCxn id="96" idx="4"/>
            <a:endCxn id="97" idx="1"/>
          </p:cNvCxnSpPr>
          <p:nvPr/>
        </p:nvCxnSpPr>
        <p:spPr bwMode="auto">
          <a:xfrm rot="16200000" flipH="1">
            <a:off x="5252580" y="6191151"/>
            <a:ext cx="279400" cy="360363"/>
          </a:xfrm>
          <a:prstGeom prst="curvedConnector2">
            <a:avLst/>
          </a:prstGeom>
          <a:noFill/>
          <a:ln w="28575">
            <a:solidFill>
              <a:srgbClr val="FF3300"/>
            </a:solidFill>
            <a:round/>
            <a:headEnd/>
            <a:tailEnd/>
          </a:ln>
          <a:extLst>
            <a:ext uri="{909E8E84-426E-40DD-AFC4-6F175D3DCCD1}">
              <a14:hiddenFill xmlns:a14="http://schemas.microsoft.com/office/drawing/2010/main">
                <a:noFill/>
              </a14:hiddenFill>
            </a:ext>
          </a:extLst>
        </p:spPr>
      </p:cxnSp>
      <p:sp>
        <p:nvSpPr>
          <p:cNvPr id="99" name="Round Same Side Corner Rectangle 25">
            <a:extLst>
              <a:ext uri="{FF2B5EF4-FFF2-40B4-BE49-F238E27FC236}">
                <a16:creationId xmlns:a16="http://schemas.microsoft.com/office/drawing/2014/main" id="{E0B4CF73-A6BC-412A-AADD-0D84D2789EBA}"/>
              </a:ext>
            </a:extLst>
          </p:cNvPr>
          <p:cNvSpPr/>
          <p:nvPr/>
        </p:nvSpPr>
        <p:spPr>
          <a:xfrm>
            <a:off x="5647074" y="1989832"/>
            <a:ext cx="2963863" cy="925512"/>
          </a:xfrm>
          <a:prstGeom prst="round2SameRect">
            <a:avLst/>
          </a:prstGeom>
          <a:solidFill>
            <a:srgbClr val="FFFFFF"/>
          </a:solidFill>
          <a:ln w="12700" cap="flat" cmpd="sng" algn="ctr">
            <a:solidFill>
              <a:srgbClr val="000000"/>
            </a:solidFill>
            <a:prstDash val="solid"/>
            <a:miter lim="800000"/>
          </a:ln>
          <a:effectLst/>
        </p:spPr>
        <p:txBody>
          <a:bodyPr anchor="ctr"/>
          <a:lstStyle/>
          <a:p>
            <a:pPr algn="ctr" defTabSz="914400" eaLnBrk="1" hangingPunct="1">
              <a:defRPr/>
            </a:pPr>
            <a:r>
              <a:rPr lang="en-US" sz="2000" kern="0" dirty="0">
                <a:solidFill>
                  <a:srgbClr val="00A5D6"/>
                </a:solidFill>
                <a:latin typeface="Candara" pitchFamily="34" charset="0"/>
                <a:ea typeface="+mn-ea"/>
                <a:cs typeface="Arial" pitchFamily="34" charset="0"/>
              </a:rPr>
              <a:t>Islam &amp; Components of </a:t>
            </a:r>
            <a:r>
              <a:rPr lang="en-US" sz="2000" kern="0" dirty="0" err="1">
                <a:solidFill>
                  <a:srgbClr val="00A5D6"/>
                </a:solidFill>
                <a:latin typeface="Candara" pitchFamily="34" charset="0"/>
                <a:ea typeface="+mn-ea"/>
                <a:cs typeface="Arial" pitchFamily="34" charset="0"/>
              </a:rPr>
              <a:t>Shari’ah</a:t>
            </a:r>
            <a:endParaRPr lang="ms-MY" sz="2000" kern="0" dirty="0">
              <a:solidFill>
                <a:srgbClr val="00A5D6"/>
              </a:solidFill>
              <a:latin typeface="Candara" pitchFamily="34" charset="0"/>
              <a:ea typeface="+mn-ea"/>
              <a:cs typeface="Arial" pitchFamily="34" charset="0"/>
            </a:endParaRPr>
          </a:p>
        </p:txBody>
      </p:sp>
      <p:sp>
        <p:nvSpPr>
          <p:cNvPr id="100" name="Rectangle 9">
            <a:extLst>
              <a:ext uri="{FF2B5EF4-FFF2-40B4-BE49-F238E27FC236}">
                <a16:creationId xmlns:a16="http://schemas.microsoft.com/office/drawing/2014/main" id="{8DE8A92C-80CC-425B-A579-EC1B58910A2F}"/>
              </a:ext>
            </a:extLst>
          </p:cNvPr>
          <p:cNvSpPr>
            <a:spLocks noChangeArrowheads="1"/>
          </p:cNvSpPr>
          <p:nvPr/>
        </p:nvSpPr>
        <p:spPr bwMode="auto">
          <a:xfrm>
            <a:off x="6078874" y="5723632"/>
            <a:ext cx="1146175" cy="398462"/>
          </a:xfrm>
          <a:prstGeom prst="rect">
            <a:avLst/>
          </a:prstGeom>
          <a:solidFill>
            <a:srgbClr val="FFFFFF"/>
          </a:solidFill>
          <a:ln w="9525">
            <a:solidFill>
              <a:srgbClr val="44546A"/>
            </a:solidFill>
            <a:miter lim="800000"/>
            <a:headEnd/>
            <a:tailEnd/>
          </a:ln>
        </p:spPr>
        <p:txBody>
          <a:bodyPr wrap="none" anchor="ctr"/>
          <a:lstStyle>
            <a:lvl1pPr>
              <a:spcBef>
                <a:spcPct val="20000"/>
              </a:spcBef>
              <a:buFont typeface="Arial" panose="020B0604020202020204" pitchFamily="34" charset="0"/>
              <a:buChar char="•"/>
              <a:defRPr sz="28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rgbClr val="E46C0A"/>
                </a:solidFill>
                <a:latin typeface="Trebuchet MS" panose="020B0603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9pPr>
          </a:lstStyle>
          <a:p>
            <a:pPr algn="ctr" defTabSz="914400" eaLnBrk="1" hangingPunct="1">
              <a:spcBef>
                <a:spcPct val="0"/>
              </a:spcBef>
              <a:buFont typeface="Arial" panose="020B0604020202020204" pitchFamily="34" charset="0"/>
              <a:buNone/>
              <a:defRPr/>
            </a:pPr>
            <a:r>
              <a:rPr lang="en-US" altLang="en-US" sz="1400" b="0" kern="0">
                <a:solidFill>
                  <a:srgbClr val="44546A"/>
                </a:solidFill>
                <a:latin typeface="Candara" panose="020E0502030303020204" pitchFamily="34" charset="0"/>
                <a:cs typeface="Arial" pitchFamily="34" charset="0"/>
              </a:rPr>
              <a:t>Family Law</a:t>
            </a:r>
          </a:p>
        </p:txBody>
      </p:sp>
      <p:sp>
        <p:nvSpPr>
          <p:cNvPr id="101" name="Rectangle 10">
            <a:extLst>
              <a:ext uri="{FF2B5EF4-FFF2-40B4-BE49-F238E27FC236}">
                <a16:creationId xmlns:a16="http://schemas.microsoft.com/office/drawing/2014/main" id="{F4A9C67C-C8DE-4ADA-843C-DDB30B94FF14}"/>
              </a:ext>
            </a:extLst>
          </p:cNvPr>
          <p:cNvSpPr>
            <a:spLocks noChangeArrowheads="1"/>
          </p:cNvSpPr>
          <p:nvPr/>
        </p:nvSpPr>
        <p:spPr bwMode="auto">
          <a:xfrm>
            <a:off x="7309187" y="5723632"/>
            <a:ext cx="1146175" cy="398462"/>
          </a:xfrm>
          <a:prstGeom prst="rect">
            <a:avLst/>
          </a:prstGeom>
          <a:solidFill>
            <a:srgbClr val="FFFFFF"/>
          </a:solidFill>
          <a:ln w="9525">
            <a:solidFill>
              <a:srgbClr val="44546A"/>
            </a:solidFill>
            <a:miter lim="800000"/>
            <a:headEnd/>
            <a:tailEnd/>
          </a:ln>
        </p:spPr>
        <p:txBody>
          <a:bodyPr wrap="none" anchor="ctr"/>
          <a:lstStyle>
            <a:lvl1pPr>
              <a:spcBef>
                <a:spcPct val="20000"/>
              </a:spcBef>
              <a:buFont typeface="Arial" panose="020B0604020202020204" pitchFamily="34" charset="0"/>
              <a:buChar char="•"/>
              <a:defRPr sz="28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rgbClr val="E46C0A"/>
                </a:solidFill>
                <a:latin typeface="Trebuchet MS" panose="020B0603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9pPr>
          </a:lstStyle>
          <a:p>
            <a:pPr algn="ctr" defTabSz="914400" eaLnBrk="1" hangingPunct="1">
              <a:spcBef>
                <a:spcPct val="0"/>
              </a:spcBef>
              <a:buFont typeface="Arial" panose="020B0604020202020204" pitchFamily="34" charset="0"/>
              <a:buNone/>
              <a:defRPr/>
            </a:pPr>
            <a:r>
              <a:rPr lang="en-US" altLang="en-US" sz="1400" b="0" kern="0">
                <a:solidFill>
                  <a:srgbClr val="44546A"/>
                </a:solidFill>
                <a:latin typeface="Candara" panose="020E0502030303020204" pitchFamily="34" charset="0"/>
                <a:cs typeface="Arial" pitchFamily="34" charset="0"/>
              </a:rPr>
              <a:t>Criminal Law</a:t>
            </a:r>
          </a:p>
        </p:txBody>
      </p:sp>
      <p:sp>
        <p:nvSpPr>
          <p:cNvPr id="102" name="Rectangle 11">
            <a:extLst>
              <a:ext uri="{FF2B5EF4-FFF2-40B4-BE49-F238E27FC236}">
                <a16:creationId xmlns:a16="http://schemas.microsoft.com/office/drawing/2014/main" id="{BD5FC8C1-9015-4DD5-AD40-BB843D99B909}"/>
              </a:ext>
            </a:extLst>
          </p:cNvPr>
          <p:cNvSpPr>
            <a:spLocks noChangeArrowheads="1"/>
          </p:cNvSpPr>
          <p:nvPr/>
        </p:nvSpPr>
        <p:spPr bwMode="auto">
          <a:xfrm>
            <a:off x="8512511" y="5723632"/>
            <a:ext cx="1147762" cy="398462"/>
          </a:xfrm>
          <a:prstGeom prst="rect">
            <a:avLst/>
          </a:prstGeom>
          <a:solidFill>
            <a:srgbClr val="FFFFFF"/>
          </a:solidFill>
          <a:ln w="9525">
            <a:solidFill>
              <a:srgbClr val="44546A"/>
            </a:solidFill>
            <a:miter lim="800000"/>
            <a:headEnd/>
            <a:tailEnd/>
          </a:ln>
        </p:spPr>
        <p:txBody>
          <a:bodyPr wrap="none" anchor="ctr"/>
          <a:lstStyle>
            <a:lvl1pPr>
              <a:spcBef>
                <a:spcPct val="20000"/>
              </a:spcBef>
              <a:buFont typeface="Arial" panose="020B0604020202020204" pitchFamily="34" charset="0"/>
              <a:buChar char="•"/>
              <a:defRPr sz="28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rgbClr val="E46C0A"/>
                </a:solidFill>
                <a:latin typeface="Trebuchet MS" panose="020B0603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MS PGothic" panose="020B0600070205080204" pitchFamily="34" charset="-128"/>
              </a:defRPr>
            </a:lvl9pPr>
          </a:lstStyle>
          <a:p>
            <a:pPr algn="ctr" defTabSz="914400" eaLnBrk="1" hangingPunct="1">
              <a:spcBef>
                <a:spcPct val="0"/>
              </a:spcBef>
              <a:buFont typeface="Arial" panose="020B0604020202020204" pitchFamily="34" charset="0"/>
              <a:buNone/>
              <a:defRPr/>
            </a:pPr>
            <a:r>
              <a:rPr lang="en-US" altLang="en-US" sz="1400" b="0" kern="0">
                <a:solidFill>
                  <a:srgbClr val="44546A"/>
                </a:solidFill>
                <a:latin typeface="Candara" panose="020E0502030303020204" pitchFamily="34" charset="0"/>
                <a:cs typeface="Arial" pitchFamily="34" charset="0"/>
              </a:rPr>
              <a:t>Politics</a:t>
            </a:r>
          </a:p>
        </p:txBody>
      </p:sp>
      <p:sp>
        <p:nvSpPr>
          <p:cNvPr id="103" name="Rectangle 102">
            <a:extLst>
              <a:ext uri="{FF2B5EF4-FFF2-40B4-BE49-F238E27FC236}">
                <a16:creationId xmlns:a16="http://schemas.microsoft.com/office/drawing/2014/main" id="{31640C44-E695-4BE5-9259-0E98BEB36B96}"/>
              </a:ext>
            </a:extLst>
          </p:cNvPr>
          <p:cNvSpPr/>
          <p:nvPr/>
        </p:nvSpPr>
        <p:spPr>
          <a:xfrm>
            <a:off x="647824" y="2692818"/>
            <a:ext cx="3525193" cy="3967339"/>
          </a:xfrm>
          <a:prstGeom prst="rect">
            <a:avLst/>
          </a:prstGeom>
          <a:solidFill>
            <a:srgbClr val="FF9E02">
              <a:lumMod val="40000"/>
              <a:lumOff val="60000"/>
            </a:srgbClr>
          </a:solidFill>
          <a:ln>
            <a:noFill/>
          </a:ln>
          <a:effectLst>
            <a:outerShdw blurRad="57150" dist="19050" dir="5400000" algn="ctr" rotWithShape="0">
              <a:srgbClr val="000000">
                <a:alpha val="63000"/>
              </a:srgbClr>
            </a:outerShdw>
          </a:effectLst>
        </p:spPr>
        <p:txBody>
          <a:bodyPr anchor="ctr"/>
          <a:lstStyle>
            <a:lvl1pPr marL="285750" indent="-28575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742950" indent="-3429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defTabSz="914400" eaLnBrk="1" hangingPunct="1">
              <a:lnSpc>
                <a:spcPct val="80000"/>
              </a:lnSpc>
              <a:buFont typeface="Wingdings" pitchFamily="2" charset="2"/>
              <a:buChar char="q"/>
              <a:defRPr/>
            </a:pPr>
            <a:r>
              <a:rPr lang="en-US" altLang="en-US" sz="1600" b="0" kern="0" dirty="0">
                <a:solidFill>
                  <a:srgbClr val="44546A"/>
                </a:solidFill>
                <a:cs typeface="Arial" pitchFamily="34" charset="0"/>
              </a:rPr>
              <a:t>Shari’ah encompasses the following meaning:</a:t>
            </a:r>
          </a:p>
          <a:p>
            <a:pPr lvl="2" defTabSz="914400" eaLnBrk="1" hangingPunct="1">
              <a:lnSpc>
                <a:spcPct val="80000"/>
              </a:lnSpc>
              <a:buFont typeface="Wingdings" pitchFamily="2" charset="2"/>
              <a:buChar char="ü"/>
              <a:defRPr/>
            </a:pPr>
            <a:r>
              <a:rPr lang="en-US" altLang="en-US" sz="1600" b="0" kern="0" dirty="0">
                <a:solidFill>
                  <a:srgbClr val="44546A"/>
                </a:solidFill>
                <a:cs typeface="Arial" pitchFamily="34" charset="0"/>
              </a:rPr>
              <a:t>Path to tread for guidance in this world</a:t>
            </a:r>
          </a:p>
          <a:p>
            <a:pPr lvl="2" defTabSz="914400" eaLnBrk="1" hangingPunct="1">
              <a:lnSpc>
                <a:spcPct val="80000"/>
              </a:lnSpc>
              <a:buFont typeface="Wingdings" pitchFamily="2" charset="2"/>
              <a:buChar char="ü"/>
              <a:defRPr/>
            </a:pPr>
            <a:r>
              <a:rPr lang="en-US" altLang="en-US" sz="1600" b="0" kern="0" dirty="0">
                <a:solidFill>
                  <a:srgbClr val="44546A"/>
                </a:solidFill>
                <a:cs typeface="Arial" pitchFamily="34" charset="0"/>
              </a:rPr>
              <a:t>Commands, prohibitions, values prescribed by Allah for His slaves either through Al-Quran or As-Sunnah (the teachings of the Prophet Muhammad </a:t>
            </a:r>
            <a:r>
              <a:rPr lang="en-US" altLang="en-US" sz="1600" b="0" kern="0" dirty="0" err="1">
                <a:solidFill>
                  <a:srgbClr val="44546A"/>
                </a:solidFill>
                <a:cs typeface="Arial" pitchFamily="34" charset="0"/>
              </a:rPr>
              <a:t>s.a.w</a:t>
            </a:r>
            <a:r>
              <a:rPr lang="en-US" altLang="en-US" sz="1600" b="0" kern="0" dirty="0">
                <a:solidFill>
                  <a:srgbClr val="44546A"/>
                </a:solidFill>
                <a:cs typeface="Arial" pitchFamily="34" charset="0"/>
              </a:rPr>
              <a:t>.)</a:t>
            </a:r>
          </a:p>
          <a:p>
            <a:pPr lvl="2" defTabSz="914400" eaLnBrk="1" hangingPunct="1">
              <a:lnSpc>
                <a:spcPct val="80000"/>
              </a:lnSpc>
              <a:buFont typeface="Wingdings" pitchFamily="2" charset="2"/>
              <a:buChar char="ü"/>
              <a:defRPr/>
            </a:pPr>
            <a:endParaRPr lang="en-GB" altLang="zh-CN" sz="1600" b="0" kern="0" dirty="0">
              <a:solidFill>
                <a:srgbClr val="44546A"/>
              </a:solidFill>
              <a:cs typeface="Arial" pitchFamily="34" charset="0"/>
            </a:endParaRPr>
          </a:p>
          <a:p>
            <a:pPr defTabSz="914400" eaLnBrk="1" hangingPunct="1">
              <a:lnSpc>
                <a:spcPct val="80000"/>
              </a:lnSpc>
              <a:buFont typeface="Wingdings" pitchFamily="2" charset="2"/>
              <a:buChar char="q"/>
              <a:defRPr/>
            </a:pPr>
            <a:r>
              <a:rPr lang="en-GB" altLang="zh-CN" sz="1600" kern="0" dirty="0" err="1">
                <a:solidFill>
                  <a:srgbClr val="44546A"/>
                </a:solidFill>
                <a:cs typeface="Arial" pitchFamily="34" charset="0"/>
              </a:rPr>
              <a:t>Sharī’ah</a:t>
            </a:r>
            <a:r>
              <a:rPr lang="en-GB" altLang="zh-CN" sz="1600" kern="0" dirty="0">
                <a:solidFill>
                  <a:srgbClr val="44546A"/>
                </a:solidFill>
                <a:cs typeface="Arial" pitchFamily="34" charset="0"/>
              </a:rPr>
              <a:t> is a set of norms, values and laws that go to make up the Islamic way of life.</a:t>
            </a:r>
          </a:p>
          <a:p>
            <a:pPr marL="0" indent="0" defTabSz="914400" eaLnBrk="1" hangingPunct="1">
              <a:lnSpc>
                <a:spcPct val="80000"/>
              </a:lnSpc>
              <a:defRPr/>
            </a:pPr>
            <a:endParaRPr lang="en-GB" altLang="zh-CN" sz="1600" kern="0" dirty="0">
              <a:solidFill>
                <a:srgbClr val="44546A"/>
              </a:solidFill>
              <a:cs typeface="Arial" pitchFamily="34" charset="0"/>
            </a:endParaRPr>
          </a:p>
          <a:p>
            <a:pPr defTabSz="914400" eaLnBrk="1" hangingPunct="1">
              <a:lnSpc>
                <a:spcPct val="80000"/>
              </a:lnSpc>
              <a:buFont typeface="Wingdings" pitchFamily="2" charset="2"/>
              <a:buChar char="q"/>
              <a:defRPr/>
            </a:pPr>
            <a:r>
              <a:rPr lang="en-GB" altLang="zh-CN" sz="1600" kern="0" dirty="0">
                <a:solidFill>
                  <a:srgbClr val="44546A"/>
                </a:solidFill>
                <a:cs typeface="Arial" pitchFamily="34" charset="0"/>
              </a:rPr>
              <a:t>Shari’ah encompasses the whole dimensions of human life</a:t>
            </a:r>
          </a:p>
          <a:p>
            <a:pPr algn="ctr" defTabSz="914400" eaLnBrk="1" hangingPunct="1">
              <a:defRPr/>
            </a:pPr>
            <a:endParaRPr lang="en-MY" altLang="en-US" b="0" kern="0" dirty="0">
              <a:solidFill>
                <a:srgbClr val="44546A"/>
              </a:solidFill>
              <a:cs typeface="Arial" pitchFamily="34" charset="0"/>
            </a:endParaRPr>
          </a:p>
        </p:txBody>
      </p:sp>
      <p:cxnSp>
        <p:nvCxnSpPr>
          <p:cNvPr id="104" name="Elbow Connector 62">
            <a:extLst>
              <a:ext uri="{FF2B5EF4-FFF2-40B4-BE49-F238E27FC236}">
                <a16:creationId xmlns:a16="http://schemas.microsoft.com/office/drawing/2014/main" id="{06141462-8C4D-41DF-ACC2-8B6678875459}"/>
              </a:ext>
            </a:extLst>
          </p:cNvPr>
          <p:cNvCxnSpPr>
            <a:stCxn id="91" idx="2"/>
            <a:endCxn id="101" idx="0"/>
          </p:cNvCxnSpPr>
          <p:nvPr/>
        </p:nvCxnSpPr>
        <p:spPr>
          <a:xfrm rot="5400000">
            <a:off x="7767180" y="5179914"/>
            <a:ext cx="658813" cy="428625"/>
          </a:xfrm>
          <a:prstGeom prst="bentConnector3">
            <a:avLst/>
          </a:prstGeom>
          <a:noFill/>
          <a:ln w="6350" cap="flat" cmpd="sng" algn="ctr">
            <a:solidFill>
              <a:srgbClr val="FF2744"/>
            </a:solidFill>
            <a:prstDash val="solid"/>
            <a:miter lim="800000"/>
            <a:tailEnd type="arrow"/>
          </a:ln>
          <a:effectLst/>
        </p:spPr>
      </p:cxnSp>
      <p:cxnSp>
        <p:nvCxnSpPr>
          <p:cNvPr id="105" name="Straight Connector 104">
            <a:extLst>
              <a:ext uri="{FF2B5EF4-FFF2-40B4-BE49-F238E27FC236}">
                <a16:creationId xmlns:a16="http://schemas.microsoft.com/office/drawing/2014/main" id="{A3C566BA-BFA1-4075-B5F8-BECE96E4DD3F}"/>
              </a:ext>
            </a:extLst>
          </p:cNvPr>
          <p:cNvCxnSpPr/>
          <p:nvPr/>
        </p:nvCxnSpPr>
        <p:spPr>
          <a:xfrm flipH="1">
            <a:off x="5289887" y="5395019"/>
            <a:ext cx="2592387" cy="0"/>
          </a:xfrm>
          <a:prstGeom prst="line">
            <a:avLst/>
          </a:prstGeom>
          <a:noFill/>
          <a:ln w="6350" cap="flat" cmpd="sng" algn="ctr">
            <a:solidFill>
              <a:srgbClr val="FF2744"/>
            </a:solidFill>
            <a:prstDash val="solid"/>
            <a:miter lim="800000"/>
          </a:ln>
          <a:effectLst/>
        </p:spPr>
      </p:cxnSp>
      <p:cxnSp>
        <p:nvCxnSpPr>
          <p:cNvPr id="106" name="Straight Arrow Connector 105">
            <a:extLst>
              <a:ext uri="{FF2B5EF4-FFF2-40B4-BE49-F238E27FC236}">
                <a16:creationId xmlns:a16="http://schemas.microsoft.com/office/drawing/2014/main" id="{70120F15-46D3-4965-BA3D-7BBCAABB9270}"/>
              </a:ext>
            </a:extLst>
          </p:cNvPr>
          <p:cNvCxnSpPr>
            <a:endCxn id="92" idx="0"/>
          </p:cNvCxnSpPr>
          <p:nvPr/>
        </p:nvCxnSpPr>
        <p:spPr>
          <a:xfrm>
            <a:off x="5289886" y="5395020"/>
            <a:ext cx="0" cy="328613"/>
          </a:xfrm>
          <a:prstGeom prst="straightConnector1">
            <a:avLst/>
          </a:prstGeom>
          <a:noFill/>
          <a:ln w="6350" cap="flat" cmpd="sng" algn="ctr">
            <a:solidFill>
              <a:srgbClr val="FF2744"/>
            </a:solidFill>
            <a:prstDash val="solid"/>
            <a:miter lim="800000"/>
            <a:tailEnd type="arrow"/>
          </a:ln>
          <a:effectLst/>
        </p:spPr>
      </p:cxnSp>
      <p:cxnSp>
        <p:nvCxnSpPr>
          <p:cNvPr id="107" name="Straight Arrow Connector 106">
            <a:extLst>
              <a:ext uri="{FF2B5EF4-FFF2-40B4-BE49-F238E27FC236}">
                <a16:creationId xmlns:a16="http://schemas.microsoft.com/office/drawing/2014/main" id="{014E0F41-157E-4C9F-86FA-1B2CBD4F386D}"/>
              </a:ext>
            </a:extLst>
          </p:cNvPr>
          <p:cNvCxnSpPr>
            <a:endCxn id="100" idx="0"/>
          </p:cNvCxnSpPr>
          <p:nvPr/>
        </p:nvCxnSpPr>
        <p:spPr>
          <a:xfrm>
            <a:off x="6651961" y="5395020"/>
            <a:ext cx="0" cy="328613"/>
          </a:xfrm>
          <a:prstGeom prst="straightConnector1">
            <a:avLst/>
          </a:prstGeom>
          <a:noFill/>
          <a:ln w="6350" cap="flat" cmpd="sng" algn="ctr">
            <a:solidFill>
              <a:srgbClr val="FF2744"/>
            </a:solidFill>
            <a:prstDash val="solid"/>
            <a:miter lim="800000"/>
            <a:tailEnd type="arrow"/>
          </a:ln>
          <a:effectLst/>
        </p:spPr>
      </p:cxnSp>
      <p:pic>
        <p:nvPicPr>
          <p:cNvPr id="108" name="Picture 2">
            <a:extLst>
              <a:ext uri="{FF2B5EF4-FFF2-40B4-BE49-F238E27FC236}">
                <a16:creationId xmlns:a16="http://schemas.microsoft.com/office/drawing/2014/main" id="{5C2C7459-FEF8-4CF8-BDB8-E2CA2FEA2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55936" y="1669749"/>
            <a:ext cx="1238250" cy="9525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ox(in)">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ox(in)">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checkerboard(across)">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box(in)">
                                      <p:cBhvr>
                                        <p:cTn id="22" dur="500"/>
                                        <p:tgtEl>
                                          <p:spTgt spid="90"/>
                                        </p:tgtEl>
                                      </p:cBhvr>
                                    </p:animEffect>
                                  </p:childTnLst>
                                </p:cTn>
                              </p:par>
                              <p:par>
                                <p:cTn id="23" presetID="4" presetClass="entr" presetSubtype="16"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box(in)">
                                      <p:cBhvr>
                                        <p:cTn id="25" dur="500"/>
                                        <p:tgtEl>
                                          <p:spTgt spid="93"/>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box(in)">
                                      <p:cBhvr>
                                        <p:cTn id="30" dur="500"/>
                                        <p:tgtEl>
                                          <p:spTgt spid="9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box(in)">
                                      <p:cBhvr>
                                        <p:cTn id="33" dur="500"/>
                                        <p:tgtEl>
                                          <p:spTgt spid="9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box(in)">
                                      <p:cBhvr>
                                        <p:cTn id="38" dur="500"/>
                                        <p:tgtEl>
                                          <p:spTgt spid="92"/>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box(in)">
                                      <p:cBhvr>
                                        <p:cTn id="43" dur="500"/>
                                        <p:tgtEl>
                                          <p:spTgt spid="95"/>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box(in)">
                                      <p:cBhvr>
                                        <p:cTn id="48" dur="500"/>
                                        <p:tgtEl>
                                          <p:spTgt spid="96"/>
                                        </p:tgtEl>
                                      </p:cBhvr>
                                    </p:animEffect>
                                  </p:childTnLst>
                                </p:cTn>
                              </p:par>
                              <p:par>
                                <p:cTn id="49" presetID="4" presetClass="entr" presetSubtype="16" fill="hold" nodeType="with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box(in)">
                                      <p:cBhvr>
                                        <p:cTn id="51" dur="500"/>
                                        <p:tgtEl>
                                          <p:spTgt spid="98"/>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box(in)">
                                      <p:cBhvr>
                                        <p:cTn id="54" dur="500"/>
                                        <p:tgtEl>
                                          <p:spTgt spid="97"/>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box(in)">
                                      <p:cBhvr>
                                        <p:cTn id="57" dur="500"/>
                                        <p:tgtEl>
                                          <p:spTgt spid="100"/>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checkerboard(across)">
                                      <p:cBhvr>
                                        <p:cTn id="60" dur="500"/>
                                        <p:tgtEl>
                                          <p:spTgt spid="101"/>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checkerboard(across)">
                                      <p:cBhvr>
                                        <p:cTn id="6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animBg="1"/>
      <p:bldP spid="92" grpId="0" animBg="1"/>
      <p:bldP spid="96" grpId="0" animBg="1"/>
      <p:bldP spid="97" grpId="0" animBg="1"/>
      <p:bldP spid="100" grpId="0" animBg="1"/>
      <p:bldP spid="101" grpId="0" animBg="1"/>
      <p:bldP spid="1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a:extLst>
              <a:ext uri="{FF2B5EF4-FFF2-40B4-BE49-F238E27FC236}">
                <a16:creationId xmlns:a16="http://schemas.microsoft.com/office/drawing/2014/main" id="{E668E08B-9056-41B2-BD0D-D7C0FF4821F4}"/>
              </a:ext>
            </a:extLst>
          </p:cNvPr>
          <p:cNvSpPr txBox="1">
            <a:spLocks/>
          </p:cNvSpPr>
          <p:nvPr/>
        </p:nvSpPr>
        <p:spPr>
          <a:xfrm>
            <a:off x="984820" y="594706"/>
            <a:ext cx="8255000" cy="1077218"/>
          </a:xfrm>
          <a:prstGeom prst="rect">
            <a:avLst/>
          </a:prstGeom>
        </p:spPr>
        <p:txBody>
          <a:bodyPr vert="horz">
            <a:normAutofit/>
          </a:bodyPr>
          <a:lstStyle>
            <a:lvl1pPr marL="342900" indent="-342900" algn="just" defTabSz="914400" rtl="0" eaLnBrk="1" latinLnBrk="0" hangingPunct="1">
              <a:lnSpc>
                <a:spcPct val="100000"/>
              </a:lnSpc>
              <a:spcBef>
                <a:spcPts val="1200"/>
              </a:spcBef>
              <a:spcAft>
                <a:spcPts val="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345600" indent="-176400" algn="l" defTabSz="914400" rtl="0" eaLnBrk="1" latinLnBrk="0" hangingPunct="1">
              <a:lnSpc>
                <a:spcPct val="90000"/>
              </a:lnSpc>
              <a:spcBef>
                <a:spcPts val="624"/>
              </a:spcBef>
              <a:buFont typeface="Arial"/>
              <a:buChar char="•"/>
              <a:defRPr sz="1400" kern="1200">
                <a:solidFill>
                  <a:schemeClr val="tx1"/>
                </a:solidFill>
                <a:latin typeface="+mn-lt"/>
                <a:ea typeface="+mn-ea"/>
                <a:cs typeface="+mn-cs"/>
              </a:defRPr>
            </a:lvl2pPr>
            <a:lvl3pPr marL="532800" indent="-158400" algn="l" defTabSz="914400" rtl="0" eaLnBrk="1" latinLnBrk="0" hangingPunct="1">
              <a:lnSpc>
                <a:spcPct val="90000"/>
              </a:lnSpc>
              <a:spcBef>
                <a:spcPts val="624"/>
              </a:spcBef>
              <a:buFont typeface="Arial"/>
              <a:buChar char="•"/>
              <a:defRPr sz="1200" kern="1200">
                <a:solidFill>
                  <a:schemeClr val="tx1"/>
                </a:solidFill>
                <a:latin typeface="+mn-lt"/>
                <a:ea typeface="+mn-ea"/>
                <a:cs typeface="+mn-cs"/>
              </a:defRPr>
            </a:lvl3pPr>
            <a:lvl4pPr marL="702000" indent="-122400" algn="l" defTabSz="914400" rtl="0" eaLnBrk="1" latinLnBrk="0" hangingPunct="1">
              <a:lnSpc>
                <a:spcPct val="90000"/>
              </a:lnSpc>
              <a:spcBef>
                <a:spcPts val="624"/>
              </a:spcBef>
              <a:buFont typeface="Arial"/>
              <a:buChar char="•"/>
              <a:defRPr sz="1200" kern="1200">
                <a:solidFill>
                  <a:schemeClr val="tx1"/>
                </a:solidFill>
                <a:latin typeface="+mn-lt"/>
                <a:ea typeface="+mn-ea"/>
                <a:cs typeface="+mn-cs"/>
              </a:defRPr>
            </a:lvl4pPr>
            <a:lvl5pPr marL="828000" indent="-122400" algn="l" defTabSz="914400" rtl="0" eaLnBrk="1" latinLnBrk="0" hangingPunct="1">
              <a:lnSpc>
                <a:spcPct val="90000"/>
              </a:lnSpc>
              <a:spcBef>
                <a:spcPts val="888"/>
              </a:spcBef>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1200"/>
              </a:spcBef>
              <a:spcAft>
                <a:spcPts val="0"/>
              </a:spcAft>
              <a:buClrTx/>
              <a:buSzTx/>
              <a:buFont typeface="Wingdings" panose="05000000000000000000" pitchFamily="2" charset="2"/>
              <a:buChar char="v"/>
              <a:tabLst/>
              <a:defRPr/>
            </a:pPr>
            <a:r>
              <a:rPr kumimoji="0" lang="ms-MY" altLang="en-US" sz="2000" b="1" i="0" u="none" strike="noStrike" kern="1200" cap="none" spc="0" normalizeH="0" baseline="0" noProof="0" dirty="0">
                <a:ln>
                  <a:noFill/>
                </a:ln>
                <a:solidFill>
                  <a:srgbClr val="4472C4"/>
                </a:solidFill>
                <a:effectLst/>
                <a:uLnTx/>
                <a:uFillTx/>
                <a:latin typeface="Arial" panose="020B0604020202020204" pitchFamily="34" charset="0"/>
                <a:ea typeface="MS PGothic" panose="020B0600070205080204" pitchFamily="34" charset="-128"/>
                <a:cs typeface="Arial" panose="020B0604020202020204" pitchFamily="34" charset="0"/>
              </a:rPr>
              <a:t>Shari’ah as the Basis in Islamic financial system and </a:t>
            </a:r>
            <a:r>
              <a:rPr kumimoji="0" lang="ms-MY" altLang="en-US" sz="2000" b="1" i="0" u="sng" strike="noStrike" kern="1200" cap="none" spc="0" normalizeH="0" baseline="0" noProof="0" dirty="0">
                <a:ln>
                  <a:noFill/>
                </a:ln>
                <a:solidFill>
                  <a:srgbClr val="4472C4"/>
                </a:solidFill>
                <a:effectLst/>
                <a:uLnTx/>
                <a:uFillTx/>
                <a:latin typeface="Arial" panose="020B0604020202020204" pitchFamily="34" charset="0"/>
                <a:ea typeface="MS PGothic" panose="020B0600070205080204" pitchFamily="34" charset="-128"/>
                <a:cs typeface="Arial" panose="020B0604020202020204" pitchFamily="34" charset="0"/>
              </a:rPr>
              <a:t>Islamic financial system is operating in Shariah ecosystem</a:t>
            </a:r>
          </a:p>
          <a:p>
            <a:pPr marL="342900" marR="0" lvl="0" indent="-342900" algn="ctr"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MY"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graphicFrame>
        <p:nvGraphicFramePr>
          <p:cNvPr id="18" name="Content Placeholder 4">
            <a:extLst>
              <a:ext uri="{FF2B5EF4-FFF2-40B4-BE49-F238E27FC236}">
                <a16:creationId xmlns:a16="http://schemas.microsoft.com/office/drawing/2014/main" id="{C76286B1-5299-4B79-931A-7F30460D39AE}"/>
              </a:ext>
            </a:extLst>
          </p:cNvPr>
          <p:cNvGraphicFramePr>
            <a:graphicFrameLocks/>
          </p:cNvGraphicFramePr>
          <p:nvPr>
            <p:extLst>
              <p:ext uri="{D42A27DB-BD31-4B8C-83A1-F6EECF244321}">
                <p14:modId xmlns:p14="http://schemas.microsoft.com/office/powerpoint/2010/main" val="1540605492"/>
              </p:ext>
            </p:extLst>
          </p:nvPr>
        </p:nvGraphicFramePr>
        <p:xfrm>
          <a:off x="1007864" y="1835621"/>
          <a:ext cx="828092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9132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
            <a:extLst>
              <a:ext uri="{FF2B5EF4-FFF2-40B4-BE49-F238E27FC236}">
                <a16:creationId xmlns:a16="http://schemas.microsoft.com/office/drawing/2014/main" id="{09D50105-D156-4912-8EFF-B92449581F1F}"/>
              </a:ext>
            </a:extLst>
          </p:cNvPr>
          <p:cNvSpPr>
            <a:spLocks noChangeArrowheads="1"/>
          </p:cNvSpPr>
          <p:nvPr/>
        </p:nvSpPr>
        <p:spPr bwMode="auto">
          <a:xfrm>
            <a:off x="788943" y="646015"/>
            <a:ext cx="80366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marL="457200" indent="-457200" eaLnBrk="1" hangingPunct="1">
              <a:spcBef>
                <a:spcPct val="0"/>
              </a:spcBef>
              <a:spcAft>
                <a:spcPts val="600"/>
              </a:spcAft>
              <a:buClrTx/>
              <a:buSzTx/>
              <a:buFont typeface="+mj-lt"/>
              <a:buAutoNum type="arabicPeriod"/>
            </a:pPr>
            <a:r>
              <a:rPr lang="en-US" sz="2200" dirty="0">
                <a:latin typeface="Calisto MT" panose="02040603050505030304" pitchFamily="18" charset="0"/>
              </a:rPr>
              <a:t>ADHERING</a:t>
            </a:r>
            <a:r>
              <a:rPr lang="fr-CA" altLang="en-US" sz="2200" dirty="0">
                <a:latin typeface="Calisto MT" panose="02040603050505030304" pitchFamily="18" charset="0"/>
              </a:rPr>
              <a:t> THE PRINCIPLES OF ISLAMIC FINANCE </a:t>
            </a:r>
            <a:endParaRPr lang="en-MY" altLang="en-US" sz="2200" dirty="0">
              <a:latin typeface="Calisto MT" panose="02040603050505030304" pitchFamily="18" charset="0"/>
            </a:endParaRPr>
          </a:p>
        </p:txBody>
      </p:sp>
      <p:sp>
        <p:nvSpPr>
          <p:cNvPr id="25" name="Rectangle 24">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049670" y="2425831"/>
            <a:ext cx="711399" cy="533605"/>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26">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158350" y="1655794"/>
            <a:ext cx="2791978" cy="105257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2780" y="5765078"/>
            <a:ext cx="2224008" cy="838448"/>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30">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86924" y="6381726"/>
            <a:ext cx="535260" cy="40148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Diagram 16">
            <a:extLst>
              <a:ext uri="{FF2B5EF4-FFF2-40B4-BE49-F238E27FC236}">
                <a16:creationId xmlns:a16="http://schemas.microsoft.com/office/drawing/2014/main" id="{98FC607E-1066-4C1D-A2A5-2603F4368B1F}"/>
              </a:ext>
            </a:extLst>
          </p:cNvPr>
          <p:cNvGraphicFramePr/>
          <p:nvPr>
            <p:extLst>
              <p:ext uri="{D42A27DB-BD31-4B8C-83A1-F6EECF244321}">
                <p14:modId xmlns:p14="http://schemas.microsoft.com/office/powerpoint/2010/main" val="372998294"/>
              </p:ext>
            </p:extLst>
          </p:nvPr>
        </p:nvGraphicFramePr>
        <p:xfrm>
          <a:off x="532033" y="1965406"/>
          <a:ext cx="9016558" cy="4843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844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09D50105-D156-4912-8EFF-B92449581F1F}"/>
              </a:ext>
            </a:extLst>
          </p:cNvPr>
          <p:cNvSpPr>
            <a:spLocks noChangeArrowheads="1"/>
          </p:cNvSpPr>
          <p:nvPr/>
        </p:nvSpPr>
        <p:spPr bwMode="auto">
          <a:xfrm>
            <a:off x="325738" y="358393"/>
            <a:ext cx="69847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marL="342900" indent="-342900" eaLnBrk="1" hangingPunct="1">
              <a:spcBef>
                <a:spcPct val="0"/>
              </a:spcBef>
              <a:spcAft>
                <a:spcPts val="600"/>
              </a:spcAft>
              <a:buClrTx/>
              <a:buSzTx/>
              <a:buFont typeface="Wingdings" panose="05000000000000000000" pitchFamily="2" charset="2"/>
              <a:buChar char="v"/>
            </a:pPr>
            <a:r>
              <a:rPr lang="en-US" altLang="en-US" sz="2000" dirty="0">
                <a:solidFill>
                  <a:srgbClr val="4472C4"/>
                </a:solidFill>
                <a:latin typeface="Arial" panose="020B0604020202020204" pitchFamily="34" charset="0"/>
                <a:ea typeface="MS PGothic" panose="020B0600070205080204" pitchFamily="34" charset="-128"/>
                <a:cs typeface="Arial" panose="020B0604020202020204" pitchFamily="34" charset="0"/>
              </a:rPr>
              <a:t>Ethical Principles Underlying Islamic Finance from Maqasid Perspective</a:t>
            </a:r>
            <a:endParaRPr lang="en-MY" altLang="en-US" sz="2000" dirty="0">
              <a:solidFill>
                <a:srgbClr val="4472C4"/>
              </a:solidFill>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17" name="Diagram 16">
            <a:extLst>
              <a:ext uri="{FF2B5EF4-FFF2-40B4-BE49-F238E27FC236}">
                <a16:creationId xmlns:a16="http://schemas.microsoft.com/office/drawing/2014/main" id="{98FC607E-1066-4C1D-A2A5-2603F4368B1F}"/>
              </a:ext>
            </a:extLst>
          </p:cNvPr>
          <p:cNvGraphicFramePr/>
          <p:nvPr>
            <p:extLst>
              <p:ext uri="{D42A27DB-BD31-4B8C-83A1-F6EECF244321}">
                <p14:modId xmlns:p14="http://schemas.microsoft.com/office/powerpoint/2010/main" val="352296667"/>
              </p:ext>
            </p:extLst>
          </p:nvPr>
        </p:nvGraphicFramePr>
        <p:xfrm>
          <a:off x="359792" y="1619597"/>
          <a:ext cx="9016558" cy="4843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311E7021-E40B-4EFE-8706-D826E3BA175A}"/>
              </a:ext>
            </a:extLst>
          </p:cNvPr>
          <p:cNvSpPr/>
          <p:nvPr/>
        </p:nvSpPr>
        <p:spPr>
          <a:xfrm>
            <a:off x="7719567" y="3357296"/>
            <a:ext cx="2247806"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0" dirty="0">
                <a:solidFill>
                  <a:schemeClr val="tx1"/>
                </a:solidFill>
                <a:latin typeface="Calisto MT" panose="02040603050505030304" pitchFamily="18" charset="0"/>
              </a:rPr>
              <a:t>All financial transactions must be conducted in such a manner that all the parties are clear about all important facts of the transactions necessary for the avoidance of disputes, clashes or damages to any party.</a:t>
            </a:r>
            <a:endParaRPr lang="en-MY" sz="1200" b="0" dirty="0">
              <a:solidFill>
                <a:schemeClr val="tx1"/>
              </a:solidFill>
              <a:latin typeface="Calisto MT" panose="02040603050505030304" pitchFamily="18" charset="0"/>
            </a:endParaRPr>
          </a:p>
        </p:txBody>
      </p:sp>
      <p:sp>
        <p:nvSpPr>
          <p:cNvPr id="10" name="Rectangle 9">
            <a:extLst>
              <a:ext uri="{FF2B5EF4-FFF2-40B4-BE49-F238E27FC236}">
                <a16:creationId xmlns:a16="http://schemas.microsoft.com/office/drawing/2014/main" id="{08A052AA-EA3D-43F0-B51A-BAC181E2ED48}"/>
              </a:ext>
            </a:extLst>
          </p:cNvPr>
          <p:cNvSpPr/>
          <p:nvPr/>
        </p:nvSpPr>
        <p:spPr>
          <a:xfrm>
            <a:off x="5904408" y="1543637"/>
            <a:ext cx="3270356"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a:buFont typeface="+mj-lt"/>
              <a:buAutoNum type="arabicPeriod"/>
            </a:pPr>
            <a:r>
              <a:rPr lang="en-US" sz="1200" b="0" dirty="0">
                <a:solidFill>
                  <a:schemeClr val="tx1"/>
                </a:solidFill>
                <a:latin typeface="Calisto MT" panose="02040603050505030304" pitchFamily="18" charset="0"/>
              </a:rPr>
              <a:t>Should be done in an equal rights and opportunities </a:t>
            </a:r>
          </a:p>
          <a:p>
            <a:pPr marL="228600" indent="-228600" algn="just">
              <a:buFont typeface="+mj-lt"/>
              <a:buAutoNum type="arabicPeriod"/>
            </a:pPr>
            <a:r>
              <a:rPr lang="en-US" sz="1200" b="0" dirty="0">
                <a:solidFill>
                  <a:schemeClr val="tx1"/>
                </a:solidFill>
                <a:latin typeface="Calisto MT" panose="02040603050505030304" pitchFamily="18" charset="0"/>
              </a:rPr>
              <a:t>Mutual consent of two parties (</a:t>
            </a:r>
            <a:r>
              <a:rPr lang="en-US" sz="1200" b="0" dirty="0" err="1">
                <a:solidFill>
                  <a:schemeClr val="tx1"/>
                </a:solidFill>
                <a:latin typeface="Calisto MT" panose="02040603050505030304" pitchFamily="18" charset="0"/>
              </a:rPr>
              <a:t>tarāḍi</a:t>
            </a:r>
            <a:r>
              <a:rPr lang="en-US" sz="1200" b="0" dirty="0">
                <a:solidFill>
                  <a:schemeClr val="tx1"/>
                </a:solidFill>
                <a:latin typeface="Calisto MT" panose="02040603050505030304" pitchFamily="18" charset="0"/>
              </a:rPr>
              <a:t>). </a:t>
            </a:r>
          </a:p>
          <a:p>
            <a:pPr marL="228600" indent="-228600" algn="just">
              <a:buFont typeface="+mj-lt"/>
              <a:buAutoNum type="arabicPeriod"/>
            </a:pPr>
            <a:r>
              <a:rPr lang="en-US" sz="1200" b="0" dirty="0">
                <a:solidFill>
                  <a:schemeClr val="tx1"/>
                </a:solidFill>
                <a:latin typeface="Calisto MT" panose="02040603050505030304" pitchFamily="18" charset="0"/>
              </a:rPr>
              <a:t>Avoid unfair dealings or unjustified actions such as bribery (</a:t>
            </a:r>
            <a:r>
              <a:rPr lang="en-US" sz="1200" b="0" dirty="0" err="1">
                <a:solidFill>
                  <a:schemeClr val="tx1"/>
                </a:solidFill>
                <a:latin typeface="Calisto MT" panose="02040603050505030304" pitchFamily="18" charset="0"/>
              </a:rPr>
              <a:t>rishwah</a:t>
            </a:r>
            <a:r>
              <a:rPr lang="en-US" sz="1200" b="0" dirty="0">
                <a:solidFill>
                  <a:schemeClr val="tx1"/>
                </a:solidFill>
                <a:latin typeface="Calisto MT" panose="02040603050505030304" pitchFamily="18" charset="0"/>
              </a:rPr>
              <a:t>), fraud or deception (</a:t>
            </a:r>
            <a:r>
              <a:rPr lang="en-US" sz="1200" b="0" dirty="0" err="1">
                <a:solidFill>
                  <a:schemeClr val="tx1"/>
                </a:solidFill>
                <a:latin typeface="Calisto MT" panose="02040603050505030304" pitchFamily="18" charset="0"/>
              </a:rPr>
              <a:t>ghish</a:t>
            </a:r>
            <a:r>
              <a:rPr lang="en-US" sz="1200" b="0" dirty="0">
                <a:solidFill>
                  <a:schemeClr val="tx1"/>
                </a:solidFill>
                <a:latin typeface="Calisto MT" panose="02040603050505030304" pitchFamily="18" charset="0"/>
              </a:rPr>
              <a:t>), cheating (</a:t>
            </a:r>
            <a:r>
              <a:rPr lang="en-US" sz="1200" b="0" dirty="0" err="1">
                <a:solidFill>
                  <a:schemeClr val="tx1"/>
                </a:solidFill>
                <a:latin typeface="Calisto MT" panose="02040603050505030304" pitchFamily="18" charset="0"/>
              </a:rPr>
              <a:t>tadlīs</a:t>
            </a:r>
            <a:r>
              <a:rPr lang="en-US" sz="1200" b="0" dirty="0">
                <a:solidFill>
                  <a:schemeClr val="tx1"/>
                </a:solidFill>
                <a:latin typeface="Calisto MT" panose="02040603050505030304" pitchFamily="18" charset="0"/>
              </a:rPr>
              <a:t>), etc.</a:t>
            </a:r>
          </a:p>
          <a:p>
            <a:pPr marL="228600" indent="-228600" algn="just">
              <a:buFont typeface="+mj-lt"/>
              <a:buAutoNum type="arabicPeriod"/>
            </a:pPr>
            <a:endParaRPr lang="en-US" sz="1200" b="0" dirty="0">
              <a:solidFill>
                <a:schemeClr val="tx1"/>
              </a:solidFill>
              <a:latin typeface="Calisto MT" panose="02040603050505030304" pitchFamily="18" charset="0"/>
            </a:endParaRPr>
          </a:p>
          <a:p>
            <a:pPr marL="228600" indent="-228600" algn="just">
              <a:buFont typeface="+mj-lt"/>
              <a:buAutoNum type="arabicPeriod"/>
            </a:pPr>
            <a:endParaRPr lang="en-US" sz="1200" b="0" dirty="0">
              <a:solidFill>
                <a:schemeClr val="tx1"/>
              </a:solidFill>
              <a:latin typeface="Calisto MT" panose="02040603050505030304" pitchFamily="18" charset="0"/>
            </a:endParaRPr>
          </a:p>
          <a:p>
            <a:pPr marL="228600" indent="-228600" algn="just">
              <a:buFont typeface="+mj-lt"/>
              <a:buAutoNum type="arabicPeriod"/>
            </a:pPr>
            <a:endParaRPr lang="en-US" sz="1200" b="0" dirty="0">
              <a:solidFill>
                <a:schemeClr val="tx1"/>
              </a:solidFill>
              <a:latin typeface="Calisto MT" panose="02040603050505030304" pitchFamily="18" charset="0"/>
            </a:endParaRPr>
          </a:p>
        </p:txBody>
      </p:sp>
      <p:sp>
        <p:nvSpPr>
          <p:cNvPr id="11" name="Rectangle 10">
            <a:extLst>
              <a:ext uri="{FF2B5EF4-FFF2-40B4-BE49-F238E27FC236}">
                <a16:creationId xmlns:a16="http://schemas.microsoft.com/office/drawing/2014/main" id="{3F769108-C4FB-4C5D-8913-879E6D839508}"/>
              </a:ext>
            </a:extLst>
          </p:cNvPr>
          <p:cNvSpPr/>
          <p:nvPr/>
        </p:nvSpPr>
        <p:spPr>
          <a:xfrm>
            <a:off x="6067113" y="5616462"/>
            <a:ext cx="2486801"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0" dirty="0">
                <a:solidFill>
                  <a:schemeClr val="tx1"/>
                </a:solidFill>
                <a:latin typeface="Calisto MT" panose="02040603050505030304" pitchFamily="18" charset="0"/>
              </a:rPr>
              <a:t>Observance of Islamic values and principles such as Ihsan “excellence and perfection” and </a:t>
            </a:r>
            <a:r>
              <a:rPr lang="en-US" sz="1200" b="0" dirty="0" err="1">
                <a:solidFill>
                  <a:schemeClr val="tx1"/>
                </a:solidFill>
                <a:latin typeface="Calisto MT" panose="02040603050505030304" pitchFamily="18" charset="0"/>
              </a:rPr>
              <a:t>Itqan</a:t>
            </a:r>
            <a:r>
              <a:rPr lang="en-US" sz="1200" b="0" dirty="0">
                <a:solidFill>
                  <a:schemeClr val="tx1"/>
                </a:solidFill>
                <a:latin typeface="Calisto MT" panose="02040603050505030304" pitchFamily="18" charset="0"/>
              </a:rPr>
              <a:t> “precision of action” will lead to high level of organizational commitment and ultimately greater displays of organizational citizenship behavior at the workplace.</a:t>
            </a:r>
            <a:endParaRPr lang="en-MY" sz="1200" b="0" dirty="0">
              <a:solidFill>
                <a:schemeClr val="tx1"/>
              </a:solidFill>
              <a:latin typeface="Calisto MT" panose="02040603050505030304" pitchFamily="18" charset="0"/>
            </a:endParaRPr>
          </a:p>
        </p:txBody>
      </p:sp>
      <p:sp>
        <p:nvSpPr>
          <p:cNvPr id="13" name="Rectangle 12">
            <a:extLst>
              <a:ext uri="{FF2B5EF4-FFF2-40B4-BE49-F238E27FC236}">
                <a16:creationId xmlns:a16="http://schemas.microsoft.com/office/drawing/2014/main" id="{C20561DC-1CA5-41DD-B52B-FDFF8C4307AF}"/>
              </a:ext>
            </a:extLst>
          </p:cNvPr>
          <p:cNvSpPr/>
          <p:nvPr/>
        </p:nvSpPr>
        <p:spPr>
          <a:xfrm>
            <a:off x="325738" y="1989144"/>
            <a:ext cx="2376016"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0" dirty="0">
                <a:solidFill>
                  <a:schemeClr val="tx1"/>
                </a:solidFill>
                <a:latin typeface="Calisto MT" panose="02040603050505030304" pitchFamily="18" charset="0"/>
              </a:rPr>
              <a:t>It refer to avoiding hypocrisy, fulfilling promise, being punctual, and giving fair advice to the clients.</a:t>
            </a:r>
            <a:endParaRPr lang="en-MY" sz="1400" b="0" dirty="0">
              <a:solidFill>
                <a:schemeClr val="tx1"/>
              </a:solidFill>
              <a:latin typeface="Calisto MT" panose="02040603050505030304" pitchFamily="18" charset="0"/>
            </a:endParaRPr>
          </a:p>
        </p:txBody>
      </p:sp>
    </p:spTree>
    <p:extLst>
      <p:ext uri="{BB962C8B-B14F-4D97-AF65-F5344CB8AC3E}">
        <p14:creationId xmlns:p14="http://schemas.microsoft.com/office/powerpoint/2010/main" val="183085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Impression">
  <a:themeElements>
    <a:clrScheme name="Penguin">
      <a:dk1>
        <a:srgbClr val="44546A"/>
      </a:dk1>
      <a:lt1>
        <a:srgbClr val="FFFFFF"/>
      </a:lt1>
      <a:dk2>
        <a:srgbClr val="333D47"/>
      </a:dk2>
      <a:lt2>
        <a:srgbClr val="E7E6E6"/>
      </a:lt2>
      <a:accent1>
        <a:srgbClr val="FF2744"/>
      </a:accent1>
      <a:accent2>
        <a:srgbClr val="FF9E02"/>
      </a:accent2>
      <a:accent3>
        <a:srgbClr val="07BDFA"/>
      </a:accent3>
      <a:accent4>
        <a:srgbClr val="815BFF"/>
      </a:accent4>
      <a:accent5>
        <a:srgbClr val="F3F3F3"/>
      </a:accent5>
      <a:accent6>
        <a:srgbClr val="000000"/>
      </a:accent6>
      <a:hlink>
        <a:srgbClr val="0563C1"/>
      </a:hlink>
      <a:folHlink>
        <a:srgbClr val="954F72"/>
      </a:folHlink>
    </a:clrScheme>
    <a:fontScheme name="TAQI | Arial">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Impression">
  <a:themeElements>
    <a:clrScheme name="Penguin">
      <a:dk1>
        <a:srgbClr val="44546A"/>
      </a:dk1>
      <a:lt1>
        <a:srgbClr val="FFFFFF"/>
      </a:lt1>
      <a:dk2>
        <a:srgbClr val="333D47"/>
      </a:dk2>
      <a:lt2>
        <a:srgbClr val="E7E6E6"/>
      </a:lt2>
      <a:accent1>
        <a:srgbClr val="FF2744"/>
      </a:accent1>
      <a:accent2>
        <a:srgbClr val="FF9E02"/>
      </a:accent2>
      <a:accent3>
        <a:srgbClr val="07BDFA"/>
      </a:accent3>
      <a:accent4>
        <a:srgbClr val="815BFF"/>
      </a:accent4>
      <a:accent5>
        <a:srgbClr val="F3F3F3"/>
      </a:accent5>
      <a:accent6>
        <a:srgbClr val="000000"/>
      </a:accent6>
      <a:hlink>
        <a:srgbClr val="0563C1"/>
      </a:hlink>
      <a:folHlink>
        <a:srgbClr val="954F72"/>
      </a:folHlink>
    </a:clrScheme>
    <a:fontScheme name="TAQI | Arial">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4BOD-Panel Session - (Prof Akram)" id="{BE4938BC-BDA8-478B-ADCA-A42E8202BB8A}" vid="{A603AB4F-F3CD-4B85-97AD-43C8EE9A8DF4}"/>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5453</TotalTime>
  <Words>2061</Words>
  <Application>Microsoft Office PowerPoint</Application>
  <PresentationFormat>Custom</PresentationFormat>
  <Paragraphs>268</Paragraphs>
  <Slides>22</Slides>
  <Notes>22</Notes>
  <HiddenSlides>0</HiddenSlides>
  <MMClips>0</MMClips>
  <ScaleCrop>false</ScaleCrop>
  <HeadingPairs>
    <vt:vector size="6" baseType="variant">
      <vt:variant>
        <vt:lpstr>Fonts Used</vt:lpstr>
      </vt:variant>
      <vt:variant>
        <vt:i4>28</vt:i4>
      </vt:variant>
      <vt:variant>
        <vt:lpstr>Theme</vt:lpstr>
      </vt:variant>
      <vt:variant>
        <vt:i4>8</vt:i4>
      </vt:variant>
      <vt:variant>
        <vt:lpstr>Slide Titles</vt:lpstr>
      </vt:variant>
      <vt:variant>
        <vt:i4>22</vt:i4>
      </vt:variant>
    </vt:vector>
  </HeadingPairs>
  <TitlesOfParts>
    <vt:vector size="58" baseType="lpstr">
      <vt:lpstr>MS Gothic</vt:lpstr>
      <vt:lpstr>MS PGothic</vt:lpstr>
      <vt:lpstr>MS PGothic</vt:lpstr>
      <vt:lpstr>游ゴシック</vt:lpstr>
      <vt:lpstr>游ゴシック Light</vt:lpstr>
      <vt:lpstr>Aharoni</vt:lpstr>
      <vt:lpstr>Algerian</vt:lpstr>
      <vt:lpstr>Arabic Typesetting</vt:lpstr>
      <vt:lpstr>arial</vt:lpstr>
      <vt:lpstr>arial</vt:lpstr>
      <vt:lpstr>Arial Black</vt:lpstr>
      <vt:lpstr>Arial Narrow</vt:lpstr>
      <vt:lpstr>Bell MT</vt:lpstr>
      <vt:lpstr>Calibri</vt:lpstr>
      <vt:lpstr>Calibri Light</vt:lpstr>
      <vt:lpstr>Calisto MT</vt:lpstr>
      <vt:lpstr>Candara</vt:lpstr>
      <vt:lpstr>Carlito</vt:lpstr>
      <vt:lpstr>Corbel</vt:lpstr>
      <vt:lpstr>Gill Sans MT</vt:lpstr>
      <vt:lpstr>Open Sans Semibold</vt:lpstr>
      <vt:lpstr>Raleway</vt:lpstr>
      <vt:lpstr>Raleway-Medium</vt:lpstr>
      <vt:lpstr>Route 159 UltraLight</vt:lpstr>
      <vt:lpstr>Times New Roman</vt:lpstr>
      <vt:lpstr>Trebuchet MS</vt:lpstr>
      <vt:lpstr>Wingdings</vt:lpstr>
      <vt:lpstr>Wingdings 3</vt:lpstr>
      <vt:lpstr>Custom Design</vt:lpstr>
      <vt:lpstr>Office Theme</vt:lpstr>
      <vt:lpstr>Impression</vt:lpstr>
      <vt:lpstr>1_Impression</vt:lpstr>
      <vt:lpstr>1_Custom Design</vt:lpstr>
      <vt:lpstr>4_Office Theme</vt:lpstr>
      <vt:lpstr>1_Office Theme</vt:lpstr>
      <vt:lpstr>3_Office Theme</vt:lpstr>
      <vt:lpstr>PowerPoint Presentation</vt:lpstr>
      <vt:lpstr>CONTENT</vt:lpstr>
      <vt:lpstr>Global Islamic Finance Industry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Fares Djafri</dc:creator>
  <cp:lastModifiedBy>LENOVO</cp:lastModifiedBy>
  <cp:revision>277</cp:revision>
  <cp:lastPrinted>1601-01-01T00:00:00Z</cp:lastPrinted>
  <dcterms:created xsi:type="dcterms:W3CDTF">2011-07-12T12:34:32Z</dcterms:created>
  <dcterms:modified xsi:type="dcterms:W3CDTF">2021-07-08T06:01:00Z</dcterms:modified>
</cp:coreProperties>
</file>